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5"/>
  </p:sldMasterIdLst>
  <p:notesMasterIdLst>
    <p:notesMasterId r:id="rId14"/>
  </p:notesMasterIdLst>
  <p:handoutMasterIdLst>
    <p:handoutMasterId r:id="rId15"/>
  </p:handoutMasterIdLst>
  <p:sldIdLst>
    <p:sldId id="1101" r:id="rId6"/>
    <p:sldId id="2527" r:id="rId7"/>
    <p:sldId id="2482" r:id="rId8"/>
    <p:sldId id="2519" r:id="rId9"/>
    <p:sldId id="2480" r:id="rId10"/>
    <p:sldId id="2528" r:id="rId11"/>
    <p:sldId id="2217" r:id="rId12"/>
    <p:sldId id="2529" r:id="rId13"/>
  </p:sldIdLst>
  <p:sldSz cx="9144000" cy="6858000" type="screen4x3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4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Schiebel" initials="KS" lastIdx="1" clrIdx="0">
    <p:extLst>
      <p:ext uri="{19B8F6BF-5375-455C-9EA6-DF929625EA0E}">
        <p15:presenceInfo xmlns:p15="http://schemas.microsoft.com/office/powerpoint/2012/main" userId="S::schiebelk@pfm.com::eda2c1ad-74a3-4283-8f91-37aad43c20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B9A3"/>
    <a:srgbClr val="FFD051"/>
    <a:srgbClr val="3E6BB3"/>
    <a:srgbClr val="C7B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501" autoAdjust="0"/>
  </p:normalViewPr>
  <p:slideViewPr>
    <p:cSldViewPr snapToGrid="0">
      <p:cViewPr varScale="1">
        <p:scale>
          <a:sx n="112" d="100"/>
          <a:sy n="112" d="100"/>
        </p:scale>
        <p:origin x="114" y="318"/>
      </p:cViewPr>
      <p:guideLst>
        <p:guide orient="horz" pos="3504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01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Covid-19\owid-covid-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rb-1.corp.publicfm.com\hrb1\Folders\Common\Angela%20Chen\Bloomberg\Yield%20Curve%20Chart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U.S.%20Economy\S&amp;P%20500\S&amp;P%20YTD%20Changes%20Neg%20and%20Pos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Covid-19\John%20Hopkins%20COVID%20Data%20-%20US%20Sta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Projects\Eco%20Research\Eco%20Researc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Projects\Eco%20Research\Eco%20Researc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GDP%20Forecasts%20from%20Bloomberg%20Formula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Ad-hoc\Ken\CP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Gray\PSG\Slides\Inflation\CPI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Tristan%20McConnell\PSG%20Rotation\AD-HOC\LT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Tristan%20McConnell\PSG%20Rotation\AD-HOC\LT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i="0" dirty="0">
                <a:effectLst/>
              </a:rPr>
              <a:t>U.S.</a:t>
            </a:r>
            <a:r>
              <a:rPr lang="en-US" b="1" i="0" baseline="0" dirty="0">
                <a:effectLst/>
              </a:rPr>
              <a:t> </a:t>
            </a:r>
            <a:r>
              <a:rPr lang="en-US" b="1" i="0" dirty="0">
                <a:effectLst/>
              </a:rPr>
              <a:t>COVID-19 patients in</a:t>
            </a:r>
            <a:r>
              <a:rPr lang="en-US" b="1" i="0" baseline="0" dirty="0">
                <a:effectLst/>
              </a:rPr>
              <a:t> </a:t>
            </a:r>
            <a:r>
              <a:rPr lang="en-US" b="1" i="0" dirty="0">
                <a:effectLst/>
              </a:rPr>
              <a:t>hospital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Hospitalizations!$C$3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Hospitalizations!$B$4:$B$5000</c:f>
              <c:numCache>
                <c:formatCode>m/d/yyyy</c:formatCode>
                <c:ptCount val="499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  <c:pt idx="155">
                  <c:v>44046</c:v>
                </c:pt>
                <c:pt idx="156">
                  <c:v>44047</c:v>
                </c:pt>
                <c:pt idx="157">
                  <c:v>44048</c:v>
                </c:pt>
                <c:pt idx="158">
                  <c:v>44049</c:v>
                </c:pt>
                <c:pt idx="159">
                  <c:v>44050</c:v>
                </c:pt>
                <c:pt idx="160">
                  <c:v>44051</c:v>
                </c:pt>
                <c:pt idx="161">
                  <c:v>44052</c:v>
                </c:pt>
                <c:pt idx="162">
                  <c:v>44053</c:v>
                </c:pt>
                <c:pt idx="163">
                  <c:v>44054</c:v>
                </c:pt>
                <c:pt idx="164">
                  <c:v>44055</c:v>
                </c:pt>
                <c:pt idx="165">
                  <c:v>44056</c:v>
                </c:pt>
                <c:pt idx="166">
                  <c:v>44057</c:v>
                </c:pt>
                <c:pt idx="167">
                  <c:v>44058</c:v>
                </c:pt>
                <c:pt idx="168">
                  <c:v>44059</c:v>
                </c:pt>
                <c:pt idx="169">
                  <c:v>44060</c:v>
                </c:pt>
                <c:pt idx="170">
                  <c:v>44061</c:v>
                </c:pt>
                <c:pt idx="171">
                  <c:v>44062</c:v>
                </c:pt>
                <c:pt idx="172">
                  <c:v>44063</c:v>
                </c:pt>
                <c:pt idx="173">
                  <c:v>44064</c:v>
                </c:pt>
                <c:pt idx="174">
                  <c:v>44065</c:v>
                </c:pt>
                <c:pt idx="175">
                  <c:v>44066</c:v>
                </c:pt>
                <c:pt idx="176">
                  <c:v>44067</c:v>
                </c:pt>
                <c:pt idx="177">
                  <c:v>44068</c:v>
                </c:pt>
                <c:pt idx="178">
                  <c:v>44069</c:v>
                </c:pt>
                <c:pt idx="179">
                  <c:v>44070</c:v>
                </c:pt>
                <c:pt idx="180">
                  <c:v>44071</c:v>
                </c:pt>
                <c:pt idx="181">
                  <c:v>44072</c:v>
                </c:pt>
                <c:pt idx="182">
                  <c:v>44073</c:v>
                </c:pt>
                <c:pt idx="183">
                  <c:v>44074</c:v>
                </c:pt>
                <c:pt idx="184">
                  <c:v>44075</c:v>
                </c:pt>
                <c:pt idx="185">
                  <c:v>44076</c:v>
                </c:pt>
                <c:pt idx="186">
                  <c:v>44077</c:v>
                </c:pt>
                <c:pt idx="187">
                  <c:v>44078</c:v>
                </c:pt>
                <c:pt idx="188">
                  <c:v>44079</c:v>
                </c:pt>
                <c:pt idx="189">
                  <c:v>44080</c:v>
                </c:pt>
                <c:pt idx="190">
                  <c:v>44081</c:v>
                </c:pt>
                <c:pt idx="191">
                  <c:v>44082</c:v>
                </c:pt>
                <c:pt idx="192">
                  <c:v>44083</c:v>
                </c:pt>
                <c:pt idx="193">
                  <c:v>44084</c:v>
                </c:pt>
                <c:pt idx="194">
                  <c:v>44085</c:v>
                </c:pt>
                <c:pt idx="195">
                  <c:v>44086</c:v>
                </c:pt>
                <c:pt idx="196">
                  <c:v>44087</c:v>
                </c:pt>
                <c:pt idx="197">
                  <c:v>44088</c:v>
                </c:pt>
                <c:pt idx="198">
                  <c:v>44089</c:v>
                </c:pt>
                <c:pt idx="199">
                  <c:v>44090</c:v>
                </c:pt>
                <c:pt idx="200">
                  <c:v>44091</c:v>
                </c:pt>
                <c:pt idx="201">
                  <c:v>44092</c:v>
                </c:pt>
                <c:pt idx="202">
                  <c:v>44093</c:v>
                </c:pt>
                <c:pt idx="203">
                  <c:v>44094</c:v>
                </c:pt>
                <c:pt idx="204">
                  <c:v>44095</c:v>
                </c:pt>
                <c:pt idx="205">
                  <c:v>44096</c:v>
                </c:pt>
                <c:pt idx="206">
                  <c:v>44097</c:v>
                </c:pt>
                <c:pt idx="207">
                  <c:v>44098</c:v>
                </c:pt>
                <c:pt idx="208">
                  <c:v>44099</c:v>
                </c:pt>
                <c:pt idx="209">
                  <c:v>44100</c:v>
                </c:pt>
                <c:pt idx="210">
                  <c:v>44101</c:v>
                </c:pt>
                <c:pt idx="211">
                  <c:v>44102</c:v>
                </c:pt>
                <c:pt idx="212">
                  <c:v>44103</c:v>
                </c:pt>
                <c:pt idx="213">
                  <c:v>44104</c:v>
                </c:pt>
                <c:pt idx="214">
                  <c:v>44105</c:v>
                </c:pt>
                <c:pt idx="215">
                  <c:v>44106</c:v>
                </c:pt>
                <c:pt idx="216">
                  <c:v>44107</c:v>
                </c:pt>
                <c:pt idx="217">
                  <c:v>44108</c:v>
                </c:pt>
                <c:pt idx="218">
                  <c:v>44109</c:v>
                </c:pt>
                <c:pt idx="219">
                  <c:v>44110</c:v>
                </c:pt>
                <c:pt idx="220">
                  <c:v>44111</c:v>
                </c:pt>
                <c:pt idx="221">
                  <c:v>44112</c:v>
                </c:pt>
                <c:pt idx="222">
                  <c:v>44113</c:v>
                </c:pt>
                <c:pt idx="223">
                  <c:v>44114</c:v>
                </c:pt>
                <c:pt idx="224">
                  <c:v>44115</c:v>
                </c:pt>
                <c:pt idx="225">
                  <c:v>44116</c:v>
                </c:pt>
                <c:pt idx="226">
                  <c:v>44117</c:v>
                </c:pt>
                <c:pt idx="227">
                  <c:v>44118</c:v>
                </c:pt>
                <c:pt idx="228">
                  <c:v>44119</c:v>
                </c:pt>
                <c:pt idx="229">
                  <c:v>44120</c:v>
                </c:pt>
                <c:pt idx="230">
                  <c:v>44121</c:v>
                </c:pt>
                <c:pt idx="231">
                  <c:v>44122</c:v>
                </c:pt>
                <c:pt idx="232">
                  <c:v>44123</c:v>
                </c:pt>
                <c:pt idx="233">
                  <c:v>44124</c:v>
                </c:pt>
                <c:pt idx="234">
                  <c:v>44125</c:v>
                </c:pt>
                <c:pt idx="235">
                  <c:v>44126</c:v>
                </c:pt>
                <c:pt idx="236">
                  <c:v>44127</c:v>
                </c:pt>
                <c:pt idx="237">
                  <c:v>44128</c:v>
                </c:pt>
                <c:pt idx="238">
                  <c:v>44129</c:v>
                </c:pt>
                <c:pt idx="239">
                  <c:v>44130</c:v>
                </c:pt>
                <c:pt idx="240">
                  <c:v>44131</c:v>
                </c:pt>
                <c:pt idx="241">
                  <c:v>44132</c:v>
                </c:pt>
                <c:pt idx="242">
                  <c:v>44133</c:v>
                </c:pt>
                <c:pt idx="243">
                  <c:v>44134</c:v>
                </c:pt>
                <c:pt idx="244">
                  <c:v>44135</c:v>
                </c:pt>
                <c:pt idx="245">
                  <c:v>44136</c:v>
                </c:pt>
                <c:pt idx="246">
                  <c:v>44137</c:v>
                </c:pt>
                <c:pt idx="247">
                  <c:v>44138</c:v>
                </c:pt>
                <c:pt idx="248">
                  <c:v>44139</c:v>
                </c:pt>
                <c:pt idx="249">
                  <c:v>44140</c:v>
                </c:pt>
                <c:pt idx="250">
                  <c:v>44141</c:v>
                </c:pt>
                <c:pt idx="251">
                  <c:v>44142</c:v>
                </c:pt>
                <c:pt idx="252">
                  <c:v>44143</c:v>
                </c:pt>
                <c:pt idx="253">
                  <c:v>44144</c:v>
                </c:pt>
                <c:pt idx="254">
                  <c:v>44145</c:v>
                </c:pt>
                <c:pt idx="255">
                  <c:v>44146</c:v>
                </c:pt>
                <c:pt idx="256">
                  <c:v>44147</c:v>
                </c:pt>
                <c:pt idx="257">
                  <c:v>44148</c:v>
                </c:pt>
                <c:pt idx="258">
                  <c:v>44149</c:v>
                </c:pt>
                <c:pt idx="259">
                  <c:v>44150</c:v>
                </c:pt>
                <c:pt idx="260">
                  <c:v>44151</c:v>
                </c:pt>
                <c:pt idx="261">
                  <c:v>44152</c:v>
                </c:pt>
                <c:pt idx="262">
                  <c:v>44153</c:v>
                </c:pt>
                <c:pt idx="263">
                  <c:v>44154</c:v>
                </c:pt>
                <c:pt idx="264">
                  <c:v>44155</c:v>
                </c:pt>
                <c:pt idx="265">
                  <c:v>44156</c:v>
                </c:pt>
                <c:pt idx="266">
                  <c:v>44157</c:v>
                </c:pt>
                <c:pt idx="267">
                  <c:v>44158</c:v>
                </c:pt>
                <c:pt idx="268">
                  <c:v>44159</c:v>
                </c:pt>
                <c:pt idx="269">
                  <c:v>44160</c:v>
                </c:pt>
                <c:pt idx="270">
                  <c:v>44161</c:v>
                </c:pt>
                <c:pt idx="271">
                  <c:v>44162</c:v>
                </c:pt>
                <c:pt idx="272">
                  <c:v>44163</c:v>
                </c:pt>
                <c:pt idx="273">
                  <c:v>44164</c:v>
                </c:pt>
                <c:pt idx="274">
                  <c:v>44165</c:v>
                </c:pt>
                <c:pt idx="275">
                  <c:v>44166</c:v>
                </c:pt>
                <c:pt idx="276">
                  <c:v>44167</c:v>
                </c:pt>
                <c:pt idx="277">
                  <c:v>44168</c:v>
                </c:pt>
                <c:pt idx="278">
                  <c:v>44169</c:v>
                </c:pt>
                <c:pt idx="279">
                  <c:v>44170</c:v>
                </c:pt>
                <c:pt idx="280">
                  <c:v>44171</c:v>
                </c:pt>
                <c:pt idx="281">
                  <c:v>44172</c:v>
                </c:pt>
                <c:pt idx="282">
                  <c:v>44173</c:v>
                </c:pt>
                <c:pt idx="283">
                  <c:v>44174</c:v>
                </c:pt>
                <c:pt idx="284">
                  <c:v>44175</c:v>
                </c:pt>
                <c:pt idx="285">
                  <c:v>44176</c:v>
                </c:pt>
                <c:pt idx="286">
                  <c:v>44177</c:v>
                </c:pt>
                <c:pt idx="287">
                  <c:v>44178</c:v>
                </c:pt>
                <c:pt idx="288">
                  <c:v>44179</c:v>
                </c:pt>
                <c:pt idx="289">
                  <c:v>44180</c:v>
                </c:pt>
                <c:pt idx="290">
                  <c:v>44181</c:v>
                </c:pt>
                <c:pt idx="291">
                  <c:v>44182</c:v>
                </c:pt>
                <c:pt idx="292">
                  <c:v>44183</c:v>
                </c:pt>
                <c:pt idx="293">
                  <c:v>44184</c:v>
                </c:pt>
                <c:pt idx="294">
                  <c:v>44185</c:v>
                </c:pt>
                <c:pt idx="295">
                  <c:v>44186</c:v>
                </c:pt>
                <c:pt idx="296">
                  <c:v>44187</c:v>
                </c:pt>
                <c:pt idx="297">
                  <c:v>44188</c:v>
                </c:pt>
                <c:pt idx="298">
                  <c:v>44189</c:v>
                </c:pt>
                <c:pt idx="299">
                  <c:v>44190</c:v>
                </c:pt>
                <c:pt idx="300">
                  <c:v>44191</c:v>
                </c:pt>
                <c:pt idx="301">
                  <c:v>44192</c:v>
                </c:pt>
                <c:pt idx="302">
                  <c:v>44193</c:v>
                </c:pt>
                <c:pt idx="303">
                  <c:v>44194</c:v>
                </c:pt>
                <c:pt idx="304">
                  <c:v>44195</c:v>
                </c:pt>
                <c:pt idx="305">
                  <c:v>44196</c:v>
                </c:pt>
                <c:pt idx="306">
                  <c:v>44197</c:v>
                </c:pt>
                <c:pt idx="307">
                  <c:v>44198</c:v>
                </c:pt>
                <c:pt idx="308">
                  <c:v>44199</c:v>
                </c:pt>
                <c:pt idx="309">
                  <c:v>44200</c:v>
                </c:pt>
                <c:pt idx="310">
                  <c:v>44201</c:v>
                </c:pt>
                <c:pt idx="311">
                  <c:v>44202</c:v>
                </c:pt>
                <c:pt idx="312">
                  <c:v>44203</c:v>
                </c:pt>
                <c:pt idx="313">
                  <c:v>44204</c:v>
                </c:pt>
                <c:pt idx="314">
                  <c:v>44205</c:v>
                </c:pt>
                <c:pt idx="315">
                  <c:v>44206</c:v>
                </c:pt>
                <c:pt idx="316">
                  <c:v>44207</c:v>
                </c:pt>
                <c:pt idx="317">
                  <c:v>44208</c:v>
                </c:pt>
                <c:pt idx="318">
                  <c:v>44209</c:v>
                </c:pt>
                <c:pt idx="319">
                  <c:v>44210</c:v>
                </c:pt>
                <c:pt idx="320">
                  <c:v>44211</c:v>
                </c:pt>
                <c:pt idx="321">
                  <c:v>44212</c:v>
                </c:pt>
                <c:pt idx="322">
                  <c:v>44213</c:v>
                </c:pt>
                <c:pt idx="323">
                  <c:v>44214</c:v>
                </c:pt>
                <c:pt idx="324">
                  <c:v>44215</c:v>
                </c:pt>
                <c:pt idx="325">
                  <c:v>44216</c:v>
                </c:pt>
                <c:pt idx="326">
                  <c:v>44217</c:v>
                </c:pt>
                <c:pt idx="327">
                  <c:v>44218</c:v>
                </c:pt>
                <c:pt idx="328">
                  <c:v>44219</c:v>
                </c:pt>
                <c:pt idx="329">
                  <c:v>44220</c:v>
                </c:pt>
                <c:pt idx="330">
                  <c:v>44221</c:v>
                </c:pt>
                <c:pt idx="331">
                  <c:v>44222</c:v>
                </c:pt>
                <c:pt idx="332">
                  <c:v>44223</c:v>
                </c:pt>
                <c:pt idx="333">
                  <c:v>44224</c:v>
                </c:pt>
                <c:pt idx="334">
                  <c:v>44225</c:v>
                </c:pt>
                <c:pt idx="335">
                  <c:v>44226</c:v>
                </c:pt>
                <c:pt idx="336">
                  <c:v>44227</c:v>
                </c:pt>
                <c:pt idx="337">
                  <c:v>44228</c:v>
                </c:pt>
                <c:pt idx="338">
                  <c:v>44229</c:v>
                </c:pt>
                <c:pt idx="339">
                  <c:v>44230</c:v>
                </c:pt>
                <c:pt idx="340">
                  <c:v>44231</c:v>
                </c:pt>
                <c:pt idx="341">
                  <c:v>44232</c:v>
                </c:pt>
                <c:pt idx="342">
                  <c:v>44233</c:v>
                </c:pt>
                <c:pt idx="343">
                  <c:v>44234</c:v>
                </c:pt>
                <c:pt idx="344">
                  <c:v>44235</c:v>
                </c:pt>
                <c:pt idx="345">
                  <c:v>44236</c:v>
                </c:pt>
                <c:pt idx="346">
                  <c:v>44237</c:v>
                </c:pt>
                <c:pt idx="347">
                  <c:v>44238</c:v>
                </c:pt>
                <c:pt idx="348">
                  <c:v>44239</c:v>
                </c:pt>
                <c:pt idx="349">
                  <c:v>44240</c:v>
                </c:pt>
                <c:pt idx="350">
                  <c:v>44241</c:v>
                </c:pt>
                <c:pt idx="351">
                  <c:v>44242</c:v>
                </c:pt>
                <c:pt idx="352">
                  <c:v>44243</c:v>
                </c:pt>
                <c:pt idx="353">
                  <c:v>44244</c:v>
                </c:pt>
                <c:pt idx="354">
                  <c:v>44245</c:v>
                </c:pt>
                <c:pt idx="355">
                  <c:v>44246</c:v>
                </c:pt>
                <c:pt idx="356">
                  <c:v>44247</c:v>
                </c:pt>
                <c:pt idx="357">
                  <c:v>44248</c:v>
                </c:pt>
                <c:pt idx="358">
                  <c:v>44249</c:v>
                </c:pt>
                <c:pt idx="359">
                  <c:v>44250</c:v>
                </c:pt>
                <c:pt idx="360">
                  <c:v>44251</c:v>
                </c:pt>
                <c:pt idx="361">
                  <c:v>44252</c:v>
                </c:pt>
                <c:pt idx="362">
                  <c:v>44253</c:v>
                </c:pt>
                <c:pt idx="363">
                  <c:v>44254</c:v>
                </c:pt>
                <c:pt idx="364">
                  <c:v>44255</c:v>
                </c:pt>
                <c:pt idx="365">
                  <c:v>44256</c:v>
                </c:pt>
                <c:pt idx="366">
                  <c:v>44257</c:v>
                </c:pt>
                <c:pt idx="367">
                  <c:v>44258</c:v>
                </c:pt>
                <c:pt idx="368">
                  <c:v>44259</c:v>
                </c:pt>
                <c:pt idx="369">
                  <c:v>44260</c:v>
                </c:pt>
                <c:pt idx="370">
                  <c:v>44261</c:v>
                </c:pt>
                <c:pt idx="371">
                  <c:v>44262</c:v>
                </c:pt>
                <c:pt idx="372">
                  <c:v>44263</c:v>
                </c:pt>
                <c:pt idx="373">
                  <c:v>44264</c:v>
                </c:pt>
                <c:pt idx="374">
                  <c:v>44265</c:v>
                </c:pt>
                <c:pt idx="375">
                  <c:v>44266</c:v>
                </c:pt>
                <c:pt idx="376">
                  <c:v>44267</c:v>
                </c:pt>
                <c:pt idx="377">
                  <c:v>44268</c:v>
                </c:pt>
                <c:pt idx="378">
                  <c:v>44269</c:v>
                </c:pt>
                <c:pt idx="379">
                  <c:v>44270</c:v>
                </c:pt>
                <c:pt idx="380">
                  <c:v>44271</c:v>
                </c:pt>
                <c:pt idx="381">
                  <c:v>44272</c:v>
                </c:pt>
                <c:pt idx="382">
                  <c:v>44273</c:v>
                </c:pt>
                <c:pt idx="383">
                  <c:v>44274</c:v>
                </c:pt>
                <c:pt idx="384">
                  <c:v>44275</c:v>
                </c:pt>
                <c:pt idx="385">
                  <c:v>44276</c:v>
                </c:pt>
                <c:pt idx="386">
                  <c:v>44277</c:v>
                </c:pt>
                <c:pt idx="387">
                  <c:v>44278</c:v>
                </c:pt>
                <c:pt idx="388">
                  <c:v>44279</c:v>
                </c:pt>
                <c:pt idx="389">
                  <c:v>44280</c:v>
                </c:pt>
                <c:pt idx="390">
                  <c:v>44281</c:v>
                </c:pt>
                <c:pt idx="391">
                  <c:v>44282</c:v>
                </c:pt>
                <c:pt idx="392">
                  <c:v>44283</c:v>
                </c:pt>
                <c:pt idx="393">
                  <c:v>44284</c:v>
                </c:pt>
                <c:pt idx="394">
                  <c:v>44285</c:v>
                </c:pt>
                <c:pt idx="395">
                  <c:v>44286</c:v>
                </c:pt>
                <c:pt idx="396">
                  <c:v>44287</c:v>
                </c:pt>
                <c:pt idx="397">
                  <c:v>44288</c:v>
                </c:pt>
                <c:pt idx="398">
                  <c:v>44289</c:v>
                </c:pt>
                <c:pt idx="399">
                  <c:v>44290</c:v>
                </c:pt>
                <c:pt idx="400">
                  <c:v>44291</c:v>
                </c:pt>
                <c:pt idx="401">
                  <c:v>44292</c:v>
                </c:pt>
                <c:pt idx="402">
                  <c:v>44293</c:v>
                </c:pt>
                <c:pt idx="403">
                  <c:v>44294</c:v>
                </c:pt>
                <c:pt idx="404">
                  <c:v>44295</c:v>
                </c:pt>
                <c:pt idx="405">
                  <c:v>44296</c:v>
                </c:pt>
                <c:pt idx="406">
                  <c:v>44297</c:v>
                </c:pt>
                <c:pt idx="407">
                  <c:v>44298</c:v>
                </c:pt>
                <c:pt idx="408">
                  <c:v>44299</c:v>
                </c:pt>
                <c:pt idx="409">
                  <c:v>44300</c:v>
                </c:pt>
                <c:pt idx="410">
                  <c:v>44301</c:v>
                </c:pt>
                <c:pt idx="411">
                  <c:v>44302</c:v>
                </c:pt>
                <c:pt idx="412">
                  <c:v>44303</c:v>
                </c:pt>
                <c:pt idx="413">
                  <c:v>44304</c:v>
                </c:pt>
                <c:pt idx="414">
                  <c:v>44305</c:v>
                </c:pt>
                <c:pt idx="415">
                  <c:v>44306</c:v>
                </c:pt>
                <c:pt idx="416">
                  <c:v>44307</c:v>
                </c:pt>
                <c:pt idx="417">
                  <c:v>44308</c:v>
                </c:pt>
                <c:pt idx="418">
                  <c:v>44309</c:v>
                </c:pt>
                <c:pt idx="419">
                  <c:v>44310</c:v>
                </c:pt>
                <c:pt idx="420">
                  <c:v>44311</c:v>
                </c:pt>
                <c:pt idx="421">
                  <c:v>44312</c:v>
                </c:pt>
                <c:pt idx="422">
                  <c:v>44313</c:v>
                </c:pt>
                <c:pt idx="423">
                  <c:v>44314</c:v>
                </c:pt>
                <c:pt idx="424">
                  <c:v>44315</c:v>
                </c:pt>
                <c:pt idx="425">
                  <c:v>44316</c:v>
                </c:pt>
                <c:pt idx="426">
                  <c:v>44317</c:v>
                </c:pt>
                <c:pt idx="427">
                  <c:v>44318</c:v>
                </c:pt>
                <c:pt idx="428">
                  <c:v>44319</c:v>
                </c:pt>
                <c:pt idx="429">
                  <c:v>44320</c:v>
                </c:pt>
                <c:pt idx="430">
                  <c:v>44321</c:v>
                </c:pt>
                <c:pt idx="431">
                  <c:v>44322</c:v>
                </c:pt>
                <c:pt idx="432">
                  <c:v>44323</c:v>
                </c:pt>
                <c:pt idx="433">
                  <c:v>44324</c:v>
                </c:pt>
                <c:pt idx="434">
                  <c:v>44325</c:v>
                </c:pt>
                <c:pt idx="435">
                  <c:v>44326</c:v>
                </c:pt>
                <c:pt idx="436">
                  <c:v>44327</c:v>
                </c:pt>
                <c:pt idx="437">
                  <c:v>44328</c:v>
                </c:pt>
                <c:pt idx="438">
                  <c:v>44329</c:v>
                </c:pt>
                <c:pt idx="439">
                  <c:v>44330</c:v>
                </c:pt>
                <c:pt idx="440">
                  <c:v>44331</c:v>
                </c:pt>
                <c:pt idx="441">
                  <c:v>44332</c:v>
                </c:pt>
                <c:pt idx="442">
                  <c:v>44333</c:v>
                </c:pt>
                <c:pt idx="443">
                  <c:v>44334</c:v>
                </c:pt>
                <c:pt idx="444">
                  <c:v>44335</c:v>
                </c:pt>
                <c:pt idx="445">
                  <c:v>44336</c:v>
                </c:pt>
                <c:pt idx="446">
                  <c:v>44337</c:v>
                </c:pt>
                <c:pt idx="447">
                  <c:v>44338</c:v>
                </c:pt>
                <c:pt idx="448">
                  <c:v>44339</c:v>
                </c:pt>
                <c:pt idx="449">
                  <c:v>44340</c:v>
                </c:pt>
                <c:pt idx="450">
                  <c:v>44341</c:v>
                </c:pt>
                <c:pt idx="451">
                  <c:v>44342</c:v>
                </c:pt>
                <c:pt idx="452">
                  <c:v>44343</c:v>
                </c:pt>
                <c:pt idx="453">
                  <c:v>44344</c:v>
                </c:pt>
                <c:pt idx="454">
                  <c:v>44345</c:v>
                </c:pt>
                <c:pt idx="455">
                  <c:v>44346</c:v>
                </c:pt>
                <c:pt idx="456">
                  <c:v>44347</c:v>
                </c:pt>
                <c:pt idx="457">
                  <c:v>44348</c:v>
                </c:pt>
                <c:pt idx="458">
                  <c:v>44349</c:v>
                </c:pt>
                <c:pt idx="459">
                  <c:v>44350</c:v>
                </c:pt>
                <c:pt idx="460">
                  <c:v>44351</c:v>
                </c:pt>
                <c:pt idx="461">
                  <c:v>44352</c:v>
                </c:pt>
                <c:pt idx="462">
                  <c:v>44353</c:v>
                </c:pt>
                <c:pt idx="463">
                  <c:v>44354</c:v>
                </c:pt>
                <c:pt idx="464">
                  <c:v>44355</c:v>
                </c:pt>
                <c:pt idx="465">
                  <c:v>44356</c:v>
                </c:pt>
                <c:pt idx="466">
                  <c:v>44357</c:v>
                </c:pt>
                <c:pt idx="467">
                  <c:v>44358</c:v>
                </c:pt>
                <c:pt idx="468">
                  <c:v>44359</c:v>
                </c:pt>
                <c:pt idx="469">
                  <c:v>44360</c:v>
                </c:pt>
                <c:pt idx="470">
                  <c:v>44361</c:v>
                </c:pt>
                <c:pt idx="471">
                  <c:v>44362</c:v>
                </c:pt>
                <c:pt idx="472">
                  <c:v>44363</c:v>
                </c:pt>
                <c:pt idx="473">
                  <c:v>44364</c:v>
                </c:pt>
                <c:pt idx="474">
                  <c:v>44365</c:v>
                </c:pt>
                <c:pt idx="475">
                  <c:v>44366</c:v>
                </c:pt>
                <c:pt idx="476">
                  <c:v>44367</c:v>
                </c:pt>
                <c:pt idx="477">
                  <c:v>44368</c:v>
                </c:pt>
                <c:pt idx="478">
                  <c:v>44369</c:v>
                </c:pt>
                <c:pt idx="479">
                  <c:v>44370</c:v>
                </c:pt>
                <c:pt idx="480">
                  <c:v>44371</c:v>
                </c:pt>
                <c:pt idx="481">
                  <c:v>44372</c:v>
                </c:pt>
                <c:pt idx="482">
                  <c:v>44373</c:v>
                </c:pt>
                <c:pt idx="483">
                  <c:v>44374</c:v>
                </c:pt>
                <c:pt idx="484">
                  <c:v>44375</c:v>
                </c:pt>
                <c:pt idx="485">
                  <c:v>44376</c:v>
                </c:pt>
                <c:pt idx="486">
                  <c:v>44377</c:v>
                </c:pt>
                <c:pt idx="487">
                  <c:v>44378</c:v>
                </c:pt>
                <c:pt idx="488">
                  <c:v>44379</c:v>
                </c:pt>
                <c:pt idx="489">
                  <c:v>44380</c:v>
                </c:pt>
                <c:pt idx="490">
                  <c:v>44381</c:v>
                </c:pt>
                <c:pt idx="491">
                  <c:v>44382</c:v>
                </c:pt>
                <c:pt idx="492">
                  <c:v>44383</c:v>
                </c:pt>
                <c:pt idx="493">
                  <c:v>44384</c:v>
                </c:pt>
                <c:pt idx="494">
                  <c:v>44385</c:v>
                </c:pt>
                <c:pt idx="495">
                  <c:v>44386</c:v>
                </c:pt>
                <c:pt idx="496">
                  <c:v>44387</c:v>
                </c:pt>
                <c:pt idx="497">
                  <c:v>44388</c:v>
                </c:pt>
                <c:pt idx="498">
                  <c:v>44389</c:v>
                </c:pt>
                <c:pt idx="499">
                  <c:v>44390</c:v>
                </c:pt>
                <c:pt idx="500">
                  <c:v>44391</c:v>
                </c:pt>
                <c:pt idx="501">
                  <c:v>44392</c:v>
                </c:pt>
                <c:pt idx="502">
                  <c:v>44393</c:v>
                </c:pt>
                <c:pt idx="503">
                  <c:v>44394</c:v>
                </c:pt>
                <c:pt idx="504">
                  <c:v>44395</c:v>
                </c:pt>
                <c:pt idx="505">
                  <c:v>44396</c:v>
                </c:pt>
                <c:pt idx="506">
                  <c:v>44397</c:v>
                </c:pt>
                <c:pt idx="507">
                  <c:v>44398</c:v>
                </c:pt>
                <c:pt idx="508">
                  <c:v>44399</c:v>
                </c:pt>
                <c:pt idx="509">
                  <c:v>44400</c:v>
                </c:pt>
                <c:pt idx="510">
                  <c:v>44401</c:v>
                </c:pt>
                <c:pt idx="511">
                  <c:v>44402</c:v>
                </c:pt>
                <c:pt idx="512">
                  <c:v>44403</c:v>
                </c:pt>
                <c:pt idx="513">
                  <c:v>44404</c:v>
                </c:pt>
                <c:pt idx="514">
                  <c:v>44405</c:v>
                </c:pt>
                <c:pt idx="515">
                  <c:v>44406</c:v>
                </c:pt>
                <c:pt idx="516">
                  <c:v>44407</c:v>
                </c:pt>
                <c:pt idx="517">
                  <c:v>44408</c:v>
                </c:pt>
                <c:pt idx="518">
                  <c:v>44409</c:v>
                </c:pt>
                <c:pt idx="519">
                  <c:v>44410</c:v>
                </c:pt>
                <c:pt idx="520">
                  <c:v>44411</c:v>
                </c:pt>
                <c:pt idx="521">
                  <c:v>44412</c:v>
                </c:pt>
                <c:pt idx="522">
                  <c:v>44413</c:v>
                </c:pt>
                <c:pt idx="523">
                  <c:v>44414</c:v>
                </c:pt>
                <c:pt idx="524">
                  <c:v>44415</c:v>
                </c:pt>
                <c:pt idx="525">
                  <c:v>44416</c:v>
                </c:pt>
                <c:pt idx="526">
                  <c:v>44417</c:v>
                </c:pt>
                <c:pt idx="527">
                  <c:v>44418</c:v>
                </c:pt>
                <c:pt idx="528">
                  <c:v>44419</c:v>
                </c:pt>
                <c:pt idx="529">
                  <c:v>44420</c:v>
                </c:pt>
                <c:pt idx="530">
                  <c:v>44421</c:v>
                </c:pt>
                <c:pt idx="531">
                  <c:v>44422</c:v>
                </c:pt>
                <c:pt idx="532">
                  <c:v>44423</c:v>
                </c:pt>
                <c:pt idx="533">
                  <c:v>44424</c:v>
                </c:pt>
                <c:pt idx="534">
                  <c:v>44425</c:v>
                </c:pt>
                <c:pt idx="535">
                  <c:v>44426</c:v>
                </c:pt>
                <c:pt idx="536">
                  <c:v>44427</c:v>
                </c:pt>
                <c:pt idx="537">
                  <c:v>44428</c:v>
                </c:pt>
                <c:pt idx="538">
                  <c:v>44429</c:v>
                </c:pt>
                <c:pt idx="539">
                  <c:v>44430</c:v>
                </c:pt>
                <c:pt idx="540">
                  <c:v>44431</c:v>
                </c:pt>
                <c:pt idx="541">
                  <c:v>44432</c:v>
                </c:pt>
                <c:pt idx="542">
                  <c:v>44433</c:v>
                </c:pt>
                <c:pt idx="543">
                  <c:v>44434</c:v>
                </c:pt>
                <c:pt idx="544">
                  <c:v>44435</c:v>
                </c:pt>
                <c:pt idx="545">
                  <c:v>44436</c:v>
                </c:pt>
                <c:pt idx="546">
                  <c:v>44437</c:v>
                </c:pt>
                <c:pt idx="547">
                  <c:v>44438</c:v>
                </c:pt>
                <c:pt idx="548">
                  <c:v>44439</c:v>
                </c:pt>
                <c:pt idx="549">
                  <c:v>44440</c:v>
                </c:pt>
                <c:pt idx="550">
                  <c:v>44441</c:v>
                </c:pt>
                <c:pt idx="551">
                  <c:v>44442</c:v>
                </c:pt>
                <c:pt idx="552">
                  <c:v>44443</c:v>
                </c:pt>
                <c:pt idx="553">
                  <c:v>44444</c:v>
                </c:pt>
                <c:pt idx="554">
                  <c:v>44445</c:v>
                </c:pt>
                <c:pt idx="555">
                  <c:v>44446</c:v>
                </c:pt>
                <c:pt idx="556">
                  <c:v>44447</c:v>
                </c:pt>
                <c:pt idx="557">
                  <c:v>44448</c:v>
                </c:pt>
                <c:pt idx="558">
                  <c:v>44449</c:v>
                </c:pt>
                <c:pt idx="559">
                  <c:v>44450</c:v>
                </c:pt>
                <c:pt idx="560">
                  <c:v>44451</c:v>
                </c:pt>
                <c:pt idx="561">
                  <c:v>44452</c:v>
                </c:pt>
                <c:pt idx="562">
                  <c:v>44453</c:v>
                </c:pt>
                <c:pt idx="563">
                  <c:v>44454</c:v>
                </c:pt>
                <c:pt idx="564">
                  <c:v>44455</c:v>
                </c:pt>
                <c:pt idx="565">
                  <c:v>44456</c:v>
                </c:pt>
                <c:pt idx="566">
                  <c:v>44457</c:v>
                </c:pt>
                <c:pt idx="567">
                  <c:v>44458</c:v>
                </c:pt>
                <c:pt idx="568">
                  <c:v>44459</c:v>
                </c:pt>
                <c:pt idx="569">
                  <c:v>44460</c:v>
                </c:pt>
                <c:pt idx="570">
                  <c:v>44461</c:v>
                </c:pt>
                <c:pt idx="571">
                  <c:v>44462</c:v>
                </c:pt>
                <c:pt idx="572">
                  <c:v>44463</c:v>
                </c:pt>
                <c:pt idx="573">
                  <c:v>44464</c:v>
                </c:pt>
                <c:pt idx="574">
                  <c:v>44465</c:v>
                </c:pt>
                <c:pt idx="575">
                  <c:v>44466</c:v>
                </c:pt>
                <c:pt idx="576">
                  <c:v>44467</c:v>
                </c:pt>
                <c:pt idx="577">
                  <c:v>44468</c:v>
                </c:pt>
                <c:pt idx="578">
                  <c:v>44469</c:v>
                </c:pt>
                <c:pt idx="579">
                  <c:v>44470</c:v>
                </c:pt>
                <c:pt idx="580">
                  <c:v>44471</c:v>
                </c:pt>
                <c:pt idx="581">
                  <c:v>44472</c:v>
                </c:pt>
                <c:pt idx="582">
                  <c:v>44473</c:v>
                </c:pt>
                <c:pt idx="583">
                  <c:v>44474</c:v>
                </c:pt>
                <c:pt idx="584">
                  <c:v>44475</c:v>
                </c:pt>
                <c:pt idx="585">
                  <c:v>44476</c:v>
                </c:pt>
                <c:pt idx="586">
                  <c:v>44477</c:v>
                </c:pt>
                <c:pt idx="587">
                  <c:v>44478</c:v>
                </c:pt>
                <c:pt idx="588">
                  <c:v>44479</c:v>
                </c:pt>
                <c:pt idx="589">
                  <c:v>44480</c:v>
                </c:pt>
                <c:pt idx="590">
                  <c:v>44481</c:v>
                </c:pt>
                <c:pt idx="591">
                  <c:v>44482</c:v>
                </c:pt>
                <c:pt idx="592">
                  <c:v>44483</c:v>
                </c:pt>
                <c:pt idx="593">
                  <c:v>44484</c:v>
                </c:pt>
                <c:pt idx="594">
                  <c:v>44485</c:v>
                </c:pt>
                <c:pt idx="595">
                  <c:v>44486</c:v>
                </c:pt>
                <c:pt idx="596">
                  <c:v>44487</c:v>
                </c:pt>
                <c:pt idx="597">
                  <c:v>44488</c:v>
                </c:pt>
                <c:pt idx="598">
                  <c:v>44489</c:v>
                </c:pt>
                <c:pt idx="599">
                  <c:v>44490</c:v>
                </c:pt>
                <c:pt idx="600">
                  <c:v>44491</c:v>
                </c:pt>
                <c:pt idx="601">
                  <c:v>44492</c:v>
                </c:pt>
                <c:pt idx="602">
                  <c:v>44493</c:v>
                </c:pt>
                <c:pt idx="603">
                  <c:v>44494</c:v>
                </c:pt>
                <c:pt idx="604">
                  <c:v>44495</c:v>
                </c:pt>
                <c:pt idx="605">
                  <c:v>44496</c:v>
                </c:pt>
                <c:pt idx="606">
                  <c:v>44497</c:v>
                </c:pt>
                <c:pt idx="607">
                  <c:v>44498</c:v>
                </c:pt>
                <c:pt idx="608">
                  <c:v>44499</c:v>
                </c:pt>
                <c:pt idx="609">
                  <c:v>44500</c:v>
                </c:pt>
              </c:numCache>
            </c:numRef>
          </c:cat>
          <c:val>
            <c:numRef>
              <c:f>Hospitalizations!$C$4:$C$5000</c:f>
              <c:numCache>
                <c:formatCode>General</c:formatCode>
                <c:ptCount val="4997"/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33755</c:v>
                </c:pt>
                <c:pt idx="157">
                  <c:v>38532</c:v>
                </c:pt>
                <c:pt idx="158">
                  <c:v>40057</c:v>
                </c:pt>
                <c:pt idx="159">
                  <c:v>40372</c:v>
                </c:pt>
                <c:pt idx="160">
                  <c:v>37895</c:v>
                </c:pt>
                <c:pt idx="161">
                  <c:v>41136</c:v>
                </c:pt>
                <c:pt idx="162">
                  <c:v>42192</c:v>
                </c:pt>
                <c:pt idx="163">
                  <c:v>46104</c:v>
                </c:pt>
                <c:pt idx="164">
                  <c:v>47821</c:v>
                </c:pt>
                <c:pt idx="165">
                  <c:v>46734</c:v>
                </c:pt>
                <c:pt idx="166">
                  <c:v>51815</c:v>
                </c:pt>
                <c:pt idx="167">
                  <c:v>43348</c:v>
                </c:pt>
                <c:pt idx="168">
                  <c:v>47176</c:v>
                </c:pt>
                <c:pt idx="169">
                  <c:v>48118</c:v>
                </c:pt>
                <c:pt idx="170">
                  <c:v>45624</c:v>
                </c:pt>
                <c:pt idx="171">
                  <c:v>46842</c:v>
                </c:pt>
                <c:pt idx="172">
                  <c:v>46160</c:v>
                </c:pt>
                <c:pt idx="173">
                  <c:v>50413</c:v>
                </c:pt>
                <c:pt idx="174">
                  <c:v>50232</c:v>
                </c:pt>
                <c:pt idx="175">
                  <c:v>45305</c:v>
                </c:pt>
                <c:pt idx="176">
                  <c:v>45147</c:v>
                </c:pt>
                <c:pt idx="177">
                  <c:v>44671</c:v>
                </c:pt>
                <c:pt idx="178">
                  <c:v>43884</c:v>
                </c:pt>
                <c:pt idx="179">
                  <c:v>43203</c:v>
                </c:pt>
                <c:pt idx="180">
                  <c:v>41584</c:v>
                </c:pt>
                <c:pt idx="181">
                  <c:v>41472</c:v>
                </c:pt>
                <c:pt idx="182">
                  <c:v>42074</c:v>
                </c:pt>
                <c:pt idx="183">
                  <c:v>41650</c:v>
                </c:pt>
                <c:pt idx="184">
                  <c:v>41826</c:v>
                </c:pt>
                <c:pt idx="185">
                  <c:v>41252</c:v>
                </c:pt>
                <c:pt idx="186">
                  <c:v>39993</c:v>
                </c:pt>
                <c:pt idx="187">
                  <c:v>38696</c:v>
                </c:pt>
                <c:pt idx="188">
                  <c:v>38847</c:v>
                </c:pt>
                <c:pt idx="189">
                  <c:v>39047</c:v>
                </c:pt>
                <c:pt idx="190">
                  <c:v>38909</c:v>
                </c:pt>
                <c:pt idx="191">
                  <c:v>38016</c:v>
                </c:pt>
                <c:pt idx="192">
                  <c:v>37331</c:v>
                </c:pt>
                <c:pt idx="193">
                  <c:v>35985</c:v>
                </c:pt>
                <c:pt idx="194">
                  <c:v>34884</c:v>
                </c:pt>
                <c:pt idx="195">
                  <c:v>34605</c:v>
                </c:pt>
                <c:pt idx="196">
                  <c:v>34797</c:v>
                </c:pt>
                <c:pt idx="197">
                  <c:v>34489</c:v>
                </c:pt>
                <c:pt idx="198">
                  <c:v>33634</c:v>
                </c:pt>
                <c:pt idx="199">
                  <c:v>33295</c:v>
                </c:pt>
                <c:pt idx="200">
                  <c:v>31908</c:v>
                </c:pt>
                <c:pt idx="201">
                  <c:v>31178</c:v>
                </c:pt>
                <c:pt idx="202">
                  <c:v>31074</c:v>
                </c:pt>
                <c:pt idx="203">
                  <c:v>31403</c:v>
                </c:pt>
                <c:pt idx="204">
                  <c:v>31126</c:v>
                </c:pt>
                <c:pt idx="205">
                  <c:v>30837</c:v>
                </c:pt>
                <c:pt idx="206">
                  <c:v>30313</c:v>
                </c:pt>
                <c:pt idx="207">
                  <c:v>29892</c:v>
                </c:pt>
                <c:pt idx="208">
                  <c:v>28844</c:v>
                </c:pt>
                <c:pt idx="209">
                  <c:v>28368</c:v>
                </c:pt>
                <c:pt idx="210">
                  <c:v>28588</c:v>
                </c:pt>
                <c:pt idx="211">
                  <c:v>28960</c:v>
                </c:pt>
                <c:pt idx="212">
                  <c:v>28781</c:v>
                </c:pt>
                <c:pt idx="213">
                  <c:v>28029</c:v>
                </c:pt>
                <c:pt idx="214">
                  <c:v>27370</c:v>
                </c:pt>
                <c:pt idx="215">
                  <c:v>26510</c:v>
                </c:pt>
                <c:pt idx="216">
                  <c:v>26329</c:v>
                </c:pt>
                <c:pt idx="217">
                  <c:v>26795</c:v>
                </c:pt>
                <c:pt idx="218">
                  <c:v>26942</c:v>
                </c:pt>
                <c:pt idx="219">
                  <c:v>26380</c:v>
                </c:pt>
                <c:pt idx="220">
                  <c:v>26092</c:v>
                </c:pt>
                <c:pt idx="221">
                  <c:v>25839</c:v>
                </c:pt>
                <c:pt idx="222">
                  <c:v>25488</c:v>
                </c:pt>
                <c:pt idx="223">
                  <c:v>25553</c:v>
                </c:pt>
                <c:pt idx="224">
                  <c:v>26386</c:v>
                </c:pt>
                <c:pt idx="225">
                  <c:v>26440</c:v>
                </c:pt>
                <c:pt idx="226">
                  <c:v>26483</c:v>
                </c:pt>
                <c:pt idx="227">
                  <c:v>26406</c:v>
                </c:pt>
                <c:pt idx="228">
                  <c:v>26274</c:v>
                </c:pt>
                <c:pt idx="229">
                  <c:v>25903</c:v>
                </c:pt>
                <c:pt idx="230">
                  <c:v>25970</c:v>
                </c:pt>
                <c:pt idx="231">
                  <c:v>27020</c:v>
                </c:pt>
                <c:pt idx="232">
                  <c:v>27508</c:v>
                </c:pt>
                <c:pt idx="233">
                  <c:v>27668</c:v>
                </c:pt>
                <c:pt idx="234">
                  <c:v>27473</c:v>
                </c:pt>
                <c:pt idx="235">
                  <c:v>27406</c:v>
                </c:pt>
                <c:pt idx="236">
                  <c:v>27268</c:v>
                </c:pt>
                <c:pt idx="237">
                  <c:v>27868</c:v>
                </c:pt>
                <c:pt idx="238">
                  <c:v>28950</c:v>
                </c:pt>
                <c:pt idx="239">
                  <c:v>29994</c:v>
                </c:pt>
                <c:pt idx="240">
                  <c:v>30534</c:v>
                </c:pt>
                <c:pt idx="241">
                  <c:v>31004</c:v>
                </c:pt>
                <c:pt idx="242">
                  <c:v>31203</c:v>
                </c:pt>
                <c:pt idx="243">
                  <c:v>30980</c:v>
                </c:pt>
                <c:pt idx="244">
                  <c:v>31433</c:v>
                </c:pt>
                <c:pt idx="245">
                  <c:v>32757</c:v>
                </c:pt>
                <c:pt idx="246">
                  <c:v>33505</c:v>
                </c:pt>
                <c:pt idx="247">
                  <c:v>33931</c:v>
                </c:pt>
                <c:pt idx="248">
                  <c:v>34385</c:v>
                </c:pt>
                <c:pt idx="249">
                  <c:v>34638</c:v>
                </c:pt>
                <c:pt idx="250">
                  <c:v>34316</c:v>
                </c:pt>
                <c:pt idx="251">
                  <c:v>35008</c:v>
                </c:pt>
                <c:pt idx="252">
                  <c:v>36434</c:v>
                </c:pt>
                <c:pt idx="253">
                  <c:v>37407</c:v>
                </c:pt>
                <c:pt idx="254">
                  <c:v>38107</c:v>
                </c:pt>
                <c:pt idx="255">
                  <c:v>38838</c:v>
                </c:pt>
                <c:pt idx="256">
                  <c:v>39075</c:v>
                </c:pt>
                <c:pt idx="257">
                  <c:v>39338</c:v>
                </c:pt>
                <c:pt idx="258">
                  <c:v>39983</c:v>
                </c:pt>
                <c:pt idx="259">
                  <c:v>41340</c:v>
                </c:pt>
                <c:pt idx="260">
                  <c:v>42270</c:v>
                </c:pt>
                <c:pt idx="261">
                  <c:v>43438</c:v>
                </c:pt>
                <c:pt idx="262">
                  <c:v>44161</c:v>
                </c:pt>
                <c:pt idx="263">
                  <c:v>45106</c:v>
                </c:pt>
                <c:pt idx="264">
                  <c:v>45083</c:v>
                </c:pt>
                <c:pt idx="265">
                  <c:v>46087</c:v>
                </c:pt>
                <c:pt idx="266">
                  <c:v>47969</c:v>
                </c:pt>
                <c:pt idx="267">
                  <c:v>49058</c:v>
                </c:pt>
                <c:pt idx="268">
                  <c:v>50464</c:v>
                </c:pt>
                <c:pt idx="269">
                  <c:v>51777</c:v>
                </c:pt>
                <c:pt idx="270">
                  <c:v>52835</c:v>
                </c:pt>
                <c:pt idx="271">
                  <c:v>53814</c:v>
                </c:pt>
                <c:pt idx="272">
                  <c:v>55708</c:v>
                </c:pt>
                <c:pt idx="273">
                  <c:v>58467</c:v>
                </c:pt>
                <c:pt idx="274">
                  <c:v>61414</c:v>
                </c:pt>
                <c:pt idx="275">
                  <c:v>63325</c:v>
                </c:pt>
                <c:pt idx="276">
                  <c:v>65210</c:v>
                </c:pt>
                <c:pt idx="277">
                  <c:v>66111</c:v>
                </c:pt>
                <c:pt idx="278">
                  <c:v>67214</c:v>
                </c:pt>
                <c:pt idx="279">
                  <c:v>69513</c:v>
                </c:pt>
                <c:pt idx="280">
                  <c:v>73098</c:v>
                </c:pt>
                <c:pt idx="281">
                  <c:v>75496</c:v>
                </c:pt>
                <c:pt idx="282">
                  <c:v>77317</c:v>
                </c:pt>
                <c:pt idx="283">
                  <c:v>78340</c:v>
                </c:pt>
                <c:pt idx="284">
                  <c:v>79732</c:v>
                </c:pt>
                <c:pt idx="285">
                  <c:v>79855</c:v>
                </c:pt>
                <c:pt idx="286">
                  <c:v>81790</c:v>
                </c:pt>
                <c:pt idx="287">
                  <c:v>84170</c:v>
                </c:pt>
                <c:pt idx="288">
                  <c:v>86034</c:v>
                </c:pt>
                <c:pt idx="289">
                  <c:v>87116</c:v>
                </c:pt>
                <c:pt idx="290">
                  <c:v>86545</c:v>
                </c:pt>
                <c:pt idx="291">
                  <c:v>88095</c:v>
                </c:pt>
                <c:pt idx="292">
                  <c:v>89595</c:v>
                </c:pt>
                <c:pt idx="293">
                  <c:v>92444</c:v>
                </c:pt>
                <c:pt idx="294">
                  <c:v>95092</c:v>
                </c:pt>
                <c:pt idx="295">
                  <c:v>96669</c:v>
                </c:pt>
                <c:pt idx="296">
                  <c:v>97833</c:v>
                </c:pt>
                <c:pt idx="297">
                  <c:v>97842</c:v>
                </c:pt>
                <c:pt idx="298">
                  <c:v>98132</c:v>
                </c:pt>
                <c:pt idx="299">
                  <c:v>97239</c:v>
                </c:pt>
                <c:pt idx="300">
                  <c:v>98648</c:v>
                </c:pt>
                <c:pt idx="301">
                  <c:v>101021</c:v>
                </c:pt>
                <c:pt idx="302">
                  <c:v>102300</c:v>
                </c:pt>
                <c:pt idx="303">
                  <c:v>104369</c:v>
                </c:pt>
                <c:pt idx="304">
                  <c:v>105044</c:v>
                </c:pt>
                <c:pt idx="305">
                  <c:v>105647</c:v>
                </c:pt>
                <c:pt idx="306">
                  <c:v>105350</c:v>
                </c:pt>
                <c:pt idx="307">
                  <c:v>107394</c:v>
                </c:pt>
                <c:pt idx="308">
                  <c:v>109682</c:v>
                </c:pt>
                <c:pt idx="309">
                  <c:v>110991</c:v>
                </c:pt>
                <c:pt idx="310">
                  <c:v>112002</c:v>
                </c:pt>
                <c:pt idx="311">
                  <c:v>112440</c:v>
                </c:pt>
                <c:pt idx="312">
                  <c:v>112110</c:v>
                </c:pt>
                <c:pt idx="313">
                  <c:v>111083</c:v>
                </c:pt>
                <c:pt idx="314">
                  <c:v>112397</c:v>
                </c:pt>
                <c:pt idx="315">
                  <c:v>114642</c:v>
                </c:pt>
                <c:pt idx="316">
                  <c:v>117518</c:v>
                </c:pt>
                <c:pt idx="317">
                  <c:v>118099</c:v>
                </c:pt>
                <c:pt idx="318">
                  <c:v>116268</c:v>
                </c:pt>
                <c:pt idx="319">
                  <c:v>113485</c:v>
                </c:pt>
                <c:pt idx="320">
                  <c:v>115509</c:v>
                </c:pt>
                <c:pt idx="321">
                  <c:v>118975</c:v>
                </c:pt>
                <c:pt idx="322">
                  <c:v>121414</c:v>
                </c:pt>
                <c:pt idx="323">
                  <c:v>122653</c:v>
                </c:pt>
                <c:pt idx="324">
                  <c:v>123911</c:v>
                </c:pt>
                <c:pt idx="325">
                  <c:v>123337</c:v>
                </c:pt>
                <c:pt idx="326">
                  <c:v>121048</c:v>
                </c:pt>
                <c:pt idx="327">
                  <c:v>122662</c:v>
                </c:pt>
                <c:pt idx="328">
                  <c:v>125588</c:v>
                </c:pt>
                <c:pt idx="329">
                  <c:v>127419</c:v>
                </c:pt>
                <c:pt idx="330">
                  <c:v>128852</c:v>
                </c:pt>
                <c:pt idx="331">
                  <c:v>129798</c:v>
                </c:pt>
                <c:pt idx="332">
                  <c:v>128810</c:v>
                </c:pt>
                <c:pt idx="333">
                  <c:v>127884</c:v>
                </c:pt>
                <c:pt idx="334">
                  <c:v>126418</c:v>
                </c:pt>
                <c:pt idx="335">
                  <c:v>126528</c:v>
                </c:pt>
                <c:pt idx="336">
                  <c:v>127631</c:v>
                </c:pt>
                <c:pt idx="337">
                  <c:v>127086</c:v>
                </c:pt>
                <c:pt idx="338">
                  <c:v>126577</c:v>
                </c:pt>
                <c:pt idx="339">
                  <c:v>133253</c:v>
                </c:pt>
                <c:pt idx="340">
                  <c:v>123780</c:v>
                </c:pt>
                <c:pt idx="341">
                  <c:v>121128</c:v>
                </c:pt>
                <c:pt idx="342">
                  <c:v>120826</c:v>
                </c:pt>
                <c:pt idx="343">
                  <c:v>120411</c:v>
                </c:pt>
                <c:pt idx="344">
                  <c:v>119371</c:v>
                </c:pt>
                <c:pt idx="345">
                  <c:v>117129</c:v>
                </c:pt>
                <c:pt idx="346">
                  <c:v>114087</c:v>
                </c:pt>
                <c:pt idx="347">
                  <c:v>111820</c:v>
                </c:pt>
                <c:pt idx="348">
                  <c:v>108112</c:v>
                </c:pt>
                <c:pt idx="349">
                  <c:v>106997</c:v>
                </c:pt>
                <c:pt idx="350">
                  <c:v>106258</c:v>
                </c:pt>
                <c:pt idx="351">
                  <c:v>104612</c:v>
                </c:pt>
                <c:pt idx="352">
                  <c:v>102651</c:v>
                </c:pt>
                <c:pt idx="353">
                  <c:v>100042</c:v>
                </c:pt>
                <c:pt idx="354">
                  <c:v>96102</c:v>
                </c:pt>
                <c:pt idx="355">
                  <c:v>92538</c:v>
                </c:pt>
                <c:pt idx="356">
                  <c:v>91431</c:v>
                </c:pt>
                <c:pt idx="357">
                  <c:v>90572</c:v>
                </c:pt>
                <c:pt idx="358">
                  <c:v>88995</c:v>
                </c:pt>
                <c:pt idx="359">
                  <c:v>87274</c:v>
                </c:pt>
                <c:pt idx="360">
                  <c:v>84593</c:v>
                </c:pt>
                <c:pt idx="361">
                  <c:v>82126</c:v>
                </c:pt>
                <c:pt idx="362">
                  <c:v>79099</c:v>
                </c:pt>
                <c:pt idx="363">
                  <c:v>77853</c:v>
                </c:pt>
                <c:pt idx="364">
                  <c:v>76860</c:v>
                </c:pt>
                <c:pt idx="365">
                  <c:v>75615</c:v>
                </c:pt>
                <c:pt idx="366">
                  <c:v>72845</c:v>
                </c:pt>
                <c:pt idx="367">
                  <c:v>70096</c:v>
                </c:pt>
                <c:pt idx="368">
                  <c:v>67528</c:v>
                </c:pt>
                <c:pt idx="369">
                  <c:v>64758</c:v>
                </c:pt>
                <c:pt idx="370">
                  <c:v>63296</c:v>
                </c:pt>
                <c:pt idx="371">
                  <c:v>62206</c:v>
                </c:pt>
                <c:pt idx="372">
                  <c:v>61496</c:v>
                </c:pt>
                <c:pt idx="373">
                  <c:v>62241</c:v>
                </c:pt>
                <c:pt idx="374">
                  <c:v>58299</c:v>
                </c:pt>
                <c:pt idx="375">
                  <c:v>56730</c:v>
                </c:pt>
                <c:pt idx="376">
                  <c:v>54393</c:v>
                </c:pt>
                <c:pt idx="377">
                  <c:v>53607</c:v>
                </c:pt>
                <c:pt idx="378">
                  <c:v>53019</c:v>
                </c:pt>
                <c:pt idx="379">
                  <c:v>51972</c:v>
                </c:pt>
                <c:pt idx="380">
                  <c:v>50951</c:v>
                </c:pt>
                <c:pt idx="381">
                  <c:v>49033</c:v>
                </c:pt>
                <c:pt idx="382">
                  <c:v>47215</c:v>
                </c:pt>
                <c:pt idx="383">
                  <c:v>45322</c:v>
                </c:pt>
                <c:pt idx="384">
                  <c:v>44860</c:v>
                </c:pt>
                <c:pt idx="385">
                  <c:v>43721</c:v>
                </c:pt>
                <c:pt idx="386">
                  <c:v>42650</c:v>
                </c:pt>
                <c:pt idx="387">
                  <c:v>42159</c:v>
                </c:pt>
                <c:pt idx="388">
                  <c:v>40171</c:v>
                </c:pt>
                <c:pt idx="389">
                  <c:v>39576</c:v>
                </c:pt>
                <c:pt idx="390">
                  <c:v>38201</c:v>
                </c:pt>
                <c:pt idx="391">
                  <c:v>37765</c:v>
                </c:pt>
                <c:pt idx="392">
                  <c:v>37681</c:v>
                </c:pt>
                <c:pt idx="393">
                  <c:v>37032</c:v>
                </c:pt>
                <c:pt idx="394">
                  <c:v>36658</c:v>
                </c:pt>
                <c:pt idx="395">
                  <c:v>35911</c:v>
                </c:pt>
                <c:pt idx="396">
                  <c:v>35639</c:v>
                </c:pt>
                <c:pt idx="397">
                  <c:v>34977</c:v>
                </c:pt>
                <c:pt idx="398">
                  <c:v>34406</c:v>
                </c:pt>
                <c:pt idx="399">
                  <c:v>34696</c:v>
                </c:pt>
                <c:pt idx="400">
                  <c:v>34572</c:v>
                </c:pt>
                <c:pt idx="401">
                  <c:v>34589</c:v>
                </c:pt>
                <c:pt idx="402">
                  <c:v>34097</c:v>
                </c:pt>
                <c:pt idx="403">
                  <c:v>34029</c:v>
                </c:pt>
                <c:pt idx="404">
                  <c:v>33207</c:v>
                </c:pt>
                <c:pt idx="405">
                  <c:v>33274</c:v>
                </c:pt>
                <c:pt idx="406">
                  <c:v>33735</c:v>
                </c:pt>
                <c:pt idx="407">
                  <c:v>33988</c:v>
                </c:pt>
                <c:pt idx="408">
                  <c:v>34363</c:v>
                </c:pt>
                <c:pt idx="409">
                  <c:v>34357</c:v>
                </c:pt>
                <c:pt idx="410">
                  <c:v>34628</c:v>
                </c:pt>
                <c:pt idx="411">
                  <c:v>33939</c:v>
                </c:pt>
                <c:pt idx="412">
                  <c:v>34455</c:v>
                </c:pt>
                <c:pt idx="413">
                  <c:v>35019</c:v>
                </c:pt>
                <c:pt idx="414">
                  <c:v>35412</c:v>
                </c:pt>
                <c:pt idx="415">
                  <c:v>35560</c:v>
                </c:pt>
                <c:pt idx="416">
                  <c:v>35562</c:v>
                </c:pt>
                <c:pt idx="417">
                  <c:v>35601</c:v>
                </c:pt>
                <c:pt idx="418">
                  <c:v>35190</c:v>
                </c:pt>
                <c:pt idx="419">
                  <c:v>35671</c:v>
                </c:pt>
                <c:pt idx="420">
                  <c:v>36623</c:v>
                </c:pt>
                <c:pt idx="421">
                  <c:v>37548</c:v>
                </c:pt>
                <c:pt idx="422">
                  <c:v>37744</c:v>
                </c:pt>
                <c:pt idx="423">
                  <c:v>37948</c:v>
                </c:pt>
                <c:pt idx="424">
                  <c:v>37849</c:v>
                </c:pt>
                <c:pt idx="425">
                  <c:v>37542</c:v>
                </c:pt>
                <c:pt idx="426">
                  <c:v>38087</c:v>
                </c:pt>
                <c:pt idx="427">
                  <c:v>38925</c:v>
                </c:pt>
                <c:pt idx="428">
                  <c:v>39195</c:v>
                </c:pt>
                <c:pt idx="429">
                  <c:v>39466</c:v>
                </c:pt>
                <c:pt idx="430">
                  <c:v>39184</c:v>
                </c:pt>
                <c:pt idx="431">
                  <c:v>39402</c:v>
                </c:pt>
                <c:pt idx="432">
                  <c:v>39005</c:v>
                </c:pt>
                <c:pt idx="433">
                  <c:v>39457</c:v>
                </c:pt>
                <c:pt idx="434">
                  <c:v>40208</c:v>
                </c:pt>
                <c:pt idx="435">
                  <c:v>40203</c:v>
                </c:pt>
                <c:pt idx="436">
                  <c:v>40045</c:v>
                </c:pt>
                <c:pt idx="437">
                  <c:v>39194</c:v>
                </c:pt>
                <c:pt idx="438">
                  <c:v>38557</c:v>
                </c:pt>
                <c:pt idx="439">
                  <c:v>37355</c:v>
                </c:pt>
                <c:pt idx="440">
                  <c:v>37129</c:v>
                </c:pt>
                <c:pt idx="441">
                  <c:v>37537</c:v>
                </c:pt>
                <c:pt idx="442">
                  <c:v>37202</c:v>
                </c:pt>
                <c:pt idx="443">
                  <c:v>36877</c:v>
                </c:pt>
                <c:pt idx="444">
                  <c:v>35984</c:v>
                </c:pt>
                <c:pt idx="445">
                  <c:v>35357</c:v>
                </c:pt>
                <c:pt idx="446">
                  <c:v>33999</c:v>
                </c:pt>
                <c:pt idx="447">
                  <c:v>33759</c:v>
                </c:pt>
                <c:pt idx="448">
                  <c:v>33959</c:v>
                </c:pt>
                <c:pt idx="449">
                  <c:v>33747</c:v>
                </c:pt>
                <c:pt idx="450">
                  <c:v>33339</c:v>
                </c:pt>
                <c:pt idx="451">
                  <c:v>32499</c:v>
                </c:pt>
                <c:pt idx="452">
                  <c:v>31827</c:v>
                </c:pt>
                <c:pt idx="453">
                  <c:v>30628</c:v>
                </c:pt>
                <c:pt idx="454">
                  <c:v>30148</c:v>
                </c:pt>
                <c:pt idx="455">
                  <c:v>29982</c:v>
                </c:pt>
                <c:pt idx="456">
                  <c:v>29479</c:v>
                </c:pt>
                <c:pt idx="457">
                  <c:v>29112</c:v>
                </c:pt>
                <c:pt idx="458">
                  <c:v>28172</c:v>
                </c:pt>
                <c:pt idx="459">
                  <c:v>27418</c:v>
                </c:pt>
                <c:pt idx="460">
                  <c:v>26181</c:v>
                </c:pt>
                <c:pt idx="461">
                  <c:v>25644</c:v>
                </c:pt>
                <c:pt idx="462">
                  <c:v>25559</c:v>
                </c:pt>
                <c:pt idx="463">
                  <c:v>25019</c:v>
                </c:pt>
                <c:pt idx="464">
                  <c:v>24923</c:v>
                </c:pt>
                <c:pt idx="465">
                  <c:v>23950</c:v>
                </c:pt>
                <c:pt idx="466">
                  <c:v>23392</c:v>
                </c:pt>
                <c:pt idx="467">
                  <c:v>22638</c:v>
                </c:pt>
                <c:pt idx="468">
                  <c:v>22440</c:v>
                </c:pt>
                <c:pt idx="469">
                  <c:v>22427</c:v>
                </c:pt>
                <c:pt idx="470">
                  <c:v>22084</c:v>
                </c:pt>
                <c:pt idx="471">
                  <c:v>21601</c:v>
                </c:pt>
                <c:pt idx="472">
                  <c:v>21053</c:v>
                </c:pt>
                <c:pt idx="473">
                  <c:v>20394</c:v>
                </c:pt>
                <c:pt idx="474">
                  <c:v>19471</c:v>
                </c:pt>
                <c:pt idx="475">
                  <c:v>19058</c:v>
                </c:pt>
                <c:pt idx="476">
                  <c:v>18674</c:v>
                </c:pt>
                <c:pt idx="477">
                  <c:v>18654</c:v>
                </c:pt>
                <c:pt idx="478">
                  <c:v>18083</c:v>
                </c:pt>
                <c:pt idx="479">
                  <c:v>17629</c:v>
                </c:pt>
                <c:pt idx="480">
                  <c:v>16967</c:v>
                </c:pt>
                <c:pt idx="481">
                  <c:v>16294</c:v>
                </c:pt>
                <c:pt idx="482">
                  <c:v>15984</c:v>
                </c:pt>
                <c:pt idx="483">
                  <c:v>15739</c:v>
                </c:pt>
                <c:pt idx="484">
                  <c:v>15627</c:v>
                </c:pt>
                <c:pt idx="485">
                  <c:v>15262</c:v>
                </c:pt>
                <c:pt idx="486">
                  <c:v>14834</c:v>
                </c:pt>
                <c:pt idx="487">
                  <c:v>14416</c:v>
                </c:pt>
                <c:pt idx="488">
                  <c:v>13936</c:v>
                </c:pt>
                <c:pt idx="489">
                  <c:v>13953</c:v>
                </c:pt>
                <c:pt idx="490">
                  <c:v>13922</c:v>
                </c:pt>
                <c:pt idx="491">
                  <c:v>13713</c:v>
                </c:pt>
                <c:pt idx="492">
                  <c:v>13484</c:v>
                </c:pt>
                <c:pt idx="493">
                  <c:v>13088</c:v>
                </c:pt>
                <c:pt idx="494">
                  <c:v>12845</c:v>
                </c:pt>
                <c:pt idx="495">
                  <c:v>12478</c:v>
                </c:pt>
                <c:pt idx="496">
                  <c:v>12499</c:v>
                </c:pt>
                <c:pt idx="497">
                  <c:v>12589</c:v>
                </c:pt>
                <c:pt idx="498">
                  <c:v>12536</c:v>
                </c:pt>
                <c:pt idx="499">
                  <c:v>12609</c:v>
                </c:pt>
                <c:pt idx="500">
                  <c:v>12394</c:v>
                </c:pt>
                <c:pt idx="501">
                  <c:v>12405</c:v>
                </c:pt>
                <c:pt idx="502">
                  <c:v>12235</c:v>
                </c:pt>
                <c:pt idx="503">
                  <c:v>12230</c:v>
                </c:pt>
                <c:pt idx="504">
                  <c:v>12508</c:v>
                </c:pt>
                <c:pt idx="505">
                  <c:v>12657</c:v>
                </c:pt>
                <c:pt idx="506">
                  <c:v>12876</c:v>
                </c:pt>
                <c:pt idx="507">
                  <c:v>12860</c:v>
                </c:pt>
                <c:pt idx="508">
                  <c:v>13229</c:v>
                </c:pt>
                <c:pt idx="509">
                  <c:v>12913</c:v>
                </c:pt>
                <c:pt idx="510">
                  <c:v>13119</c:v>
                </c:pt>
                <c:pt idx="511">
                  <c:v>13431</c:v>
                </c:pt>
                <c:pt idx="512">
                  <c:v>13972</c:v>
                </c:pt>
                <c:pt idx="513">
                  <c:v>14663</c:v>
                </c:pt>
                <c:pt idx="514">
                  <c:v>15071</c:v>
                </c:pt>
                <c:pt idx="515">
                  <c:v>15406</c:v>
                </c:pt>
                <c:pt idx="516">
                  <c:v>15708</c:v>
                </c:pt>
                <c:pt idx="517">
                  <c:v>16394</c:v>
                </c:pt>
                <c:pt idx="518">
                  <c:v>17325</c:v>
                </c:pt>
                <c:pt idx="519">
                  <c:v>18198</c:v>
                </c:pt>
                <c:pt idx="520">
                  <c:v>19079</c:v>
                </c:pt>
                <c:pt idx="521">
                  <c:v>19909</c:v>
                </c:pt>
                <c:pt idx="522">
                  <c:v>20870</c:v>
                </c:pt>
                <c:pt idx="523">
                  <c:v>21591</c:v>
                </c:pt>
                <c:pt idx="524">
                  <c:v>22570</c:v>
                </c:pt>
                <c:pt idx="525">
                  <c:v>24260</c:v>
                </c:pt>
                <c:pt idx="526">
                  <c:v>25696</c:v>
                </c:pt>
                <c:pt idx="527">
                  <c:v>27054</c:v>
                </c:pt>
                <c:pt idx="528">
                  <c:v>28592</c:v>
                </c:pt>
                <c:pt idx="529">
                  <c:v>30283</c:v>
                </c:pt>
                <c:pt idx="530">
                  <c:v>31455</c:v>
                </c:pt>
                <c:pt idx="531">
                  <c:v>33392</c:v>
                </c:pt>
                <c:pt idx="532">
                  <c:v>35743</c:v>
                </c:pt>
                <c:pt idx="533">
                  <c:v>38289</c:v>
                </c:pt>
                <c:pt idx="534">
                  <c:v>40477</c:v>
                </c:pt>
                <c:pt idx="535">
                  <c:v>42192</c:v>
                </c:pt>
                <c:pt idx="536">
                  <c:v>44534</c:v>
                </c:pt>
                <c:pt idx="537">
                  <c:v>46421</c:v>
                </c:pt>
                <c:pt idx="538">
                  <c:v>48533</c:v>
                </c:pt>
                <c:pt idx="539">
                  <c:v>51767</c:v>
                </c:pt>
                <c:pt idx="540">
                  <c:v>54465</c:v>
                </c:pt>
                <c:pt idx="541">
                  <c:v>56942</c:v>
                </c:pt>
                <c:pt idx="542">
                  <c:v>59572</c:v>
                </c:pt>
                <c:pt idx="543">
                  <c:v>62103</c:v>
                </c:pt>
                <c:pt idx="544">
                  <c:v>63526</c:v>
                </c:pt>
                <c:pt idx="545">
                  <c:v>66353</c:v>
                </c:pt>
                <c:pt idx="546">
                  <c:v>69825</c:v>
                </c:pt>
                <c:pt idx="547">
                  <c:v>72507</c:v>
                </c:pt>
                <c:pt idx="548">
                  <c:v>74835</c:v>
                </c:pt>
                <c:pt idx="549">
                  <c:v>76952</c:v>
                </c:pt>
                <c:pt idx="550">
                  <c:v>78566</c:v>
                </c:pt>
                <c:pt idx="551">
                  <c:v>79603</c:v>
                </c:pt>
                <c:pt idx="552">
                  <c:v>81607</c:v>
                </c:pt>
                <c:pt idx="553">
                  <c:v>84298</c:v>
                </c:pt>
                <c:pt idx="554">
                  <c:v>86723</c:v>
                </c:pt>
                <c:pt idx="555">
                  <c:v>88632</c:v>
                </c:pt>
                <c:pt idx="556">
                  <c:v>89403</c:v>
                </c:pt>
                <c:pt idx="557">
                  <c:v>90170</c:v>
                </c:pt>
                <c:pt idx="558">
                  <c:v>90395</c:v>
                </c:pt>
                <c:pt idx="559">
                  <c:v>92211</c:v>
                </c:pt>
                <c:pt idx="560">
                  <c:v>94652</c:v>
                </c:pt>
                <c:pt idx="561">
                  <c:v>95961</c:v>
                </c:pt>
                <c:pt idx="562">
                  <c:v>95983</c:v>
                </c:pt>
                <c:pt idx="563">
                  <c:v>96336</c:v>
                </c:pt>
                <c:pt idx="564">
                  <c:v>96159</c:v>
                </c:pt>
                <c:pt idx="565">
                  <c:v>95037</c:v>
                </c:pt>
                <c:pt idx="566">
                  <c:v>96092</c:v>
                </c:pt>
                <c:pt idx="567">
                  <c:v>97171</c:v>
                </c:pt>
                <c:pt idx="568">
                  <c:v>97790</c:v>
                </c:pt>
                <c:pt idx="569">
                  <c:v>98015</c:v>
                </c:pt>
                <c:pt idx="570">
                  <c:v>97794</c:v>
                </c:pt>
                <c:pt idx="571">
                  <c:v>96813</c:v>
                </c:pt>
                <c:pt idx="572">
                  <c:v>95052</c:v>
                </c:pt>
                <c:pt idx="573">
                  <c:v>95258</c:v>
                </c:pt>
                <c:pt idx="574">
                  <c:v>95880</c:v>
                </c:pt>
                <c:pt idx="575">
                  <c:v>96802</c:v>
                </c:pt>
                <c:pt idx="576">
                  <c:v>96506</c:v>
                </c:pt>
                <c:pt idx="577">
                  <c:v>95691</c:v>
                </c:pt>
                <c:pt idx="578">
                  <c:v>94562</c:v>
                </c:pt>
                <c:pt idx="579">
                  <c:v>91963</c:v>
                </c:pt>
                <c:pt idx="580">
                  <c:v>91531</c:v>
                </c:pt>
                <c:pt idx="581">
                  <c:v>92158</c:v>
                </c:pt>
                <c:pt idx="582">
                  <c:v>90623</c:v>
                </c:pt>
                <c:pt idx="583">
                  <c:v>89590</c:v>
                </c:pt>
                <c:pt idx="584">
                  <c:v>88265</c:v>
                </c:pt>
                <c:pt idx="585">
                  <c:v>86794</c:v>
                </c:pt>
                <c:pt idx="586">
                  <c:v>84387</c:v>
                </c:pt>
                <c:pt idx="587">
                  <c:v>83509</c:v>
                </c:pt>
                <c:pt idx="588">
                  <c:v>83674</c:v>
                </c:pt>
                <c:pt idx="589">
                  <c:v>82356</c:v>
                </c:pt>
                <c:pt idx="590">
                  <c:v>80893</c:v>
                </c:pt>
                <c:pt idx="591">
                  <c:v>79262</c:v>
                </c:pt>
                <c:pt idx="592">
                  <c:v>77408</c:v>
                </c:pt>
                <c:pt idx="593">
                  <c:v>74836</c:v>
                </c:pt>
                <c:pt idx="594">
                  <c:v>74196</c:v>
                </c:pt>
                <c:pt idx="595">
                  <c:v>73886</c:v>
                </c:pt>
                <c:pt idx="596">
                  <c:v>72523</c:v>
                </c:pt>
                <c:pt idx="597">
                  <c:v>70733</c:v>
                </c:pt>
                <c:pt idx="598">
                  <c:v>68928</c:v>
                </c:pt>
                <c:pt idx="599">
                  <c:v>67137</c:v>
                </c:pt>
                <c:pt idx="600">
                  <c:v>64847</c:v>
                </c:pt>
                <c:pt idx="601">
                  <c:v>64394</c:v>
                </c:pt>
                <c:pt idx="602">
                  <c:v>64470</c:v>
                </c:pt>
                <c:pt idx="603">
                  <c:v>63485</c:v>
                </c:pt>
                <c:pt idx="604">
                  <c:v>62320</c:v>
                </c:pt>
                <c:pt idx="605">
                  <c:v>61138</c:v>
                </c:pt>
                <c:pt idx="606">
                  <c:v>59566</c:v>
                </c:pt>
                <c:pt idx="607">
                  <c:v>57949</c:v>
                </c:pt>
                <c:pt idx="608">
                  <c:v>57505</c:v>
                </c:pt>
                <c:pt idx="609">
                  <c:v>57618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4C-45B0-BF2D-6D69410CA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2098336"/>
        <c:axId val="1342103584"/>
      </c:lineChart>
      <c:dateAx>
        <c:axId val="1342098336"/>
        <c:scaling>
          <c:orientation val="minMax"/>
          <c:min val="44075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103584"/>
        <c:crosses val="autoZero"/>
        <c:auto val="1"/>
        <c:lblOffset val="100"/>
        <c:baseTimeUnit val="days"/>
        <c:majorUnit val="3"/>
        <c:majorTimeUnit val="months"/>
      </c:dateAx>
      <c:valAx>
        <c:axId val="1342103584"/>
        <c:scaling>
          <c:orientation val="minMax"/>
        </c:scaling>
        <c:delete val="0"/>
        <c:axPos val="l"/>
        <c:numFmt formatCode="#,##0&quot;K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0983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01360940993487E-2"/>
          <c:y val="5.4307864187238764E-2"/>
          <c:w val="0.86287814717604738"/>
          <c:h val="0.81464228446260745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November 1, 2021</c:v>
                </c:pt>
              </c:strCache>
            </c:strRef>
          </c:tx>
          <c:spPr>
            <a:ln w="28575">
              <a:solidFill>
                <a:schemeClr val="accent2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45D-41B9-9C51-DEFAF44861F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A45D-41B9-9C51-DEFAF44861F4}"/>
              </c:ext>
            </c:extLst>
          </c:dPt>
          <c:dPt>
            <c:idx val="19"/>
            <c:marker>
              <c:symbol val="circle"/>
              <c:size val="5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45D-41B9-9C51-DEFAF44861F4}"/>
              </c:ext>
            </c:extLst>
          </c:dPt>
          <c:dPt>
            <c:idx val="59"/>
            <c:marker>
              <c:symbol val="circle"/>
              <c:size val="7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9E3-4276-B984-8397026BB22A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004-29E3-4276-B984-8397026BB22A}"/>
              </c:ext>
            </c:extLst>
          </c:dPt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E8-4685-B841-639944C1A11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11-4063-9F68-B7B771F455A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11-4063-9F68-B7B771F455AF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11-4063-9F68-B7B771F455A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11-4063-9F68-B7B771F455AF}"/>
                </c:ext>
              </c:extLst>
            </c:dLbl>
            <c:dLbl>
              <c:idx val="2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A3-4F34-BA32-E1816EAD9029}"/>
                </c:ext>
              </c:extLst>
            </c:dLbl>
            <c:dLbl>
              <c:idx val="4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A3-4F34-BA32-E1816EAD9029}"/>
                </c:ext>
              </c:extLst>
            </c:dLbl>
            <c:dLbl>
              <c:idx val="12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15-4224-B41A-EBD294B1B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Sheet1!$C$3:$C$127</c:f>
              <c:numCache>
                <c:formatCode>0.00</c:formatCode>
                <c:ptCount val="125"/>
                <c:pt idx="1">
                  <c:v>4.5600000000000002E-2</c:v>
                </c:pt>
                <c:pt idx="2">
                  <c:v>5.5800000000000002E-2</c:v>
                </c:pt>
                <c:pt idx="4">
                  <c:v>0.1167</c:v>
                </c:pt>
                <c:pt idx="8">
                  <c:v>0.51490000000000002</c:v>
                </c:pt>
                <c:pt idx="12">
                  <c:v>0.78869999999999996</c:v>
                </c:pt>
                <c:pt idx="20">
                  <c:v>1.2122999999999999</c:v>
                </c:pt>
                <c:pt idx="40">
                  <c:v>1.5838000000000001</c:v>
                </c:pt>
                <c:pt idx="123">
                  <c:v>1.9839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45D-41B9-9C51-DEFAF44861F4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September 15, 2021</c:v>
                </c:pt>
              </c:strCache>
            </c:strRef>
          </c:tx>
          <c:spPr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Sheet1!$D$3:$D$126</c:f>
              <c:numCache>
                <c:formatCode>0.00</c:formatCode>
                <c:ptCount val="124"/>
                <c:pt idx="1">
                  <c:v>3.3000000000000002E-2</c:v>
                </c:pt>
                <c:pt idx="2">
                  <c:v>4.0599999999999997E-2</c:v>
                </c:pt>
                <c:pt idx="4">
                  <c:v>6.59E-2</c:v>
                </c:pt>
                <c:pt idx="8">
                  <c:v>0.21110000000000001</c:v>
                </c:pt>
                <c:pt idx="12">
                  <c:v>0.43540000000000001</c:v>
                </c:pt>
                <c:pt idx="20">
                  <c:v>0.79669999999999996</c:v>
                </c:pt>
                <c:pt idx="40">
                  <c:v>1.2988</c:v>
                </c:pt>
                <c:pt idx="123">
                  <c:v>1.8592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A8C-47D0-8489-1F64C346C4C2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June 30, 2021</c:v>
                </c:pt>
              </c:strCache>
            </c:strRef>
          </c:tx>
          <c:spPr>
            <a:ln w="28575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dPt>
            <c:idx val="123"/>
            <c:bubble3D val="0"/>
            <c:extLst>
              <c:ext xmlns:c16="http://schemas.microsoft.com/office/drawing/2014/chart" uri="{C3380CC4-5D6E-409C-BE32-E72D297353CC}">
                <c16:uniqueId val="{00000001-421D-4F00-B24F-FECC9B3E09F3}"/>
              </c:ext>
            </c:extLst>
          </c:dPt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Sheet1!$E$3:$E$126</c:f>
              <c:numCache>
                <c:formatCode>0.00</c:formatCode>
                <c:ptCount val="124"/>
                <c:pt idx="1">
                  <c:v>4.0599999999999997E-2</c:v>
                </c:pt>
                <c:pt idx="2">
                  <c:v>4.5600000000000002E-2</c:v>
                </c:pt>
                <c:pt idx="4">
                  <c:v>6.59E-2</c:v>
                </c:pt>
                <c:pt idx="8">
                  <c:v>0.24859999999999999</c:v>
                </c:pt>
                <c:pt idx="12">
                  <c:v>0.46039999999999998</c:v>
                </c:pt>
                <c:pt idx="20">
                  <c:v>0.88939999999999997</c:v>
                </c:pt>
                <c:pt idx="40">
                  <c:v>1.468</c:v>
                </c:pt>
                <c:pt idx="123">
                  <c:v>2.0857000000000001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36-4569-96A1-473F38E3B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310496"/>
        <c:axId val="498308536"/>
      </c:lineChart>
      <c:catAx>
        <c:axId val="498310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solidFill>
                      <a:schemeClr val="tx2"/>
                    </a:solidFill>
                  </a:defRPr>
                </a:pPr>
                <a:r>
                  <a:rPr lang="en-US" sz="1100" dirty="0">
                    <a:solidFill>
                      <a:schemeClr val="tx2"/>
                    </a:solidFill>
                  </a:rPr>
                  <a:t>Maturity</a:t>
                </a:r>
              </a:p>
            </c:rich>
          </c:tx>
          <c:layout>
            <c:manualLayout>
              <c:xMode val="edge"/>
              <c:yMode val="edge"/>
              <c:x val="0.46324438611840185"/>
              <c:y val="0.95220357039365233"/>
            </c:manualLayout>
          </c:layout>
          <c:overlay val="0"/>
        </c:title>
        <c:numFmt formatCode="General" sourceLinked="0"/>
        <c:majorTickMark val="none"/>
        <c:minorTickMark val="none"/>
        <c:tickLblPos val="low"/>
        <c:spPr>
          <a:ln w="19050"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en-US"/>
          </a:p>
        </c:txPr>
        <c:crossAx val="498308536"/>
        <c:crosses val="autoZero"/>
        <c:auto val="0"/>
        <c:lblAlgn val="ctr"/>
        <c:lblOffset val="100"/>
        <c:noMultiLvlLbl val="0"/>
      </c:catAx>
      <c:valAx>
        <c:axId val="49830853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tx2"/>
                    </a:solidFill>
                  </a:defRPr>
                </a:pPr>
                <a:r>
                  <a:rPr lang="en-US" sz="1200" dirty="0">
                    <a:solidFill>
                      <a:schemeClr val="tx2"/>
                    </a:solidFill>
                  </a:rPr>
                  <a:t>Yield</a:t>
                </a:r>
              </a:p>
            </c:rich>
          </c:tx>
          <c:overlay val="0"/>
        </c:title>
        <c:numFmt formatCode="0.0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en-US"/>
          </a:p>
        </c:txPr>
        <c:crossAx val="498310496"/>
        <c:crosses val="autoZero"/>
        <c:crossBetween val="midCat"/>
        <c:majorUnit val="0.5"/>
        <c:dispUnits>
          <c:builtInUnit val="hundreds"/>
        </c:dispUnits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666836784290852"/>
          <c:y val="0.63295416007395178"/>
          <c:w val="0.28412097793331387"/>
          <c:h val="0.15701447845245589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>
                <a:effectLst/>
              </a:rPr>
              <a:t>S&amp;P 500 Closing Price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179571303587047E-2"/>
          <c:y val="0.10445122484689415"/>
          <c:w val="0.90074159132886167"/>
          <c:h val="0.83158780559942413"/>
        </c:manualLayout>
      </c:layout>
      <c:areaChart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498298736"/>
        <c:axId val="498304616"/>
        <c:extLst>
          <c:ext xmlns:c15="http://schemas.microsoft.com/office/drawing/2012/chart" uri="{02D57815-91ED-43cb-92C2-25804820EDAC}">
            <c15:filteredArea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BB_Data!$E$20</c15:sqref>
                        </c15:formulaRef>
                      </c:ext>
                    </c:extLst>
                    <c:strCache>
                      <c:ptCount val="1"/>
                      <c:pt idx="0">
                        <c:v>-Diff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 w="25400"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BB_Data!$E$22:$E$5000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825.25000000000023</c:v>
                      </c:pt>
                      <c:pt idx="1">
                        <c:v>841.63000000000011</c:v>
                      </c:pt>
                      <c:pt idx="2">
                        <c:v>842.24000000000024</c:v>
                      </c:pt>
                      <c:pt idx="3">
                        <c:v>846.84000000000015</c:v>
                      </c:pt>
                      <c:pt idx="4">
                        <c:v>835.73</c:v>
                      </c:pt>
                      <c:pt idx="5">
                        <c:v>836.12000000000012</c:v>
                      </c:pt>
                      <c:pt idx="6">
                        <c:v>835.48</c:v>
                      </c:pt>
                      <c:pt idx="7">
                        <c:v>831.24000000000024</c:v>
                      </c:pt>
                      <c:pt idx="8">
                        <c:v>854.41000000000008</c:v>
                      </c:pt>
                      <c:pt idx="9">
                        <c:v>834.73</c:v>
                      </c:pt>
                      <c:pt idx="10">
                        <c:v>825.23</c:v>
                      </c:pt>
                      <c:pt idx="11">
                        <c:v>827.72</c:v>
                      </c:pt>
                      <c:pt idx="12">
                        <c:v>834.91000000000008</c:v>
                      </c:pt>
                      <c:pt idx="13">
                        <c:v>829.81000000000017</c:v>
                      </c:pt>
                      <c:pt idx="14">
                        <c:v>828.75000000000023</c:v>
                      </c:pt>
                      <c:pt idx="15">
                        <c:v>845.15000000000009</c:v>
                      </c:pt>
                      <c:pt idx="16">
                        <c:v>883.32000000000016</c:v>
                      </c:pt>
                      <c:pt idx="17">
                        <c:v>892.05000000000018</c:v>
                      </c:pt>
                      <c:pt idx="18">
                        <c:v>881.11000000000013</c:v>
                      </c:pt>
                      <c:pt idx="19">
                        <c:v>899.41000000000008</c:v>
                      </c:pt>
                      <c:pt idx="20">
                        <c:v>879.42000000000007</c:v>
                      </c:pt>
                      <c:pt idx="21">
                        <c:v>891.02000000000021</c:v>
                      </c:pt>
                      <c:pt idx="22">
                        <c:v>931.72</c:v>
                      </c:pt>
                      <c:pt idx="23">
                        <c:v>918.41000000000008</c:v>
                      </c:pt>
                      <c:pt idx="24">
                        <c:v>921.97</c:v>
                      </c:pt>
                      <c:pt idx="25">
                        <c:v>900.18000000000006</c:v>
                      </c:pt>
                      <c:pt idx="26">
                        <c:v>876.59000000000015</c:v>
                      </c:pt>
                      <c:pt idx="27">
                        <c:v>873.77000000000021</c:v>
                      </c:pt>
                      <c:pt idx="28">
                        <c:v>853.86000000000013</c:v>
                      </c:pt>
                      <c:pt idx="29">
                        <c:v>854.35000000000014</c:v>
                      </c:pt>
                      <c:pt idx="30">
                        <c:v>843.7800000000002</c:v>
                      </c:pt>
                      <c:pt idx="31">
                        <c:v>834.98</c:v>
                      </c:pt>
                      <c:pt idx="32">
                        <c:v>832.85000000000014</c:v>
                      </c:pt>
                      <c:pt idx="33">
                        <c:v>844.86000000000013</c:v>
                      </c:pt>
                      <c:pt idx="34">
                        <c:v>833.83000000000015</c:v>
                      </c:pt>
                      <c:pt idx="35">
                        <c:v>837.36000000000013</c:v>
                      </c:pt>
                      <c:pt idx="36">
                        <c:v>826.00000000000023</c:v>
                      </c:pt>
                      <c:pt idx="37">
                        <c:v>828.49000000000024</c:v>
                      </c:pt>
                      <c:pt idx="38">
                        <c:v>828.45</c:v>
                      </c:pt>
                      <c:pt idx="39">
                        <c:v>819.32000000000016</c:v>
                      </c:pt>
                      <c:pt idx="40">
                        <c:v>814.16000000000008</c:v>
                      </c:pt>
                      <c:pt idx="41">
                        <c:v>827.88000000000011</c:v>
                      </c:pt>
                      <c:pt idx="42">
                        <c:v>799.7</c:v>
                      </c:pt>
                      <c:pt idx="43">
                        <c:v>799.80000000000018</c:v>
                      </c:pt>
                      <c:pt idx="44">
                        <c:v>796.58000000000015</c:v>
                      </c:pt>
                      <c:pt idx="45">
                        <c:v>795.57000000000016</c:v>
                      </c:pt>
                      <c:pt idx="46">
                        <c:v>796.44</c:v>
                      </c:pt>
                      <c:pt idx="47">
                        <c:v>805.98</c:v>
                      </c:pt>
                      <c:pt idx="48">
                        <c:v>805.41000000000008</c:v>
                      </c:pt>
                      <c:pt idx="49">
                        <c:v>827.27000000000021</c:v>
                      </c:pt>
                      <c:pt idx="50">
                        <c:v>832.48</c:v>
                      </c:pt>
                      <c:pt idx="51">
                        <c:v>814.7800000000002</c:v>
                      </c:pt>
                      <c:pt idx="52">
                        <c:v>801.36000000000013</c:v>
                      </c:pt>
                      <c:pt idx="53">
                        <c:v>812.84000000000015</c:v>
                      </c:pt>
                      <c:pt idx="54">
                        <c:v>801.60000000000014</c:v>
                      </c:pt>
                      <c:pt idx="55">
                        <c:v>807.09000000000015</c:v>
                      </c:pt>
                      <c:pt idx="56">
                        <c:v>816.17000000000007</c:v>
                      </c:pt>
                      <c:pt idx="57">
                        <c:v>807.99000000000024</c:v>
                      </c:pt>
                      <c:pt idx="58">
                        <c:v>821.05000000000018</c:v>
                      </c:pt>
                      <c:pt idx="59">
                        <c:v>824.57000000000016</c:v>
                      </c:pt>
                      <c:pt idx="60">
                        <c:v>815.99000000000024</c:v>
                      </c:pt>
                      <c:pt idx="61">
                        <c:v>801.27000000000021</c:v>
                      </c:pt>
                      <c:pt idx="62">
                        <c:v>788.09000000000015</c:v>
                      </c:pt>
                      <c:pt idx="63">
                        <c:v>782.71</c:v>
                      </c:pt>
                      <c:pt idx="64">
                        <c:v>784.84000000000015</c:v>
                      </c:pt>
                      <c:pt idx="65">
                        <c:v>808.52000000000021</c:v>
                      </c:pt>
                      <c:pt idx="66">
                        <c:v>828.57000000000016</c:v>
                      </c:pt>
                      <c:pt idx="67">
                        <c:v>821.65000000000009</c:v>
                      </c:pt>
                      <c:pt idx="68">
                        <c:v>801.43000000000006</c:v>
                      </c:pt>
                      <c:pt idx="69">
                        <c:v>840.5300000000002</c:v>
                      </c:pt>
                      <c:pt idx="70">
                        <c:v>857.92000000000007</c:v>
                      </c:pt>
                      <c:pt idx="71">
                        <c:v>843.00000000000023</c:v>
                      </c:pt>
                      <c:pt idx="72">
                        <c:v>830.63000000000011</c:v>
                      </c:pt>
                      <c:pt idx="73">
                        <c:v>811.30000000000018</c:v>
                      </c:pt>
                      <c:pt idx="74">
                        <c:v>808.76000000000022</c:v>
                      </c:pt>
                      <c:pt idx="75">
                        <c:v>801.72</c:v>
                      </c:pt>
                      <c:pt idx="76">
                        <c:v>794.06000000000017</c:v>
                      </c:pt>
                      <c:pt idx="77">
                        <c:v>798.22</c:v>
                      </c:pt>
                      <c:pt idx="78">
                        <c:v>795.00000000000023</c:v>
                      </c:pt>
                      <c:pt idx="79">
                        <c:v>810.21</c:v>
                      </c:pt>
                      <c:pt idx="80">
                        <c:v>804.18000000000006</c:v>
                      </c:pt>
                      <c:pt idx="81">
                        <c:v>795.2800000000002</c:v>
                      </c:pt>
                      <c:pt idx="82">
                        <c:v>789.66000000000008</c:v>
                      </c:pt>
                      <c:pt idx="83">
                        <c:v>789.93000000000006</c:v>
                      </c:pt>
                      <c:pt idx="84">
                        <c:v>792.47</c:v>
                      </c:pt>
                      <c:pt idx="85">
                        <c:v>788.95</c:v>
                      </c:pt>
                      <c:pt idx="86">
                        <c:v>805.8900000000001</c:v>
                      </c:pt>
                      <c:pt idx="87">
                        <c:v>795.40000000000009</c:v>
                      </c:pt>
                      <c:pt idx="88">
                        <c:v>797.98</c:v>
                      </c:pt>
                      <c:pt idx="89">
                        <c:v>795.13000000000011</c:v>
                      </c:pt>
                      <c:pt idx="90">
                        <c:v>776.96</c:v>
                      </c:pt>
                      <c:pt idx="91">
                        <c:v>776.16000000000008</c:v>
                      </c:pt>
                      <c:pt idx="92">
                        <c:v>785.08000000000015</c:v>
                      </c:pt>
                      <c:pt idx="93">
                        <c:v>802.76000000000022</c:v>
                      </c:pt>
                      <c:pt idx="94">
                        <c:v>795.75000000000023</c:v>
                      </c:pt>
                      <c:pt idx="95">
                        <c:v>788.5300000000002</c:v>
                      </c:pt>
                      <c:pt idx="96">
                        <c:v>800.7800000000002</c:v>
                      </c:pt>
                      <c:pt idx="97">
                        <c:v>785.58000000000015</c:v>
                      </c:pt>
                      <c:pt idx="98">
                        <c:v>781.12000000000012</c:v>
                      </c:pt>
                      <c:pt idx="99">
                        <c:v>773.08000000000015</c:v>
                      </c:pt>
                      <c:pt idx="100">
                        <c:v>761.7</c:v>
                      </c:pt>
                      <c:pt idx="101">
                        <c:v>763.83000000000015</c:v>
                      </c:pt>
                      <c:pt idx="102">
                        <c:v>753.58000000000015</c:v>
                      </c:pt>
                      <c:pt idx="103">
                        <c:v>750.04000000000019</c:v>
                      </c:pt>
                      <c:pt idx="104">
                        <c:v>748.6400000000001</c:v>
                      </c:pt>
                      <c:pt idx="105">
                        <c:v>749.37000000000012</c:v>
                      </c:pt>
                      <c:pt idx="106">
                        <c:v>745.73</c:v>
                      </c:pt>
                      <c:pt idx="107">
                        <c:v>733.15000000000009</c:v>
                      </c:pt>
                      <c:pt idx="108">
                        <c:v>724.17000000000007</c:v>
                      </c:pt>
                      <c:pt idx="109">
                        <c:v>722.34000000000015</c:v>
                      </c:pt>
                      <c:pt idx="110">
                        <c:v>722.82000000000016</c:v>
                      </c:pt>
                      <c:pt idx="111">
                        <c:v>729.72</c:v>
                      </c:pt>
                      <c:pt idx="112">
                        <c:v>743.50000000000023</c:v>
                      </c:pt>
                      <c:pt idx="113">
                        <c:v>737.45</c:v>
                      </c:pt>
                      <c:pt idx="114">
                        <c:v>735.83000000000015</c:v>
                      </c:pt>
                      <c:pt idx="115">
                        <c:v>731.62000000000012</c:v>
                      </c:pt>
                      <c:pt idx="116">
                        <c:v>716.63000000000011</c:v>
                      </c:pt>
                      <c:pt idx="117">
                        <c:v>714.13000000000011</c:v>
                      </c:pt>
                      <c:pt idx="118">
                        <c:v>710.74000000000024</c:v>
                      </c:pt>
                      <c:pt idx="119">
                        <c:v>711.00000000000023</c:v>
                      </c:pt>
                      <c:pt idx="120">
                        <c:v>723.63000000000011</c:v>
                      </c:pt>
                      <c:pt idx="121">
                        <c:v>714.08000000000015</c:v>
                      </c:pt>
                      <c:pt idx="122">
                        <c:v>716.3900000000001</c:v>
                      </c:pt>
                      <c:pt idx="123">
                        <c:v>712.65000000000009</c:v>
                      </c:pt>
                      <c:pt idx="124">
                        <c:v>713.38000000000011</c:v>
                      </c:pt>
                      <c:pt idx="125">
                        <c:v>700.29000000000019</c:v>
                      </c:pt>
                      <c:pt idx="126">
                        <c:v>698.99000000000024</c:v>
                      </c:pt>
                      <c:pt idx="127">
                        <c:v>688.17000000000007</c:v>
                      </c:pt>
                      <c:pt idx="128">
                        <c:v>695.96</c:v>
                      </c:pt>
                      <c:pt idx="129">
                        <c:v>709.90000000000009</c:v>
                      </c:pt>
                      <c:pt idx="130">
                        <c:v>700.7800000000002</c:v>
                      </c:pt>
                      <c:pt idx="131">
                        <c:v>708.93000000000006</c:v>
                      </c:pt>
                      <c:pt idx="132">
                        <c:v>706.04000000000019</c:v>
                      </c:pt>
                      <c:pt idx="133">
                        <c:v>696.51000000000022</c:v>
                      </c:pt>
                      <c:pt idx="134">
                        <c:v>700.33000000000015</c:v>
                      </c:pt>
                      <c:pt idx="135">
                        <c:v>692.04000000000019</c:v>
                      </c:pt>
                      <c:pt idx="136">
                        <c:v>715.49000000000024</c:v>
                      </c:pt>
                      <c:pt idx="137">
                        <c:v>695.3900000000001</c:v>
                      </c:pt>
                      <c:pt idx="138">
                        <c:v>699.98</c:v>
                      </c:pt>
                      <c:pt idx="139">
                        <c:v>690.08000000000015</c:v>
                      </c:pt>
                      <c:pt idx="140">
                        <c:v>686.60000000000014</c:v>
                      </c:pt>
                      <c:pt idx="141">
                        <c:v>685.63000000000011</c:v>
                      </c:pt>
                      <c:pt idx="142">
                        <c:v>695.27000000000021</c:v>
                      </c:pt>
                      <c:pt idx="143">
                        <c:v>694.7</c:v>
                      </c:pt>
                      <c:pt idx="144">
                        <c:v>703.66000000000008</c:v>
                      </c:pt>
                      <c:pt idx="145">
                        <c:v>703.54000000000019</c:v>
                      </c:pt>
                      <c:pt idx="146">
                        <c:v>742.94</c:v>
                      </c:pt>
                      <c:pt idx="147">
                        <c:v>748.46</c:v>
                      </c:pt>
                      <c:pt idx="148">
                        <c:v>734.62000000000012</c:v>
                      </c:pt>
                      <c:pt idx="149">
                        <c:v>753.40000000000009</c:v>
                      </c:pt>
                      <c:pt idx="150">
                        <c:v>753.37000000000012</c:v>
                      </c:pt>
                      <c:pt idx="151">
                        <c:v>764.04000000000019</c:v>
                      </c:pt>
                      <c:pt idx="152">
                        <c:v>742.02000000000021</c:v>
                      </c:pt>
                      <c:pt idx="153">
                        <c:v>736.69</c:v>
                      </c:pt>
                      <c:pt idx="154">
                        <c:v>739.86000000000013</c:v>
                      </c:pt>
                      <c:pt idx="155">
                        <c:v>726.8900000000001</c:v>
                      </c:pt>
                      <c:pt idx="156">
                        <c:v>718.43000000000006</c:v>
                      </c:pt>
                      <c:pt idx="157">
                        <c:v>718.55000000000018</c:v>
                      </c:pt>
                      <c:pt idx="158">
                        <c:v>701.87000000000012</c:v>
                      </c:pt>
                      <c:pt idx="159">
                        <c:v>692.01000000000022</c:v>
                      </c:pt>
                      <c:pt idx="160">
                        <c:v>687.10000000000014</c:v>
                      </c:pt>
                      <c:pt idx="161">
                        <c:v>681.24000000000024</c:v>
                      </c:pt>
                      <c:pt idx="162">
                        <c:v>685.21</c:v>
                      </c:pt>
                      <c:pt idx="163">
                        <c:v>675.69</c:v>
                      </c:pt>
                      <c:pt idx="164">
                        <c:v>673.59000000000015</c:v>
                      </c:pt>
                      <c:pt idx="165">
                        <c:v>673.49000000000024</c:v>
                      </c:pt>
                      <c:pt idx="166">
                        <c:v>676.87000000000012</c:v>
                      </c:pt>
                      <c:pt idx="167">
                        <c:v>670.24000000000024</c:v>
                      </c:pt>
                      <c:pt idx="168">
                        <c:v>671.33000000000015</c:v>
                      </c:pt>
                      <c:pt idx="169">
                        <c:v>672.8900000000001</c:v>
                      </c:pt>
                      <c:pt idx="170">
                        <c:v>675.96</c:v>
                      </c:pt>
                      <c:pt idx="171">
                        <c:v>665.90000000000009</c:v>
                      </c:pt>
                      <c:pt idx="172">
                        <c:v>672.07000000000016</c:v>
                      </c:pt>
                      <c:pt idx="173">
                        <c:v>685.17000000000007</c:v>
                      </c:pt>
                      <c:pt idx="174">
                        <c:v>677.92000000000007</c:v>
                      </c:pt>
                      <c:pt idx="175">
                        <c:v>676.16000000000008</c:v>
                      </c:pt>
                      <c:pt idx="176">
                        <c:v>688.07000000000016</c:v>
                      </c:pt>
                      <c:pt idx="177">
                        <c:v>689.48</c:v>
                      </c:pt>
                      <c:pt idx="178">
                        <c:v>674.63000000000011</c:v>
                      </c:pt>
                      <c:pt idx="179">
                        <c:v>672.04000000000019</c:v>
                      </c:pt>
                      <c:pt idx="180">
                        <c:v>662.25000000000023</c:v>
                      </c:pt>
                      <c:pt idx="181">
                        <c:v>663.21</c:v>
                      </c:pt>
                      <c:pt idx="182">
                        <c:v>679.32000000000016</c:v>
                      </c:pt>
                      <c:pt idx="183">
                        <c:v>690.84000000000015</c:v>
                      </c:pt>
                      <c:pt idx="184">
                        <c:v>675.31000000000017</c:v>
                      </c:pt>
                      <c:pt idx="185">
                        <c:v>707.62000000000012</c:v>
                      </c:pt>
                      <c:pt idx="186">
                        <c:v>690.76000000000022</c:v>
                      </c:pt>
                      <c:pt idx="187">
                        <c:v>695.81000000000017</c:v>
                      </c:pt>
                      <c:pt idx="188">
                        <c:v>701.32000000000016</c:v>
                      </c:pt>
                      <c:pt idx="189">
                        <c:v>727.45</c:v>
                      </c:pt>
                      <c:pt idx="190">
                        <c:v>727.44</c:v>
                      </c:pt>
                      <c:pt idx="191">
                        <c:v>705.71</c:v>
                      </c:pt>
                      <c:pt idx="192">
                        <c:v>708.79000000000019</c:v>
                      </c:pt>
                      <c:pt idx="193">
                        <c:v>738.51000000000022</c:v>
                      </c:pt>
                      <c:pt idx="194">
                        <c:v>704.72</c:v>
                      </c:pt>
                      <c:pt idx="195">
                        <c:v>745.40000000000009</c:v>
                      </c:pt>
                      <c:pt idx="196">
                        <c:v>767.48</c:v>
                      </c:pt>
                      <c:pt idx="197">
                        <c:v>798.87000000000012</c:v>
                      </c:pt>
                      <c:pt idx="198">
                        <c:v>795.91000000000008</c:v>
                      </c:pt>
                      <c:pt idx="199">
                        <c:v>811.12000000000012</c:v>
                      </c:pt>
                      <c:pt idx="200">
                        <c:v>810.85000000000014</c:v>
                      </c:pt>
                      <c:pt idx="201">
                        <c:v>786.85000000000014</c:v>
                      </c:pt>
                      <c:pt idx="202">
                        <c:v>769.60000000000014</c:v>
                      </c:pt>
                      <c:pt idx="203">
                        <c:v>732.33000000000015</c:v>
                      </c:pt>
                      <c:pt idx="204">
                        <c:v>746.50000000000023</c:v>
                      </c:pt>
                      <c:pt idx="205">
                        <c:v>722.79000000000019</c:v>
                      </c:pt>
                      <c:pt idx="206">
                        <c:v>709.0300000000002</c:v>
                      </c:pt>
                      <c:pt idx="207">
                        <c:v>711.98</c:v>
                      </c:pt>
                      <c:pt idx="208">
                        <c:v>688.56000000000017</c:v>
                      </c:pt>
                      <c:pt idx="209">
                        <c:v>691.31000000000017</c:v>
                      </c:pt>
                      <c:pt idx="210">
                        <c:v>678.96</c:v>
                      </c:pt>
                      <c:pt idx="211">
                        <c:v>655.56000000000017</c:v>
                      </c:pt>
                      <c:pt idx="212">
                        <c:v>655.80000000000018</c:v>
                      </c:pt>
                      <c:pt idx="213">
                        <c:v>661.51000000000022</c:v>
                      </c:pt>
                      <c:pt idx="214">
                        <c:v>650.04000000000019</c:v>
                      </c:pt>
                      <c:pt idx="215">
                        <c:v>642.40000000000009</c:v>
                      </c:pt>
                      <c:pt idx="216">
                        <c:v>641.69000000000005</c:v>
                      </c:pt>
                      <c:pt idx="217">
                        <c:v>635.35000000000014</c:v>
                      </c:pt>
                      <c:pt idx="218">
                        <c:v>633.93000000000006</c:v>
                      </c:pt>
                      <c:pt idx="219">
                        <c:v>635.36000000000013</c:v>
                      </c:pt>
                      <c:pt idx="220">
                        <c:v>634.2800000000002</c:v>
                      </c:pt>
                      <c:pt idx="221">
                        <c:v>633.79000000000019</c:v>
                      </c:pt>
                      <c:pt idx="222">
                        <c:v>632.29000000000019</c:v>
                      </c:pt>
                      <c:pt idx="223">
                        <c:v>621.80999999999995</c:v>
                      </c:pt>
                      <c:pt idx="224">
                        <c:v>624.89000000000033</c:v>
                      </c:pt>
                      <c:pt idx="225">
                        <c:v>620.86000000000013</c:v>
                      </c:pt>
                      <c:pt idx="226">
                        <c:v>610.11000000000013</c:v>
                      </c:pt>
                      <c:pt idx="227">
                        <c:v>604.20000000000027</c:v>
                      </c:pt>
                      <c:pt idx="228">
                        <c:v>606.57999999999993</c:v>
                      </c:pt>
                      <c:pt idx="229">
                        <c:v>600.7800000000002</c:v>
                      </c:pt>
                      <c:pt idx="230">
                        <c:v>606.05000000000018</c:v>
                      </c:pt>
                      <c:pt idx="231">
                        <c:v>620.17000000000007</c:v>
                      </c:pt>
                      <c:pt idx="232">
                        <c:v>607.05999999999995</c:v>
                      </c:pt>
                      <c:pt idx="233">
                        <c:v>599.2800000000002</c:v>
                      </c:pt>
                      <c:pt idx="234">
                        <c:v>601.69000000000005</c:v>
                      </c:pt>
                      <c:pt idx="235">
                        <c:v>598.24000000000024</c:v>
                      </c:pt>
                      <c:pt idx="236">
                        <c:v>613.30000000000018</c:v>
                      </c:pt>
                      <c:pt idx="237">
                        <c:v>613.79</c:v>
                      </c:pt>
                      <c:pt idx="238">
                        <c:v>647.47</c:v>
                      </c:pt>
                      <c:pt idx="239">
                        <c:v>638.2800000000002</c:v>
                      </c:pt>
                      <c:pt idx="240">
                        <c:v>671.2800000000002</c:v>
                      </c:pt>
                      <c:pt idx="241">
                        <c:v>683.98</c:v>
                      </c:pt>
                      <c:pt idx="242">
                        <c:v>700.87000000000012</c:v>
                      </c:pt>
                      <c:pt idx="243">
                        <c:v>660.72</c:v>
                      </c:pt>
                      <c:pt idx="244">
                        <c:v>612.38000000000011</c:v>
                      </c:pt>
                      <c:pt idx="245">
                        <c:v>602.96</c:v>
                      </c:pt>
                      <c:pt idx="246">
                        <c:v>595.07000000000016</c:v>
                      </c:pt>
                      <c:pt idx="247">
                        <c:v>591.44000000000005</c:v>
                      </c:pt>
                      <c:pt idx="248">
                        <c:v>591.73</c:v>
                      </c:pt>
                      <c:pt idx="249">
                        <c:v>584.84000000000015</c:v>
                      </c:pt>
                      <c:pt idx="250">
                        <c:v>583.04</c:v>
                      </c:pt>
                      <c:pt idx="251">
                        <c:v>593.26000000000022</c:v>
                      </c:pt>
                      <c:pt idx="252">
                        <c:v>614.71</c:v>
                      </c:pt>
                      <c:pt idx="253">
                        <c:v>615.41000000000031</c:v>
                      </c:pt>
                      <c:pt idx="254">
                        <c:v>653.0300000000002</c:v>
                      </c:pt>
                      <c:pt idx="255">
                        <c:v>671.00000000000023</c:v>
                      </c:pt>
                      <c:pt idx="256">
                        <c:v>647.71</c:v>
                      </c:pt>
                      <c:pt idx="257">
                        <c:v>611.47000000000025</c:v>
                      </c:pt>
                      <c:pt idx="258">
                        <c:v>628.80000000000018</c:v>
                      </c:pt>
                      <c:pt idx="259">
                        <c:v>645.35000000000014</c:v>
                      </c:pt>
                      <c:pt idx="260">
                        <c:v>650.58000000000015</c:v>
                      </c:pt>
                      <c:pt idx="261">
                        <c:v>662.34000000000015</c:v>
                      </c:pt>
                      <c:pt idx="262">
                        <c:v>680.94</c:v>
                      </c:pt>
                      <c:pt idx="263">
                        <c:v>654.19000000000005</c:v>
                      </c:pt>
                      <c:pt idx="264">
                        <c:v>651.06000000000017</c:v>
                      </c:pt>
                      <c:pt idx="265">
                        <c:v>641.49000000000024</c:v>
                      </c:pt>
                      <c:pt idx="266">
                        <c:v>610.46</c:v>
                      </c:pt>
                      <c:pt idx="267">
                        <c:v>621.79</c:v>
                      </c:pt>
                      <c:pt idx="268">
                        <c:v>616.52</c:v>
                      </c:pt>
                      <c:pt idx="269">
                        <c:v>644.06000000000017</c:v>
                      </c:pt>
                      <c:pt idx="270">
                        <c:v>671.45</c:v>
                      </c:pt>
                      <c:pt idx="271">
                        <c:v>652.36000000000013</c:v>
                      </c:pt>
                      <c:pt idx="272">
                        <c:v>678.62000000000012</c:v>
                      </c:pt>
                      <c:pt idx="273">
                        <c:v>652.76000000000022</c:v>
                      </c:pt>
                      <c:pt idx="274">
                        <c:v>623.57999999999993</c:v>
                      </c:pt>
                      <c:pt idx="275">
                        <c:v>632.10000000000014</c:v>
                      </c:pt>
                      <c:pt idx="276">
                        <c:v>611.09000000000015</c:v>
                      </c:pt>
                      <c:pt idx="277">
                        <c:v>618.14000000000033</c:v>
                      </c:pt>
                      <c:pt idx="278">
                        <c:v>626.87000000000012</c:v>
                      </c:pt>
                      <c:pt idx="279">
                        <c:v>605.02</c:v>
                      </c:pt>
                      <c:pt idx="280">
                        <c:v>605.07999999999993</c:v>
                      </c:pt>
                      <c:pt idx="281">
                        <c:v>585.13000000000011</c:v>
                      </c:pt>
                      <c:pt idx="282">
                        <c:v>576.62000000000035</c:v>
                      </c:pt>
                      <c:pt idx="283">
                        <c:v>573.27</c:v>
                      </c:pt>
                      <c:pt idx="284">
                        <c:v>573.93000000000029</c:v>
                      </c:pt>
                      <c:pt idx="285">
                        <c:v>576.16000000000031</c:v>
                      </c:pt>
                      <c:pt idx="286">
                        <c:v>563.30999999999995</c:v>
                      </c:pt>
                      <c:pt idx="287">
                        <c:v>563.95000000000027</c:v>
                      </c:pt>
                      <c:pt idx="288">
                        <c:v>558.13000000000011</c:v>
                      </c:pt>
                      <c:pt idx="289">
                        <c:v>559.75</c:v>
                      </c:pt>
                      <c:pt idx="290">
                        <c:v>562.87000000000035</c:v>
                      </c:pt>
                      <c:pt idx="291">
                        <c:v>569.11000000000013</c:v>
                      </c:pt>
                      <c:pt idx="292">
                        <c:v>556.22000000000025</c:v>
                      </c:pt>
                      <c:pt idx="293">
                        <c:v>565.82999999999993</c:v>
                      </c:pt>
                      <c:pt idx="294">
                        <c:v>575.07999999999993</c:v>
                      </c:pt>
                      <c:pt idx="295">
                        <c:v>572.57000000000016</c:v>
                      </c:pt>
                      <c:pt idx="296">
                        <c:v>602.34999999999991</c:v>
                      </c:pt>
                      <c:pt idx="297">
                        <c:v>594.18000000000029</c:v>
                      </c:pt>
                      <c:pt idx="298">
                        <c:v>629.45000000000005</c:v>
                      </c:pt>
                      <c:pt idx="299">
                        <c:v>633.37000000000012</c:v>
                      </c:pt>
                      <c:pt idx="300">
                        <c:v>607.66000000000031</c:v>
                      </c:pt>
                      <c:pt idx="301">
                        <c:v>620.21</c:v>
                      </c:pt>
                      <c:pt idx="302">
                        <c:v>592.42000000000007</c:v>
                      </c:pt>
                      <c:pt idx="303">
                        <c:v>599.32999999999993</c:v>
                      </c:pt>
                      <c:pt idx="304">
                        <c:v>574.11000000000013</c:v>
                      </c:pt>
                      <c:pt idx="305">
                        <c:v>584.34000000000015</c:v>
                      </c:pt>
                      <c:pt idx="306">
                        <c:v>565.51000000000022</c:v>
                      </c:pt>
                      <c:pt idx="307">
                        <c:v>569.19000000000005</c:v>
                      </c:pt>
                      <c:pt idx="308">
                        <c:v>582.11000000000013</c:v>
                      </c:pt>
                      <c:pt idx="309">
                        <c:v>612.55999999999995</c:v>
                      </c:pt>
                      <c:pt idx="310">
                        <c:v>617.46</c:v>
                      </c:pt>
                      <c:pt idx="311">
                        <c:v>612.59000000000015</c:v>
                      </c:pt>
                      <c:pt idx="312">
                        <c:v>587.37000000000035</c:v>
                      </c:pt>
                      <c:pt idx="313">
                        <c:v>605.72000000000025</c:v>
                      </c:pt>
                      <c:pt idx="314">
                        <c:v>613.92000000000007</c:v>
                      </c:pt>
                      <c:pt idx="315">
                        <c:v>606.65000000000009</c:v>
                      </c:pt>
                      <c:pt idx="316">
                        <c:v>592.99000000000024</c:v>
                      </c:pt>
                      <c:pt idx="317">
                        <c:v>597.2800000000002</c:v>
                      </c:pt>
                      <c:pt idx="318">
                        <c:v>591.71</c:v>
                      </c:pt>
                      <c:pt idx="319">
                        <c:v>582.43000000000029</c:v>
                      </c:pt>
                      <c:pt idx="320">
                        <c:v>571.55000000000018</c:v>
                      </c:pt>
                      <c:pt idx="321">
                        <c:v>581.18000000000029</c:v>
                      </c:pt>
                      <c:pt idx="322">
                        <c:v>577.77</c:v>
                      </c:pt>
                      <c:pt idx="323">
                        <c:v>566.98</c:v>
                      </c:pt>
                      <c:pt idx="324">
                        <c:v>568.62000000000035</c:v>
                      </c:pt>
                      <c:pt idx="325">
                        <c:v>592.43000000000029</c:v>
                      </c:pt>
                      <c:pt idx="326">
                        <c:v>573.21</c:v>
                      </c:pt>
                      <c:pt idx="327">
                        <c:v>576.32000000000016</c:v>
                      </c:pt>
                      <c:pt idx="328">
                        <c:v>565.65000000000009</c:v>
                      </c:pt>
                      <c:pt idx="329">
                        <c:v>560.68000000000029</c:v>
                      </c:pt>
                      <c:pt idx="330">
                        <c:v>555.92000000000007</c:v>
                      </c:pt>
                      <c:pt idx="331">
                        <c:v>564.69000000000005</c:v>
                      </c:pt>
                      <c:pt idx="332">
                        <c:v>558.84999999999991</c:v>
                      </c:pt>
                      <c:pt idx="333">
                        <c:v>566.76000000000022</c:v>
                      </c:pt>
                      <c:pt idx="334">
                        <c:v>588.09999999999991</c:v>
                      </c:pt>
                      <c:pt idx="335">
                        <c:v>565.32000000000016</c:v>
                      </c:pt>
                      <c:pt idx="336">
                        <c:v>559.12000000000035</c:v>
                      </c:pt>
                      <c:pt idx="337">
                        <c:v>584.15000000000009</c:v>
                      </c:pt>
                      <c:pt idx="338">
                        <c:v>593.46</c:v>
                      </c:pt>
                      <c:pt idx="339">
                        <c:v>585.61000000000013</c:v>
                      </c:pt>
                      <c:pt idx="340">
                        <c:v>557.51000000000022</c:v>
                      </c:pt>
                      <c:pt idx="341">
                        <c:v>568.2800000000002</c:v>
                      </c:pt>
                      <c:pt idx="342">
                        <c:v>574.49000000000024</c:v>
                      </c:pt>
                      <c:pt idx="343">
                        <c:v>575.13000000000011</c:v>
                      </c:pt>
                      <c:pt idx="344">
                        <c:v>552.51000000000022</c:v>
                      </c:pt>
                      <c:pt idx="345">
                        <c:v>550.88000000000011</c:v>
                      </c:pt>
                      <c:pt idx="346">
                        <c:v>544.41000000000031</c:v>
                      </c:pt>
                      <c:pt idx="347">
                        <c:v>545.7800000000002</c:v>
                      </c:pt>
                      <c:pt idx="348">
                        <c:v>547.76000000000022</c:v>
                      </c:pt>
                      <c:pt idx="349">
                        <c:v>542.79</c:v>
                      </c:pt>
                      <c:pt idx="350">
                        <c:v>547.55000000000018</c:v>
                      </c:pt>
                      <c:pt idx="351">
                        <c:v>569.41000000000031</c:v>
                      </c:pt>
                      <c:pt idx="352">
                        <c:v>550.13000000000011</c:v>
                      </c:pt>
                      <c:pt idx="353">
                        <c:v>552.82000000000016</c:v>
                      </c:pt>
                      <c:pt idx="354">
                        <c:v>566.22000000000025</c:v>
                      </c:pt>
                      <c:pt idx="355">
                        <c:v>561.88000000000011</c:v>
                      </c:pt>
                      <c:pt idx="356">
                        <c:v>564.01000000000022</c:v>
                      </c:pt>
                      <c:pt idx="357">
                        <c:v>559.54</c:v>
                      </c:pt>
                      <c:pt idx="358">
                        <c:v>577.77</c:v>
                      </c:pt>
                      <c:pt idx="359">
                        <c:v>580.7800000000002</c:v>
                      </c:pt>
                      <c:pt idx="360">
                        <c:v>594.32999999999993</c:v>
                      </c:pt>
                      <c:pt idx="361">
                        <c:v>593.46</c:v>
                      </c:pt>
                      <c:pt idx="362">
                        <c:v>568.41000000000031</c:v>
                      </c:pt>
                      <c:pt idx="363">
                        <c:v>564.75</c:v>
                      </c:pt>
                      <c:pt idx="364">
                        <c:v>579.5</c:v>
                      </c:pt>
                      <c:pt idx="365">
                        <c:v>589.18000000000029</c:v>
                      </c:pt>
                      <c:pt idx="366">
                        <c:v>577.32000000000016</c:v>
                      </c:pt>
                      <c:pt idx="367">
                        <c:v>573.17000000000007</c:v>
                      </c:pt>
                      <c:pt idx="368">
                        <c:v>552.37000000000035</c:v>
                      </c:pt>
                      <c:pt idx="369">
                        <c:v>563.62000000000035</c:v>
                      </c:pt>
                      <c:pt idx="370">
                        <c:v>550.76000000000022</c:v>
                      </c:pt>
                      <c:pt idx="371">
                        <c:v>549.41000000000031</c:v>
                      </c:pt>
                      <c:pt idx="372">
                        <c:v>565.0300000000002</c:v>
                      </c:pt>
                      <c:pt idx="373">
                        <c:v>571.30000000000018</c:v>
                      </c:pt>
                      <c:pt idx="374">
                        <c:v>572.12000000000035</c:v>
                      </c:pt>
                      <c:pt idx="375">
                        <c:v>615.97000000000025</c:v>
                      </c:pt>
                      <c:pt idx="376">
                        <c:v>610.5</c:v>
                      </c:pt>
                      <c:pt idx="377">
                        <c:v>596.19000000000005</c:v>
                      </c:pt>
                      <c:pt idx="378">
                        <c:v>596.82999999999993</c:v>
                      </c:pt>
                      <c:pt idx="379">
                        <c:v>604.84999999999991</c:v>
                      </c:pt>
                      <c:pt idx="380">
                        <c:v>592.27</c:v>
                      </c:pt>
                      <c:pt idx="381">
                        <c:v>626.93000000000006</c:v>
                      </c:pt>
                      <c:pt idx="382">
                        <c:v>622.30000000000018</c:v>
                      </c:pt>
                      <c:pt idx="383">
                        <c:v>596.99000000000024</c:v>
                      </c:pt>
                      <c:pt idx="384">
                        <c:v>574.01000000000022</c:v>
                      </c:pt>
                      <c:pt idx="385">
                        <c:v>564.66000000000031</c:v>
                      </c:pt>
                      <c:pt idx="386">
                        <c:v>566.21</c:v>
                      </c:pt>
                      <c:pt idx="387">
                        <c:v>549.32000000000016</c:v>
                      </c:pt>
                      <c:pt idx="388">
                        <c:v>546.97000000000025</c:v>
                      </c:pt>
                      <c:pt idx="389">
                        <c:v>545.32999999999993</c:v>
                      </c:pt>
                      <c:pt idx="390">
                        <c:v>554.40000000000009</c:v>
                      </c:pt>
                      <c:pt idx="391">
                        <c:v>559.46</c:v>
                      </c:pt>
                      <c:pt idx="392">
                        <c:v>571.46</c:v>
                      </c:pt>
                      <c:pt idx="393">
                        <c:v>593.96</c:v>
                      </c:pt>
                      <c:pt idx="394">
                        <c:v>605.97000000000025</c:v>
                      </c:pt>
                      <c:pt idx="395">
                        <c:v>580.36000000000013</c:v>
                      </c:pt>
                      <c:pt idx="396">
                        <c:v>565.04</c:v>
                      </c:pt>
                      <c:pt idx="397">
                        <c:v>564.98</c:v>
                      </c:pt>
                      <c:pt idx="398">
                        <c:v>569.77</c:v>
                      </c:pt>
                      <c:pt idx="399">
                        <c:v>575.57000000000016</c:v>
                      </c:pt>
                      <c:pt idx="400">
                        <c:v>580.29</c:v>
                      </c:pt>
                      <c:pt idx="401">
                        <c:v>573.77</c:v>
                      </c:pt>
                      <c:pt idx="402">
                        <c:v>590.05000000000018</c:v>
                      </c:pt>
                      <c:pt idx="403">
                        <c:v>596.04</c:v>
                      </c:pt>
                      <c:pt idx="404">
                        <c:v>569.43000000000029</c:v>
                      </c:pt>
                      <c:pt idx="405">
                        <c:v>589.54</c:v>
                      </c:pt>
                      <c:pt idx="406">
                        <c:v>587.55999999999995</c:v>
                      </c:pt>
                      <c:pt idx="407">
                        <c:v>590.22000000000025</c:v>
                      </c:pt>
                      <c:pt idx="408">
                        <c:v>582.07000000000016</c:v>
                      </c:pt>
                      <c:pt idx="409">
                        <c:v>571.17000000000007</c:v>
                      </c:pt>
                      <c:pt idx="410">
                        <c:v>576.69000000000005</c:v>
                      </c:pt>
                      <c:pt idx="411">
                        <c:v>594</c:v>
                      </c:pt>
                      <c:pt idx="412">
                        <c:v>637.88000000000011</c:v>
                      </c:pt>
                      <c:pt idx="413">
                        <c:v>702.72</c:v>
                      </c:pt>
                      <c:pt idx="414">
                        <c:v>780.40000000000009</c:v>
                      </c:pt>
                      <c:pt idx="415">
                        <c:v>806.00000000000023</c:v>
                      </c:pt>
                      <c:pt idx="416">
                        <c:v>733.10000000000014</c:v>
                      </c:pt>
                      <c:pt idx="417">
                        <c:v>685.95</c:v>
                      </c:pt>
                      <c:pt idx="418">
                        <c:v>684.74000000000024</c:v>
                      </c:pt>
                      <c:pt idx="419">
                        <c:v>701.43000000000006</c:v>
                      </c:pt>
                      <c:pt idx="420">
                        <c:v>759.76000000000022</c:v>
                      </c:pt>
                      <c:pt idx="421">
                        <c:v>724.75000000000023</c:v>
                      </c:pt>
                      <c:pt idx="422">
                        <c:v>722.48</c:v>
                      </c:pt>
                      <c:pt idx="423">
                        <c:v>752.3900000000001</c:v>
                      </c:pt>
                      <c:pt idx="424">
                        <c:v>704.2</c:v>
                      </c:pt>
                      <c:pt idx="425">
                        <c:v>731.57000000000016</c:v>
                      </c:pt>
                      <c:pt idx="426">
                        <c:v>721.32000000000016</c:v>
                      </c:pt>
                      <c:pt idx="427">
                        <c:v>712.56000000000017</c:v>
                      </c:pt>
                      <c:pt idx="428">
                        <c:v>720.58000000000015</c:v>
                      </c:pt>
                      <c:pt idx="429">
                        <c:v>695.52000000000021</c:v>
                      </c:pt>
                      <c:pt idx="430">
                        <c:v>678.30000000000018</c:v>
                      </c:pt>
                      <c:pt idx="431">
                        <c:v>683.41000000000008</c:v>
                      </c:pt>
                      <c:pt idx="432">
                        <c:v>715.58000000000015</c:v>
                      </c:pt>
                      <c:pt idx="433">
                        <c:v>706.6400000000001</c:v>
                      </c:pt>
                      <c:pt idx="434">
                        <c:v>730.87000000000012</c:v>
                      </c:pt>
                      <c:pt idx="435">
                        <c:v>734.85000000000014</c:v>
                      </c:pt>
                      <c:pt idx="436">
                        <c:v>741.37000000000012</c:v>
                      </c:pt>
                      <c:pt idx="437">
                        <c:v>742.27000000000021</c:v>
                      </c:pt>
                      <c:pt idx="438">
                        <c:v>791.84000000000015</c:v>
                      </c:pt>
                      <c:pt idx="439">
                        <c:v>789.52000000000021</c:v>
                      </c:pt>
                      <c:pt idx="440">
                        <c:v>753.58000000000015</c:v>
                      </c:pt>
                      <c:pt idx="441">
                        <c:v>749.79000000000019</c:v>
                      </c:pt>
                      <c:pt idx="442">
                        <c:v>722.25000000000023</c:v>
                      </c:pt>
                      <c:pt idx="443">
                        <c:v>686.56000000000017</c:v>
                      </c:pt>
                      <c:pt idx="444">
                        <c:v>693.69</c:v>
                      </c:pt>
                      <c:pt idx="445">
                        <c:v>677.7800000000002</c:v>
                      </c:pt>
                      <c:pt idx="446">
                        <c:v>660.18000000000006</c:v>
                      </c:pt>
                      <c:pt idx="447">
                        <c:v>658.72</c:v>
                      </c:pt>
                      <c:pt idx="448">
                        <c:v>656.15000000000009</c:v>
                      </c:pt>
                      <c:pt idx="449">
                        <c:v>669.92000000000007</c:v>
                      </c:pt>
                      <c:pt idx="450">
                        <c:v>679.37000000000012</c:v>
                      </c:pt>
                      <c:pt idx="451">
                        <c:v>649.75000000000023</c:v>
                      </c:pt>
                      <c:pt idx="452">
                        <c:v>640.50000000000023</c:v>
                      </c:pt>
                      <c:pt idx="453">
                        <c:v>639.95000000000005</c:v>
                      </c:pt>
                      <c:pt idx="454">
                        <c:v>642.84000000000015</c:v>
                      </c:pt>
                      <c:pt idx="455">
                        <c:v>654.67000000000007</c:v>
                      </c:pt>
                      <c:pt idx="456">
                        <c:v>621.09999999999991</c:v>
                      </c:pt>
                      <c:pt idx="457">
                        <c:v>598.46</c:v>
                      </c:pt>
                      <c:pt idx="458">
                        <c:v>602.43000000000029</c:v>
                      </c:pt>
                      <c:pt idx="459">
                        <c:v>607.72000000000025</c:v>
                      </c:pt>
                      <c:pt idx="460">
                        <c:v>583.26000000000022</c:v>
                      </c:pt>
                      <c:pt idx="461">
                        <c:v>584.20000000000027</c:v>
                      </c:pt>
                      <c:pt idx="462">
                        <c:v>594.25</c:v>
                      </c:pt>
                      <c:pt idx="463">
                        <c:v>569.55999999999995</c:v>
                      </c:pt>
                      <c:pt idx="464">
                        <c:v>563.82000000000016</c:v>
                      </c:pt>
                      <c:pt idx="465">
                        <c:v>571.30000000000018</c:v>
                      </c:pt>
                      <c:pt idx="466">
                        <c:v>573.68000000000029</c:v>
                      </c:pt>
                      <c:pt idx="467">
                        <c:v>574.41000000000031</c:v>
                      </c:pt>
                      <c:pt idx="468">
                        <c:v>595.0300000000002</c:v>
                      </c:pt>
                      <c:pt idx="469">
                        <c:v>591.89000000000033</c:v>
                      </c:pt>
                      <c:pt idx="470">
                        <c:v>598.61000000000013</c:v>
                      </c:pt>
                      <c:pt idx="471">
                        <c:v>627.6400000000001</c:v>
                      </c:pt>
                      <c:pt idx="472">
                        <c:v>650.57000000000016</c:v>
                      </c:pt>
                      <c:pt idx="473">
                        <c:v>620.42000000000007</c:v>
                      </c:pt>
                      <c:pt idx="474">
                        <c:v>623.17000000000007</c:v>
                      </c:pt>
                      <c:pt idx="475">
                        <c:v>590.0300000000002</c:v>
                      </c:pt>
                      <c:pt idx="476">
                        <c:v>592.37000000000035</c:v>
                      </c:pt>
                      <c:pt idx="477">
                        <c:v>584.44000000000005</c:v>
                      </c:pt>
                      <c:pt idx="478">
                        <c:v>587.02</c:v>
                      </c:pt>
                      <c:pt idx="479">
                        <c:v>584.47000000000025</c:v>
                      </c:pt>
                      <c:pt idx="480">
                        <c:v>584.74000000000024</c:v>
                      </c:pt>
                      <c:pt idx="481">
                        <c:v>583.5</c:v>
                      </c:pt>
                      <c:pt idx="482">
                        <c:v>593.20000000000027</c:v>
                      </c:pt>
                      <c:pt idx="483">
                        <c:v>570.98</c:v>
                      </c:pt>
                      <c:pt idx="484">
                        <c:v>594.09999999999991</c:v>
                      </c:pt>
                      <c:pt idx="485">
                        <c:v>623.99000000000024</c:v>
                      </c:pt>
                      <c:pt idx="486">
                        <c:v>581.92000000000007</c:v>
                      </c:pt>
                      <c:pt idx="487">
                        <c:v>596.54</c:v>
                      </c:pt>
                      <c:pt idx="488">
                        <c:v>610.02</c:v>
                      </c:pt>
                      <c:pt idx="489">
                        <c:v>625.99000000000024</c:v>
                      </c:pt>
                      <c:pt idx="490">
                        <c:v>621.38000000000011</c:v>
                      </c:pt>
                      <c:pt idx="491">
                        <c:v>661.24000000000024</c:v>
                      </c:pt>
                      <c:pt idx="492">
                        <c:v>651.67000000000007</c:v>
                      </c:pt>
                      <c:pt idx="493">
                        <c:v>630.20000000000005</c:v>
                      </c:pt>
                      <c:pt idx="494">
                        <c:v>600.54</c:v>
                      </c:pt>
                      <c:pt idx="495">
                        <c:v>631.72</c:v>
                      </c:pt>
                      <c:pt idx="496">
                        <c:v>668.06000000000017</c:v>
                      </c:pt>
                      <c:pt idx="497">
                        <c:v>652.46</c:v>
                      </c:pt>
                      <c:pt idx="498">
                        <c:v>634.6400000000001</c:v>
                      </c:pt>
                      <c:pt idx="499">
                        <c:v>609.32000000000016</c:v>
                      </c:pt>
                      <c:pt idx="500">
                        <c:v>612.62000000000035</c:v>
                      </c:pt>
                      <c:pt idx="501">
                        <c:v>617.11000000000013</c:v>
                      </c:pt>
                      <c:pt idx="502">
                        <c:v>595.25</c:v>
                      </c:pt>
                      <c:pt idx="503">
                        <c:v>610.25</c:v>
                      </c:pt>
                      <c:pt idx="504">
                        <c:v>629.67000000000007</c:v>
                      </c:pt>
                      <c:pt idx="505">
                        <c:v>660.95</c:v>
                      </c:pt>
                      <c:pt idx="506">
                        <c:v>656.90000000000009</c:v>
                      </c:pt>
                      <c:pt idx="507">
                        <c:v>683.35000000000014</c:v>
                      </c:pt>
                      <c:pt idx="508">
                        <c:v>730.52000000000021</c:v>
                      </c:pt>
                      <c:pt idx="509">
                        <c:v>751.58000000000015</c:v>
                      </c:pt>
                      <c:pt idx="510">
                        <c:v>749.94</c:v>
                      </c:pt>
                      <c:pt idx="511">
                        <c:v>734.93000000000006</c:v>
                      </c:pt>
                      <c:pt idx="512">
                        <c:v>783.33000000000015</c:v>
                      </c:pt>
                      <c:pt idx="513">
                        <c:v>751.77000000000021</c:v>
                      </c:pt>
                      <c:pt idx="514">
                        <c:v>793.2800000000002</c:v>
                      </c:pt>
                      <c:pt idx="515">
                        <c:v>792.2800000000002</c:v>
                      </c:pt>
                      <c:pt idx="516">
                        <c:v>814.2800000000002</c:v>
                      </c:pt>
                      <c:pt idx="517">
                        <c:v>804.62000000000012</c:v>
                      </c:pt>
                      <c:pt idx="518">
                        <c:v>766.71</c:v>
                      </c:pt>
                      <c:pt idx="519">
                        <c:v>796.5300000000002</c:v>
                      </c:pt>
                      <c:pt idx="520">
                        <c:v>769.98</c:v>
                      </c:pt>
                      <c:pt idx="521">
                        <c:v>790.66000000000008</c:v>
                      </c:pt>
                      <c:pt idx="522">
                        <c:v>780.25000000000023</c:v>
                      </c:pt>
                      <c:pt idx="523">
                        <c:v>733.37000000000012</c:v>
                      </c:pt>
                      <c:pt idx="524">
                        <c:v>734.23</c:v>
                      </c:pt>
                      <c:pt idx="525">
                        <c:v>770.58000000000015</c:v>
                      </c:pt>
                      <c:pt idx="526">
                        <c:v>761.08000000000015</c:v>
                      </c:pt>
                      <c:pt idx="527">
                        <c:v>758.16000000000008</c:v>
                      </c:pt>
                      <c:pt idx="528">
                        <c:v>793.56000000000017</c:v>
                      </c:pt>
                      <c:pt idx="529">
                        <c:v>820.17000000000007</c:v>
                      </c:pt>
                      <c:pt idx="530">
                        <c:v>821.40000000000009</c:v>
                      </c:pt>
                      <c:pt idx="531">
                        <c:v>821.75000000000023</c:v>
                      </c:pt>
                      <c:pt idx="532">
                        <c:v>844.5300000000002</c:v>
                      </c:pt>
                      <c:pt idx="533">
                        <c:v>808.83000000000015</c:v>
                      </c:pt>
                      <c:pt idx="534">
                        <c:v>778.0300000000002</c:v>
                      </c:pt>
                      <c:pt idx="535">
                        <c:v>746.79000000000019</c:v>
                      </c:pt>
                      <c:pt idx="536">
                        <c:v>755.7800000000002</c:v>
                      </c:pt>
                      <c:pt idx="537">
                        <c:v>755.83000000000015</c:v>
                      </c:pt>
                      <c:pt idx="538">
                        <c:v>728.11000000000013</c:v>
                      </c:pt>
                      <c:pt idx="539">
                        <c:v>752.34000000000015</c:v>
                      </c:pt>
                      <c:pt idx="540">
                        <c:v>743.81000000000017</c:v>
                      </c:pt>
                      <c:pt idx="541">
                        <c:v>721.91000000000008</c:v>
                      </c:pt>
                      <c:pt idx="542">
                        <c:v>725.56000000000017</c:v>
                      </c:pt>
                      <c:pt idx="543">
                        <c:v>741.38000000000011</c:v>
                      </c:pt>
                      <c:pt idx="544">
                        <c:v>695.26000000000022</c:v>
                      </c:pt>
                      <c:pt idx="545">
                        <c:v>687.16000000000008</c:v>
                      </c:pt>
                      <c:pt idx="546">
                        <c:v>680.21</c:v>
                      </c:pt>
                      <c:pt idx="547">
                        <c:v>673.62000000000012</c:v>
                      </c:pt>
                      <c:pt idx="548">
                        <c:v>671.85000000000014</c:v>
                      </c:pt>
                      <c:pt idx="549">
                        <c:v>694.35000000000014</c:v>
                      </c:pt>
                      <c:pt idx="550">
                        <c:v>684.35000000000014</c:v>
                      </c:pt>
                      <c:pt idx="551">
                        <c:v>684.04000000000019</c:v>
                      </c:pt>
                      <c:pt idx="552">
                        <c:v>651.42000000000007</c:v>
                      </c:pt>
                      <c:pt idx="553">
                        <c:v>653.97</c:v>
                      </c:pt>
                      <c:pt idx="554">
                        <c:v>657.68000000000006</c:v>
                      </c:pt>
                      <c:pt idx="555">
                        <c:v>646.3900000000001</c:v>
                      </c:pt>
                      <c:pt idx="556">
                        <c:v>633.02000000000021</c:v>
                      </c:pt>
                      <c:pt idx="557">
                        <c:v>624.0300000000002</c:v>
                      </c:pt>
                      <c:pt idx="558">
                        <c:v>622.01000000000022</c:v>
                      </c:pt>
                      <c:pt idx="559">
                        <c:v>623.80999999999995</c:v>
                      </c:pt>
                      <c:pt idx="560">
                        <c:v>636.90000000000009</c:v>
                      </c:pt>
                      <c:pt idx="561">
                        <c:v>637.67000000000007</c:v>
                      </c:pt>
                      <c:pt idx="562">
                        <c:v>636.56000000000017</c:v>
                      </c:pt>
                      <c:pt idx="563">
                        <c:v>618.59999999999991</c:v>
                      </c:pt>
                      <c:pt idx="564">
                        <c:v>609.66000000000031</c:v>
                      </c:pt>
                      <c:pt idx="565">
                        <c:v>613.87000000000035</c:v>
                      </c:pt>
                      <c:pt idx="566">
                        <c:v>600.82999999999993</c:v>
                      </c:pt>
                      <c:pt idx="567">
                        <c:v>607.48</c:v>
                      </c:pt>
                      <c:pt idx="568">
                        <c:v>628.44000000000005</c:v>
                      </c:pt>
                      <c:pt idx="569">
                        <c:v>606.95000000000027</c:v>
                      </c:pt>
                      <c:pt idx="570">
                        <c:v>631.70000000000005</c:v>
                      </c:pt>
                      <c:pt idx="571">
                        <c:v>626.01000000000022</c:v>
                      </c:pt>
                      <c:pt idx="572">
                        <c:v>631.62000000000012</c:v>
                      </c:pt>
                      <c:pt idx="573">
                        <c:v>611.89000000000033</c:v>
                      </c:pt>
                      <c:pt idx="574">
                        <c:v>591.19000000000005</c:v>
                      </c:pt>
                      <c:pt idx="575">
                        <c:v>590.82999999999993</c:v>
                      </c:pt>
                      <c:pt idx="576">
                        <c:v>592.88000000000011</c:v>
                      </c:pt>
                      <c:pt idx="577">
                        <c:v>579.27</c:v>
                      </c:pt>
                      <c:pt idx="578">
                        <c:v>572.80999999999995</c:v>
                      </c:pt>
                      <c:pt idx="579">
                        <c:v>571.21</c:v>
                      </c:pt>
                      <c:pt idx="580">
                        <c:v>582.13000000000011</c:v>
                      </c:pt>
                      <c:pt idx="581">
                        <c:v>582.0300000000002</c:v>
                      </c:pt>
                      <c:pt idx="582">
                        <c:v>585.82000000000016</c:v>
                      </c:pt>
                      <c:pt idx="583">
                        <c:v>581.91000000000031</c:v>
                      </c:pt>
                      <c:pt idx="584">
                        <c:v>578.46</c:v>
                      </c:pt>
                      <c:pt idx="585">
                        <c:v>597.80000000000018</c:v>
                      </c:pt>
                      <c:pt idx="586">
                        <c:v>608.30999999999995</c:v>
                      </c:pt>
                      <c:pt idx="587">
                        <c:v>592.18000000000029</c:v>
                      </c:pt>
                      <c:pt idx="588">
                        <c:v>610.24000000000024</c:v>
                      </c:pt>
                      <c:pt idx="589">
                        <c:v>622.49000000000024</c:v>
                      </c:pt>
                      <c:pt idx="590">
                        <c:v>622.98</c:v>
                      </c:pt>
                      <c:pt idx="591">
                        <c:v>616.47000000000025</c:v>
                      </c:pt>
                      <c:pt idx="592">
                        <c:v>614.92000000000007</c:v>
                      </c:pt>
                      <c:pt idx="593">
                        <c:v>589.22000000000025</c:v>
                      </c:pt>
                      <c:pt idx="594">
                        <c:v>609.15000000000009</c:v>
                      </c:pt>
                      <c:pt idx="595">
                        <c:v>609.5</c:v>
                      </c:pt>
                      <c:pt idx="596">
                        <c:v>627.00000000000023</c:v>
                      </c:pt>
                      <c:pt idx="597">
                        <c:v>606.95000000000027</c:v>
                      </c:pt>
                      <c:pt idx="598">
                        <c:v>626.40000000000009</c:v>
                      </c:pt>
                      <c:pt idx="599">
                        <c:v>625.98</c:v>
                      </c:pt>
                      <c:pt idx="600">
                        <c:v>633.57000000000016</c:v>
                      </c:pt>
                      <c:pt idx="601">
                        <c:v>621.29</c:v>
                      </c:pt>
                      <c:pt idx="602">
                        <c:v>625.57000000000016</c:v>
                      </c:pt>
                      <c:pt idx="603">
                        <c:v>597.55000000000018</c:v>
                      </c:pt>
                      <c:pt idx="604">
                        <c:v>583.07000000000016</c:v>
                      </c:pt>
                      <c:pt idx="605">
                        <c:v>583.51000000000022</c:v>
                      </c:pt>
                      <c:pt idx="606">
                        <c:v>574.55000000000018</c:v>
                      </c:pt>
                      <c:pt idx="607">
                        <c:v>576.65000000000009</c:v>
                      </c:pt>
                      <c:pt idx="608">
                        <c:v>574.2800000000002</c:v>
                      </c:pt>
                      <c:pt idx="609">
                        <c:v>568.34999999999991</c:v>
                      </c:pt>
                      <c:pt idx="610">
                        <c:v>574.48</c:v>
                      </c:pt>
                      <c:pt idx="611">
                        <c:v>564.20000000000027</c:v>
                      </c:pt>
                      <c:pt idx="612">
                        <c:v>561.48</c:v>
                      </c:pt>
                      <c:pt idx="613">
                        <c:v>554.49000000000024</c:v>
                      </c:pt>
                      <c:pt idx="614">
                        <c:v>558.13000000000011</c:v>
                      </c:pt>
                      <c:pt idx="615">
                        <c:v>577.54</c:v>
                      </c:pt>
                      <c:pt idx="616">
                        <c:v>594.55000000000018</c:v>
                      </c:pt>
                      <c:pt idx="617">
                        <c:v>598.29</c:v>
                      </c:pt>
                      <c:pt idx="618">
                        <c:v>602.11000000000013</c:v>
                      </c:pt>
                      <c:pt idx="619">
                        <c:v>595.62000000000035</c:v>
                      </c:pt>
                      <c:pt idx="620">
                        <c:v>602.39000000000033</c:v>
                      </c:pt>
                      <c:pt idx="621">
                        <c:v>590.36000000000013</c:v>
                      </c:pt>
                      <c:pt idx="622">
                        <c:v>584.71</c:v>
                      </c:pt>
                      <c:pt idx="623">
                        <c:v>588.16000000000031</c:v>
                      </c:pt>
                      <c:pt idx="624">
                        <c:v>560.29</c:v>
                      </c:pt>
                      <c:pt idx="625">
                        <c:v>636.20000000000005</c:v>
                      </c:pt>
                      <c:pt idx="626">
                        <c:v>673.07000000000016</c:v>
                      </c:pt>
                      <c:pt idx="627">
                        <c:v>637.52000000000021</c:v>
                      </c:pt>
                      <c:pt idx="628">
                        <c:v>602.84000000000015</c:v>
                      </c:pt>
                      <c:pt idx="629">
                        <c:v>574.75</c:v>
                      </c:pt>
                      <c:pt idx="630">
                        <c:v>570.66000000000031</c:v>
                      </c:pt>
                      <c:pt idx="631">
                        <c:v>585.05999999999995</c:v>
                      </c:pt>
                      <c:pt idx="632">
                        <c:v>573.88000000000011</c:v>
                      </c:pt>
                      <c:pt idx="633">
                        <c:v>575.71</c:v>
                      </c:pt>
                      <c:pt idx="634">
                        <c:v>543.71</c:v>
                      </c:pt>
                      <c:pt idx="635">
                        <c:v>536.45000000000027</c:v>
                      </c:pt>
                      <c:pt idx="636">
                        <c:v>521.47000000000025</c:v>
                      </c:pt>
                      <c:pt idx="637">
                        <c:v>521.18000000000029</c:v>
                      </c:pt>
                      <c:pt idx="638">
                        <c:v>509.86000000000013</c:v>
                      </c:pt>
                      <c:pt idx="639">
                        <c:v>511.87000000000035</c:v>
                      </c:pt>
                      <c:pt idx="640">
                        <c:v>506.72000000000025</c:v>
                      </c:pt>
                      <c:pt idx="641">
                        <c:v>509.82999999999993</c:v>
                      </c:pt>
                      <c:pt idx="642">
                        <c:v>500.59000000000015</c:v>
                      </c:pt>
                      <c:pt idx="643">
                        <c:v>508.44000000000005</c:v>
                      </c:pt>
                      <c:pt idx="644">
                        <c:v>498.57999999999993</c:v>
                      </c:pt>
                      <c:pt idx="645">
                        <c:v>505.13000000000011</c:v>
                      </c:pt>
                      <c:pt idx="646">
                        <c:v>504.43000000000029</c:v>
                      </c:pt>
                      <c:pt idx="647">
                        <c:v>507.0300000000002</c:v>
                      </c:pt>
                      <c:pt idx="648">
                        <c:v>503.55000000000018</c:v>
                      </c:pt>
                      <c:pt idx="649">
                        <c:v>500.01000000000022</c:v>
                      </c:pt>
                      <c:pt idx="650">
                        <c:v>502.77</c:v>
                      </c:pt>
                      <c:pt idx="651">
                        <c:v>516.57999999999993</c:v>
                      </c:pt>
                      <c:pt idx="652">
                        <c:v>509.82000000000016</c:v>
                      </c:pt>
                      <c:pt idx="653">
                        <c:v>509.36000000000013</c:v>
                      </c:pt>
                      <c:pt idx="654">
                        <c:v>490.74000000000024</c:v>
                      </c:pt>
                      <c:pt idx="655">
                        <c:v>492.72000000000025</c:v>
                      </c:pt>
                      <c:pt idx="656">
                        <c:v>491.87000000000035</c:v>
                      </c:pt>
                      <c:pt idx="657">
                        <c:v>498.12000000000035</c:v>
                      </c:pt>
                      <c:pt idx="658">
                        <c:v>487.82000000000016</c:v>
                      </c:pt>
                      <c:pt idx="659">
                        <c:v>489.55999999999995</c:v>
                      </c:pt>
                      <c:pt idx="660">
                        <c:v>483.46000000000004</c:v>
                      </c:pt>
                      <c:pt idx="661">
                        <c:v>495.46000000000004</c:v>
                      </c:pt>
                      <c:pt idx="662">
                        <c:v>491.39000000000033</c:v>
                      </c:pt>
                      <c:pt idx="663">
                        <c:v>486.59000000000015</c:v>
                      </c:pt>
                      <c:pt idx="664">
                        <c:v>489.74000000000024</c:v>
                      </c:pt>
                      <c:pt idx="665">
                        <c:v>490.97000000000025</c:v>
                      </c:pt>
                      <c:pt idx="666">
                        <c:v>486.71000000000004</c:v>
                      </c:pt>
                      <c:pt idx="667">
                        <c:v>498.17000000000007</c:v>
                      </c:pt>
                      <c:pt idx="668">
                        <c:v>501.14000000000033</c:v>
                      </c:pt>
                      <c:pt idx="669">
                        <c:v>504.57000000000016</c:v>
                      </c:pt>
                      <c:pt idx="670">
                        <c:v>493.23</c:v>
                      </c:pt>
                      <c:pt idx="671">
                        <c:v>497.49000000000024</c:v>
                      </c:pt>
                      <c:pt idx="672">
                        <c:v>502.66000000000031</c:v>
                      </c:pt>
                      <c:pt idx="673">
                        <c:v>502.75</c:v>
                      </c:pt>
                      <c:pt idx="674">
                        <c:v>493.63000000000011</c:v>
                      </c:pt>
                      <c:pt idx="675">
                        <c:v>487.13000000000011</c:v>
                      </c:pt>
                      <c:pt idx="676">
                        <c:v>487.45000000000027</c:v>
                      </c:pt>
                      <c:pt idx="677">
                        <c:v>492.30999999999995</c:v>
                      </c:pt>
                      <c:pt idx="678">
                        <c:v>545.80000000000018</c:v>
                      </c:pt>
                      <c:pt idx="679">
                        <c:v>514.57000000000016</c:v>
                      </c:pt>
                      <c:pt idx="680">
                        <c:v>546.59000000000015</c:v>
                      </c:pt>
                      <c:pt idx="681">
                        <c:v>547.84000000000015</c:v>
                      </c:pt>
                      <c:pt idx="682">
                        <c:v>526.34999999999991</c:v>
                      </c:pt>
                      <c:pt idx="683">
                        <c:v>534.45000000000027</c:v>
                      </c:pt>
                      <c:pt idx="684">
                        <c:v>534.49000000000024</c:v>
                      </c:pt>
                      <c:pt idx="685">
                        <c:v>533.84999999999991</c:v>
                      </c:pt>
                      <c:pt idx="686">
                        <c:v>510.49000000000024</c:v>
                      </c:pt>
                      <c:pt idx="687">
                        <c:v>496.43000000000029</c:v>
                      </c:pt>
                      <c:pt idx="688">
                        <c:v>508.92000000000007</c:v>
                      </c:pt>
                      <c:pt idx="689">
                        <c:v>527.51000000000022</c:v>
                      </c:pt>
                      <c:pt idx="690">
                        <c:v>513.68000000000029</c:v>
                      </c:pt>
                      <c:pt idx="691">
                        <c:v>502.24000000000024</c:v>
                      </c:pt>
                      <c:pt idx="692">
                        <c:v>522.48</c:v>
                      </c:pt>
                      <c:pt idx="693">
                        <c:v>505.34000000000015</c:v>
                      </c:pt>
                      <c:pt idx="694">
                        <c:v>512.41000000000031</c:v>
                      </c:pt>
                      <c:pt idx="695">
                        <c:v>523.12000000000035</c:v>
                      </c:pt>
                      <c:pt idx="696">
                        <c:v>513.88000000000011</c:v>
                      </c:pt>
                      <c:pt idx="697">
                        <c:v>512.84000000000015</c:v>
                      </c:pt>
                      <c:pt idx="698">
                        <c:v>519.87000000000035</c:v>
                      </c:pt>
                      <c:pt idx="699">
                        <c:v>509.95000000000027</c:v>
                      </c:pt>
                      <c:pt idx="700">
                        <c:v>536.88000000000011</c:v>
                      </c:pt>
                      <c:pt idx="701">
                        <c:v>534.43000000000029</c:v>
                      </c:pt>
                      <c:pt idx="702">
                        <c:v>541.05999999999995</c:v>
                      </c:pt>
                      <c:pt idx="703">
                        <c:v>540.63000000000011</c:v>
                      </c:pt>
                      <c:pt idx="704">
                        <c:v>547.11000000000013</c:v>
                      </c:pt>
                      <c:pt idx="705">
                        <c:v>534.01000000000022</c:v>
                      </c:pt>
                      <c:pt idx="706">
                        <c:v>529.32000000000016</c:v>
                      </c:pt>
                      <c:pt idx="707">
                        <c:v>532.27</c:v>
                      </c:pt>
                      <c:pt idx="708">
                        <c:v>532.45000000000027</c:v>
                      </c:pt>
                      <c:pt idx="709">
                        <c:v>522.2800000000002</c:v>
                      </c:pt>
                      <c:pt idx="710">
                        <c:v>530.45000000000027</c:v>
                      </c:pt>
                      <c:pt idx="711">
                        <c:v>534.18000000000029</c:v>
                      </c:pt>
                      <c:pt idx="712">
                        <c:v>540.57000000000016</c:v>
                      </c:pt>
                      <c:pt idx="713">
                        <c:v>547.20000000000027</c:v>
                      </c:pt>
                      <c:pt idx="714">
                        <c:v>547.46</c:v>
                      </c:pt>
                      <c:pt idx="715">
                        <c:v>561.89000000000033</c:v>
                      </c:pt>
                      <c:pt idx="716">
                        <c:v>575.67000000000007</c:v>
                      </c:pt>
                      <c:pt idx="717">
                        <c:v>584.95000000000027</c:v>
                      </c:pt>
                      <c:pt idx="718">
                        <c:v>588.43000000000029</c:v>
                      </c:pt>
                      <c:pt idx="719">
                        <c:v>542.09000000000015</c:v>
                      </c:pt>
                      <c:pt idx="720">
                        <c:v>534.05000000000018</c:v>
                      </c:pt>
                      <c:pt idx="721">
                        <c:v>510.34999999999991</c:v>
                      </c:pt>
                      <c:pt idx="722">
                        <c:v>506.13000000000011</c:v>
                      </c:pt>
                      <c:pt idx="723">
                        <c:v>509.16000000000031</c:v>
                      </c:pt>
                      <c:pt idx="724">
                        <c:v>509.41000000000031</c:v>
                      </c:pt>
                      <c:pt idx="725">
                        <c:v>493.22000000000025</c:v>
                      </c:pt>
                      <c:pt idx="726">
                        <c:v>496.67000000000007</c:v>
                      </c:pt>
                      <c:pt idx="727">
                        <c:v>486.49000000000024</c:v>
                      </c:pt>
                      <c:pt idx="728">
                        <c:v>491.71000000000004</c:v>
                      </c:pt>
                      <c:pt idx="729">
                        <c:v>475.43000000000029</c:v>
                      </c:pt>
                      <c:pt idx="730">
                        <c:v>470.67000000000007</c:v>
                      </c:pt>
                      <c:pt idx="731">
                        <c:v>468.89000000000033</c:v>
                      </c:pt>
                      <c:pt idx="732">
                        <c:v>460.26000000000022</c:v>
                      </c:pt>
                      <c:pt idx="733">
                        <c:v>471.89000000000033</c:v>
                      </c:pt>
                      <c:pt idx="734">
                        <c:v>468.95000000000027</c:v>
                      </c:pt>
                      <c:pt idx="735">
                        <c:v>474.80000000000018</c:v>
                      </c:pt>
                      <c:pt idx="736">
                        <c:v>482.5300000000002</c:v>
                      </c:pt>
                      <c:pt idx="737">
                        <c:v>481.66000000000031</c:v>
                      </c:pt>
                      <c:pt idx="738">
                        <c:v>468.90000000000009</c:v>
                      </c:pt>
                      <c:pt idx="739">
                        <c:v>461.38000000000011</c:v>
                      </c:pt>
                      <c:pt idx="740">
                        <c:v>432.26000000000022</c:v>
                      </c:pt>
                      <c:pt idx="741">
                        <c:v>427.42000000000007</c:v>
                      </c:pt>
                      <c:pt idx="742">
                        <c:v>414.07999999999993</c:v>
                      </c:pt>
                      <c:pt idx="743">
                        <c:v>416.65000000000009</c:v>
                      </c:pt>
                      <c:pt idx="744">
                        <c:v>401.89000000000033</c:v>
                      </c:pt>
                      <c:pt idx="745">
                        <c:v>420.32999999999993</c:v>
                      </c:pt>
                      <c:pt idx="746">
                        <c:v>411.57999999999993</c:v>
                      </c:pt>
                      <c:pt idx="747">
                        <c:v>415.53999999999996</c:v>
                      </c:pt>
                      <c:pt idx="748">
                        <c:v>411.07999999999993</c:v>
                      </c:pt>
                      <c:pt idx="749">
                        <c:v>402.84999999999991</c:v>
                      </c:pt>
                      <c:pt idx="750">
                        <c:v>408.43000000000029</c:v>
                      </c:pt>
                      <c:pt idx="751">
                        <c:v>412.65000000000009</c:v>
                      </c:pt>
                      <c:pt idx="752">
                        <c:v>409.82000000000016</c:v>
                      </c:pt>
                      <c:pt idx="753">
                        <c:v>404.73</c:v>
                      </c:pt>
                      <c:pt idx="754">
                        <c:v>423.69000000000005</c:v>
                      </c:pt>
                      <c:pt idx="755">
                        <c:v>424.34999999999991</c:v>
                      </c:pt>
                      <c:pt idx="756">
                        <c:v>434.7800000000002</c:v>
                      </c:pt>
                      <c:pt idx="757">
                        <c:v>415.7800000000002</c:v>
                      </c:pt>
                      <c:pt idx="758">
                        <c:v>402.86000000000013</c:v>
                      </c:pt>
                      <c:pt idx="759">
                        <c:v>404.61000000000013</c:v>
                      </c:pt>
                      <c:pt idx="760">
                        <c:v>396.63000000000011</c:v>
                      </c:pt>
                      <c:pt idx="761">
                        <c:v>404.71000000000004</c:v>
                      </c:pt>
                      <c:pt idx="762">
                        <c:v>404.71000000000004</c:v>
                      </c:pt>
                      <c:pt idx="763">
                        <c:v>398.28999999999996</c:v>
                      </c:pt>
                      <c:pt idx="764">
                        <c:v>403.17000000000007</c:v>
                      </c:pt>
                      <c:pt idx="765">
                        <c:v>398.97000000000025</c:v>
                      </c:pt>
                      <c:pt idx="766">
                        <c:v>405.72000000000025</c:v>
                      </c:pt>
                      <c:pt idx="767">
                        <c:v>401.72000000000025</c:v>
                      </c:pt>
                      <c:pt idx="768">
                        <c:v>409.92000000000007</c:v>
                      </c:pt>
                      <c:pt idx="769">
                        <c:v>402.30000000000018</c:v>
                      </c:pt>
                      <c:pt idx="770">
                        <c:v>408.41000000000031</c:v>
                      </c:pt>
                      <c:pt idx="771">
                        <c:v>393.53999999999996</c:v>
                      </c:pt>
                      <c:pt idx="772">
                        <c:v>375.24000000000024</c:v>
                      </c:pt>
                      <c:pt idx="773">
                        <c:v>376.93000000000029</c:v>
                      </c:pt>
                      <c:pt idx="774">
                        <c:v>378.92000000000007</c:v>
                      </c:pt>
                      <c:pt idx="775">
                        <c:v>392.71000000000004</c:v>
                      </c:pt>
                      <c:pt idx="776">
                        <c:v>394.74000000000024</c:v>
                      </c:pt>
                      <c:pt idx="777">
                        <c:v>394.05999999999995</c:v>
                      </c:pt>
                      <c:pt idx="778">
                        <c:v>392.76000000000022</c:v>
                      </c:pt>
                      <c:pt idx="779">
                        <c:v>376.19000000000005</c:v>
                      </c:pt>
                      <c:pt idx="780">
                        <c:v>381.05000000000018</c:v>
                      </c:pt>
                      <c:pt idx="781">
                        <c:v>380.5300000000002</c:v>
                      </c:pt>
                      <c:pt idx="782">
                        <c:v>378.94000000000005</c:v>
                      </c:pt>
                      <c:pt idx="783">
                        <c:v>365.74000000000024</c:v>
                      </c:pt>
                      <c:pt idx="784">
                        <c:v>357.51000000000022</c:v>
                      </c:pt>
                      <c:pt idx="785">
                        <c:v>345.36000000000013</c:v>
                      </c:pt>
                      <c:pt idx="786">
                        <c:v>336.0300000000002</c:v>
                      </c:pt>
                      <c:pt idx="787">
                        <c:v>324.36000000000013</c:v>
                      </c:pt>
                      <c:pt idx="788">
                        <c:v>326.39000000000033</c:v>
                      </c:pt>
                      <c:pt idx="789">
                        <c:v>322.45000000000027</c:v>
                      </c:pt>
                      <c:pt idx="790">
                        <c:v>308.23</c:v>
                      </c:pt>
                      <c:pt idx="791">
                        <c:v>310.78999999999996</c:v>
                      </c:pt>
                      <c:pt idx="792">
                        <c:v>309.80000000000018</c:v>
                      </c:pt>
                      <c:pt idx="793">
                        <c:v>306.27</c:v>
                      </c:pt>
                      <c:pt idx="794">
                        <c:v>303.86000000000013</c:v>
                      </c:pt>
                      <c:pt idx="795">
                        <c:v>309.97000000000025</c:v>
                      </c:pt>
                      <c:pt idx="796">
                        <c:v>277.65000000000009</c:v>
                      </c:pt>
                      <c:pt idx="797">
                        <c:v>291.69000000000005</c:v>
                      </c:pt>
                      <c:pt idx="798">
                        <c:v>290.49000000000024</c:v>
                      </c:pt>
                      <c:pt idx="799">
                        <c:v>298.30000000000018</c:v>
                      </c:pt>
                      <c:pt idx="800">
                        <c:v>305.22000000000025</c:v>
                      </c:pt>
                      <c:pt idx="801">
                        <c:v>310.63000000000011</c:v>
                      </c:pt>
                      <c:pt idx="802">
                        <c:v>308.74000000000024</c:v>
                      </c:pt>
                      <c:pt idx="803">
                        <c:v>301.01000000000022</c:v>
                      </c:pt>
                      <c:pt idx="804">
                        <c:v>300.14000000000033</c:v>
                      </c:pt>
                      <c:pt idx="805">
                        <c:v>308.16000000000031</c:v>
                      </c:pt>
                      <c:pt idx="806">
                        <c:v>288.34999999999991</c:v>
                      </c:pt>
                      <c:pt idx="807">
                        <c:v>292.23</c:v>
                      </c:pt>
                      <c:pt idx="808">
                        <c:v>295.36000000000013</c:v>
                      </c:pt>
                      <c:pt idx="809">
                        <c:v>300.14000000000033</c:v>
                      </c:pt>
                      <c:pt idx="810">
                        <c:v>329.59000000000015</c:v>
                      </c:pt>
                      <c:pt idx="811">
                        <c:v>325.16000000000031</c:v>
                      </c:pt>
                      <c:pt idx="812">
                        <c:v>327.65000000000009</c:v>
                      </c:pt>
                      <c:pt idx="813">
                        <c:v>329.63000000000011</c:v>
                      </c:pt>
                      <c:pt idx="814">
                        <c:v>332.02</c:v>
                      </c:pt>
                      <c:pt idx="815">
                        <c:v>315.03999999999996</c:v>
                      </c:pt>
                      <c:pt idx="816">
                        <c:v>312.48</c:v>
                      </c:pt>
                      <c:pt idx="817">
                        <c:v>305.55000000000018</c:v>
                      </c:pt>
                      <c:pt idx="818">
                        <c:v>310.89000000000033</c:v>
                      </c:pt>
                      <c:pt idx="819">
                        <c:v>314.77</c:v>
                      </c:pt>
                      <c:pt idx="820">
                        <c:v>313.45000000000027</c:v>
                      </c:pt>
                      <c:pt idx="821">
                        <c:v>320.66000000000031</c:v>
                      </c:pt>
                      <c:pt idx="822">
                        <c:v>316.12000000000035</c:v>
                      </c:pt>
                      <c:pt idx="823">
                        <c:v>318.07000000000016</c:v>
                      </c:pt>
                      <c:pt idx="824">
                        <c:v>316.45000000000027</c:v>
                      </c:pt>
                      <c:pt idx="825">
                        <c:v>319.82999999999993</c:v>
                      </c:pt>
                      <c:pt idx="826">
                        <c:v>328.68000000000029</c:v>
                      </c:pt>
                      <c:pt idx="827">
                        <c:v>344.66000000000031</c:v>
                      </c:pt>
                      <c:pt idx="828">
                        <c:v>324.59999999999991</c:v>
                      </c:pt>
                      <c:pt idx="829">
                        <c:v>331.42000000000007</c:v>
                      </c:pt>
                      <c:pt idx="830">
                        <c:v>335.44000000000005</c:v>
                      </c:pt>
                      <c:pt idx="831">
                        <c:v>317.77</c:v>
                      </c:pt>
                      <c:pt idx="832">
                        <c:v>324.92000000000007</c:v>
                      </c:pt>
                      <c:pt idx="833">
                        <c:v>299.46000000000004</c:v>
                      </c:pt>
                      <c:pt idx="834">
                        <c:v>285</c:v>
                      </c:pt>
                      <c:pt idx="835">
                        <c:v>286.16000000000031</c:v>
                      </c:pt>
                      <c:pt idx="836">
                        <c:v>284.84000000000015</c:v>
                      </c:pt>
                      <c:pt idx="837">
                        <c:v>289.41000000000031</c:v>
                      </c:pt>
                      <c:pt idx="838">
                        <c:v>285.2800000000002</c:v>
                      </c:pt>
                      <c:pt idx="839">
                        <c:v>282.44000000000005</c:v>
                      </c:pt>
                      <c:pt idx="840">
                        <c:v>285.48</c:v>
                      </c:pt>
                      <c:pt idx="841">
                        <c:v>284.09000000000015</c:v>
                      </c:pt>
                      <c:pt idx="842">
                        <c:v>274.32000000000016</c:v>
                      </c:pt>
                      <c:pt idx="843">
                        <c:v>274.23</c:v>
                      </c:pt>
                      <c:pt idx="844">
                        <c:v>276.69000000000005</c:v>
                      </c:pt>
                      <c:pt idx="845">
                        <c:v>273.98</c:v>
                      </c:pt>
                      <c:pt idx="846">
                        <c:v>279.17000000000007</c:v>
                      </c:pt>
                      <c:pt idx="847">
                        <c:v>282.71000000000004</c:v>
                      </c:pt>
                      <c:pt idx="848">
                        <c:v>271.28999999999996</c:v>
                      </c:pt>
                      <c:pt idx="849">
                        <c:v>272.94000000000005</c:v>
                      </c:pt>
                      <c:pt idx="850">
                        <c:v>316.57999999999993</c:v>
                      </c:pt>
                      <c:pt idx="851">
                        <c:v>307.89000000000033</c:v>
                      </c:pt>
                      <c:pt idx="852">
                        <c:v>291.88000000000011</c:v>
                      </c:pt>
                      <c:pt idx="853">
                        <c:v>279.59000000000015</c:v>
                      </c:pt>
                      <c:pt idx="854">
                        <c:v>275.19000000000005</c:v>
                      </c:pt>
                      <c:pt idx="855">
                        <c:v>269.22000000000025</c:v>
                      </c:pt>
                      <c:pt idx="856">
                        <c:v>258.53999999999996</c:v>
                      </c:pt>
                      <c:pt idx="857">
                        <c:v>257.78999999999996</c:v>
                      </c:pt>
                      <c:pt idx="858">
                        <c:v>260.70000000000027</c:v>
                      </c:pt>
                      <c:pt idx="859">
                        <c:v>261.80999999999995</c:v>
                      </c:pt>
                      <c:pt idx="860">
                        <c:v>243.55000000000018</c:v>
                      </c:pt>
                      <c:pt idx="861">
                        <c:v>234.53999999999996</c:v>
                      </c:pt>
                      <c:pt idx="862">
                        <c:v>237.51000000000022</c:v>
                      </c:pt>
                      <c:pt idx="863">
                        <c:v>244.2800000000002</c:v>
                      </c:pt>
                      <c:pt idx="864">
                        <c:v>240.47000000000025</c:v>
                      </c:pt>
                      <c:pt idx="865">
                        <c:v>239.82000000000016</c:v>
                      </c:pt>
                      <c:pt idx="866">
                        <c:v>241.84000000000015</c:v>
                      </c:pt>
                      <c:pt idx="867">
                        <c:v>244.22000000000025</c:v>
                      </c:pt>
                      <c:pt idx="868">
                        <c:v>233.26000000000022</c:v>
                      </c:pt>
                      <c:pt idx="869">
                        <c:v>235.69000000000005</c:v>
                      </c:pt>
                      <c:pt idx="870">
                        <c:v>241.15000000000009</c:v>
                      </c:pt>
                      <c:pt idx="871">
                        <c:v>240.46000000000004</c:v>
                      </c:pt>
                      <c:pt idx="872">
                        <c:v>220.15000000000009</c:v>
                      </c:pt>
                      <c:pt idx="873">
                        <c:v>236.57999999999993</c:v>
                      </c:pt>
                      <c:pt idx="874">
                        <c:v>238</c:v>
                      </c:pt>
                      <c:pt idx="875">
                        <c:v>239.11000000000013</c:v>
                      </c:pt>
                      <c:pt idx="876">
                        <c:v>235.30999999999995</c:v>
                      </c:pt>
                      <c:pt idx="877">
                        <c:v>234.53999999999996</c:v>
                      </c:pt>
                      <c:pt idx="878">
                        <c:v>254.23000000000002</c:v>
                      </c:pt>
                      <c:pt idx="879">
                        <c:v>232.92000000000007</c:v>
                      </c:pt>
                      <c:pt idx="880">
                        <c:v>253.91000000000031</c:v>
                      </c:pt>
                      <c:pt idx="881">
                        <c:v>250.20000000000027</c:v>
                      </c:pt>
                      <c:pt idx="882">
                        <c:v>244.59999999999991</c:v>
                      </c:pt>
                      <c:pt idx="883">
                        <c:v>241.07000000000016</c:v>
                      </c:pt>
                      <c:pt idx="884">
                        <c:v>263.86000000000013</c:v>
                      </c:pt>
                      <c:pt idx="885">
                        <c:v>248.43000000000029</c:v>
                      </c:pt>
                      <c:pt idx="886">
                        <c:v>246.18000000000029</c:v>
                      </c:pt>
                      <c:pt idx="887">
                        <c:v>248.07999999999993</c:v>
                      </c:pt>
                      <c:pt idx="888">
                        <c:v>230.36000000000013</c:v>
                      </c:pt>
                      <c:pt idx="889">
                        <c:v>225.7800000000002</c:v>
                      </c:pt>
                      <c:pt idx="890">
                        <c:v>214.34000000000015</c:v>
                      </c:pt>
                      <c:pt idx="891">
                        <c:v>214.47000000000025</c:v>
                      </c:pt>
                      <c:pt idx="892">
                        <c:v>213</c:v>
                      </c:pt>
                      <c:pt idx="893">
                        <c:v>199.7800000000002</c:v>
                      </c:pt>
                      <c:pt idx="894">
                        <c:v>200.16000000000031</c:v>
                      </c:pt>
                      <c:pt idx="895">
                        <c:v>201.07000000000016</c:v>
                      </c:pt>
                      <c:pt idx="896">
                        <c:v>203.70000000000027</c:v>
                      </c:pt>
                      <c:pt idx="897">
                        <c:v>196.48000000000002</c:v>
                      </c:pt>
                      <c:pt idx="898">
                        <c:v>195.7800000000002</c:v>
                      </c:pt>
                      <c:pt idx="899">
                        <c:v>198.19000000000005</c:v>
                      </c:pt>
                      <c:pt idx="900">
                        <c:v>201.51000000000022</c:v>
                      </c:pt>
                      <c:pt idx="901">
                        <c:v>203.30999999999995</c:v>
                      </c:pt>
                      <c:pt idx="902">
                        <c:v>197.26000000000022</c:v>
                      </c:pt>
                      <c:pt idx="903">
                        <c:v>196.03999999999996</c:v>
                      </c:pt>
                      <c:pt idx="904">
                        <c:v>201.45000000000027</c:v>
                      </c:pt>
                      <c:pt idx="905">
                        <c:v>196.7800000000002</c:v>
                      </c:pt>
                      <c:pt idx="906">
                        <c:v>192.70000000000027</c:v>
                      </c:pt>
                      <c:pt idx="907">
                        <c:v>198.69000000000005</c:v>
                      </c:pt>
                      <c:pt idx="908">
                        <c:v>199.59000000000015</c:v>
                      </c:pt>
                      <c:pt idx="909">
                        <c:v>235.40000000000009</c:v>
                      </c:pt>
                      <c:pt idx="910">
                        <c:v>232.28999999999996</c:v>
                      </c:pt>
                      <c:pt idx="911">
                        <c:v>207.76999999999998</c:v>
                      </c:pt>
                      <c:pt idx="912">
                        <c:v>209</c:v>
                      </c:pt>
                      <c:pt idx="913">
                        <c:v>205.5</c:v>
                      </c:pt>
                      <c:pt idx="914">
                        <c:v>243.59999999999991</c:v>
                      </c:pt>
                      <c:pt idx="915">
                        <c:v>248.05999999999995</c:v>
                      </c:pt>
                      <c:pt idx="916">
                        <c:v>245.24000000000024</c:v>
                      </c:pt>
                      <c:pt idx="917">
                        <c:v>221.09999999999991</c:v>
                      </c:pt>
                      <c:pt idx="918">
                        <c:v>229.57000000000016</c:v>
                      </c:pt>
                      <c:pt idx="919">
                        <c:v>234.64000000000033</c:v>
                      </c:pt>
                      <c:pt idx="920">
                        <c:v>230.55999999999995</c:v>
                      </c:pt>
                      <c:pt idx="921">
                        <c:v>229.37000000000035</c:v>
                      </c:pt>
                      <c:pt idx="922">
                        <c:v>227.30999999999995</c:v>
                      </c:pt>
                      <c:pt idx="923">
                        <c:v>216.01999999999998</c:v>
                      </c:pt>
                      <c:pt idx="924">
                        <c:v>201.96000000000004</c:v>
                      </c:pt>
                      <c:pt idx="925">
                        <c:v>197.05999999999995</c:v>
                      </c:pt>
                      <c:pt idx="926">
                        <c:v>215.76000000000022</c:v>
                      </c:pt>
                      <c:pt idx="927">
                        <c:v>208.07000000000016</c:v>
                      </c:pt>
                      <c:pt idx="928">
                        <c:v>208.51000000000022</c:v>
                      </c:pt>
                      <c:pt idx="929">
                        <c:v>212.18000000000029</c:v>
                      </c:pt>
                      <c:pt idx="930">
                        <c:v>185.5</c:v>
                      </c:pt>
                      <c:pt idx="931">
                        <c:v>177.13000000000011</c:v>
                      </c:pt>
                      <c:pt idx="932">
                        <c:v>175.24000000000024</c:v>
                      </c:pt>
                      <c:pt idx="933">
                        <c:v>177.99000000000024</c:v>
                      </c:pt>
                      <c:pt idx="934">
                        <c:v>173.38000000000011</c:v>
                      </c:pt>
                      <c:pt idx="935">
                        <c:v>169.74000000000024</c:v>
                      </c:pt>
                      <c:pt idx="936">
                        <c:v>166.96000000000004</c:v>
                      </c:pt>
                      <c:pt idx="937">
                        <c:v>165.37000000000035</c:v>
                      </c:pt>
                      <c:pt idx="938">
                        <c:v>173.01000000000022</c:v>
                      </c:pt>
                      <c:pt idx="939">
                        <c:v>171.39000000000033</c:v>
                      </c:pt>
                      <c:pt idx="940">
                        <c:v>176.95000000000027</c:v>
                      </c:pt>
                      <c:pt idx="941">
                        <c:v>176.76999999999998</c:v>
                      </c:pt>
                      <c:pt idx="942">
                        <c:v>166.57000000000016</c:v>
                      </c:pt>
                      <c:pt idx="943">
                        <c:v>163.55000000000018</c:v>
                      </c:pt>
                      <c:pt idx="944">
                        <c:v>154.25</c:v>
                      </c:pt>
                      <c:pt idx="945">
                        <c:v>144.49000000000024</c:v>
                      </c:pt>
                      <c:pt idx="946">
                        <c:v>139.0300000000002</c:v>
                      </c:pt>
                      <c:pt idx="947">
                        <c:v>135.87000000000035</c:v>
                      </c:pt>
                      <c:pt idx="948">
                        <c:v>121.53999999999996</c:v>
                      </c:pt>
                      <c:pt idx="949">
                        <c:v>124.2800000000002</c:v>
                      </c:pt>
                      <c:pt idx="950">
                        <c:v>128.88000000000011</c:v>
                      </c:pt>
                      <c:pt idx="951">
                        <c:v>122.97000000000025</c:v>
                      </c:pt>
                      <c:pt idx="952">
                        <c:v>118.37000000000035</c:v>
                      </c:pt>
                      <c:pt idx="953">
                        <c:v>122.68000000000029</c:v>
                      </c:pt>
                      <c:pt idx="954">
                        <c:v>120.44000000000005</c:v>
                      </c:pt>
                      <c:pt idx="955">
                        <c:v>115.97000000000025</c:v>
                      </c:pt>
                      <c:pt idx="956">
                        <c:v>114.25</c:v>
                      </c:pt>
                      <c:pt idx="957">
                        <c:v>112.34999999999991</c:v>
                      </c:pt>
                      <c:pt idx="958">
                        <c:v>111.51000000000022</c:v>
                      </c:pt>
                      <c:pt idx="959">
                        <c:v>98.400000000000091</c:v>
                      </c:pt>
                      <c:pt idx="960">
                        <c:v>108.63000000000011</c:v>
                      </c:pt>
                      <c:pt idx="961">
                        <c:v>104.48000000000002</c:v>
                      </c:pt>
                      <c:pt idx="962">
                        <c:v>116.46000000000004</c:v>
                      </c:pt>
                      <c:pt idx="963">
                        <c:v>113.21000000000004</c:v>
                      </c:pt>
                      <c:pt idx="964">
                        <c:v>92.539999999999964</c:v>
                      </c:pt>
                      <c:pt idx="965">
                        <c:v>100.7800000000002</c:v>
                      </c:pt>
                      <c:pt idx="966">
                        <c:v>98.349999999999909</c:v>
                      </c:pt>
                      <c:pt idx="967">
                        <c:v>94.25</c:v>
                      </c:pt>
                      <c:pt idx="968">
                        <c:v>93.760000000000218</c:v>
                      </c:pt>
                      <c:pt idx="969">
                        <c:v>85.769999999999982</c:v>
                      </c:pt>
                      <c:pt idx="970">
                        <c:v>82.480000000000018</c:v>
                      </c:pt>
                      <c:pt idx="971">
                        <c:v>82.970000000000255</c:v>
                      </c:pt>
                      <c:pt idx="972">
                        <c:v>79.230000000000018</c:v>
                      </c:pt>
                      <c:pt idx="973">
                        <c:v>88.990000000000236</c:v>
                      </c:pt>
                      <c:pt idx="974">
                        <c:v>91.309999999999945</c:v>
                      </c:pt>
                      <c:pt idx="975">
                        <c:v>88.769999999999982</c:v>
                      </c:pt>
                      <c:pt idx="976">
                        <c:v>94.740000000000236</c:v>
                      </c:pt>
                      <c:pt idx="977">
                        <c:v>108.99000000000024</c:v>
                      </c:pt>
                      <c:pt idx="978">
                        <c:v>87.970000000000255</c:v>
                      </c:pt>
                      <c:pt idx="979">
                        <c:v>94.760000000000218</c:v>
                      </c:pt>
                      <c:pt idx="980">
                        <c:v>91.470000000000255</c:v>
                      </c:pt>
                      <c:pt idx="981">
                        <c:v>74.579999999999927</c:v>
                      </c:pt>
                      <c:pt idx="982">
                        <c:v>76.5300000000002</c:v>
                      </c:pt>
                      <c:pt idx="983">
                        <c:v>71.190000000000055</c:v>
                      </c:pt>
                      <c:pt idx="984">
                        <c:v>72.190000000000055</c:v>
                      </c:pt>
                      <c:pt idx="985">
                        <c:v>46.570000000000164</c:v>
                      </c:pt>
                      <c:pt idx="986">
                        <c:v>47.539999999999964</c:v>
                      </c:pt>
                      <c:pt idx="987">
                        <c:v>26.0300000000002</c:v>
                      </c:pt>
                      <c:pt idx="988">
                        <c:v>31.390000000000327</c:v>
                      </c:pt>
                      <c:pt idx="989">
                        <c:v>34.170000000000073</c:v>
                      </c:pt>
                      <c:pt idx="990">
                        <c:v>44.039999999999964</c:v>
                      </c:pt>
                      <c:pt idx="991">
                        <c:v>44.340000000000146</c:v>
                      </c:pt>
                      <c:pt idx="992">
                        <c:v>36.630000000000109</c:v>
                      </c:pt>
                      <c:pt idx="993">
                        <c:v>22.110000000000127</c:v>
                      </c:pt>
                      <c:pt idx="994">
                        <c:v>13.620000000000346</c:v>
                      </c:pt>
                      <c:pt idx="995">
                        <c:v>9.5</c:v>
                      </c:pt>
                      <c:pt idx="996">
                        <c:v>10.760000000000218</c:v>
                      </c:pt>
                      <c:pt idx="997">
                        <c:v>21.599999999999909</c:v>
                      </c:pt>
                      <c:pt idx="998">
                        <c:v>-2.1999999999998181</c:v>
                      </c:pt>
                      <c:pt idx="999">
                        <c:v>-16.549999999999727</c:v>
                      </c:pt>
                      <c:pt idx="1000">
                        <c:v>-7.8599999999996726</c:v>
                      </c:pt>
                      <c:pt idx="1001">
                        <c:v>-5.6399999999998727</c:v>
                      </c:pt>
                      <c:pt idx="1002">
                        <c:v>-10.960000000000036</c:v>
                      </c:pt>
                      <c:pt idx="1003">
                        <c:v>-9.7300000000000182</c:v>
                      </c:pt>
                      <c:pt idx="1004">
                        <c:v>-6.8899999999998727</c:v>
                      </c:pt>
                      <c:pt idx="1005">
                        <c:v>-9.0099999999997635</c:v>
                      </c:pt>
                      <c:pt idx="1006">
                        <c:v>-13.929999999999836</c:v>
                      </c:pt>
                      <c:pt idx="1007">
                        <c:v>0</c:v>
                      </c:pt>
                      <c:pt idx="1008">
                        <c:v>-22.199999999999818</c:v>
                      </c:pt>
                      <c:pt idx="1009">
                        <c:v>-39.449999999999818</c:v>
                      </c:pt>
                      <c:pt idx="1010">
                        <c:v>-50.379999999999654</c:v>
                      </c:pt>
                      <c:pt idx="1011">
                        <c:v>-69.539999999999964</c:v>
                      </c:pt>
                      <c:pt idx="1012">
                        <c:v>-74.099999999999909</c:v>
                      </c:pt>
                      <c:pt idx="1013">
                        <c:v>-77.679999999999836</c:v>
                      </c:pt>
                      <c:pt idx="1014">
                        <c:v>-74.619999999999891</c:v>
                      </c:pt>
                      <c:pt idx="1015">
                        <c:v>-93.949999999999818</c:v>
                      </c:pt>
                      <c:pt idx="1016">
                        <c:v>-112.62999999999965</c:v>
                      </c:pt>
                      <c:pt idx="1017">
                        <c:v>-102.80999999999995</c:v>
                      </c:pt>
                      <c:pt idx="1018">
                        <c:v>-128.94999999999982</c:v>
                      </c:pt>
                      <c:pt idx="1019">
                        <c:v>-124.42000000000007</c:v>
                      </c:pt>
                      <c:pt idx="1020">
                        <c:v>-136.69000000000005</c:v>
                      </c:pt>
                      <c:pt idx="1021">
                        <c:v>-159.35999999999967</c:v>
                      </c:pt>
                      <c:pt idx="1022">
                        <c:v>-165.51999999999998</c:v>
                      </c:pt>
                      <c:pt idx="1023">
                        <c:v>-163.92999999999984</c:v>
                      </c:pt>
                      <c:pt idx="1024">
                        <c:v>-165.63999999999987</c:v>
                      </c:pt>
                      <c:pt idx="1025">
                        <c:v>-199.25999999999976</c:v>
                      </c:pt>
                      <c:pt idx="1026">
                        <c:v>-179.92000000000007</c:v>
                      </c:pt>
                      <c:pt idx="1027">
                        <c:v>-148.81999999999971</c:v>
                      </c:pt>
                      <c:pt idx="1028">
                        <c:v>-150.19999999999982</c:v>
                      </c:pt>
                      <c:pt idx="1029">
                        <c:v>-148.36999999999989</c:v>
                      </c:pt>
                      <c:pt idx="1030">
                        <c:v>-88.519999999999982</c:v>
                      </c:pt>
                      <c:pt idx="1031">
                        <c:v>24.670000000000073</c:v>
                      </c:pt>
                      <c:pt idx="1032">
                        <c:v>-21.529999999999745</c:v>
                      </c:pt>
                      <c:pt idx="1033">
                        <c:v>-8.0499999999997272</c:v>
                      </c:pt>
                      <c:pt idx="1034">
                        <c:v>92.610000000000127</c:v>
                      </c:pt>
                      <c:pt idx="1035">
                        <c:v>54.059999999999945</c:v>
                      </c:pt>
                      <c:pt idx="1036">
                        <c:v>17.610000000000127</c:v>
                      </c:pt>
                      <c:pt idx="1037">
                        <c:v>10.670000000000073</c:v>
                      </c:pt>
                      <c:pt idx="1038">
                        <c:v>-25.019999999999982</c:v>
                      </c:pt>
                      <c:pt idx="1039">
                        <c:v>-57.589999999999691</c:v>
                      </c:pt>
                      <c:pt idx="1040">
                        <c:v>-58.609999999999673</c:v>
                      </c:pt>
                      <c:pt idx="1041">
                        <c:v>-42.650000000000091</c:v>
                      </c:pt>
                      <c:pt idx="1042">
                        <c:v>-27.7199999999998</c:v>
                      </c:pt>
                      <c:pt idx="1043">
                        <c:v>-30.349999999999909</c:v>
                      </c:pt>
                      <c:pt idx="1044">
                        <c:v>-73.690000000000055</c:v>
                      </c:pt>
                      <c:pt idx="1045">
                        <c:v>-105.98999999999978</c:v>
                      </c:pt>
                      <c:pt idx="1046">
                        <c:v>-70.670000000000073</c:v>
                      </c:pt>
                      <c:pt idx="1047">
                        <c:v>-40.2199999999998</c:v>
                      </c:pt>
                      <c:pt idx="1048">
                        <c:v>-4.0599999999999454</c:v>
                      </c:pt>
                      <c:pt idx="1049">
                        <c:v>-17.639999999999873</c:v>
                      </c:pt>
                      <c:pt idx="1050">
                        <c:v>-47.329999999999927</c:v>
                      </c:pt>
                      <c:pt idx="1051">
                        <c:v>-54.509999999999764</c:v>
                      </c:pt>
                      <c:pt idx="1052">
                        <c:v>-53.190000000000055</c:v>
                      </c:pt>
                      <c:pt idx="1053">
                        <c:v>-65.359999999999673</c:v>
                      </c:pt>
                      <c:pt idx="1054">
                        <c:v>-112.96000000000004</c:v>
                      </c:pt>
                      <c:pt idx="1055">
                        <c:v>-109.40999999999985</c:v>
                      </c:pt>
                      <c:pt idx="1056">
                        <c:v>-91.699999999999818</c:v>
                      </c:pt>
                      <c:pt idx="1057">
                        <c:v>-75.869999999999891</c:v>
                      </c:pt>
                      <c:pt idx="1058">
                        <c:v>-73.7199999999998</c:v>
                      </c:pt>
                      <c:pt idx="1059">
                        <c:v>-78.400000000000091</c:v>
                      </c:pt>
                      <c:pt idx="1060">
                        <c:v>-39.309999999999945</c:v>
                      </c:pt>
                      <c:pt idx="1061">
                        <c:v>-43.329999999999927</c:v>
                      </c:pt>
                      <c:pt idx="1062">
                        <c:v>-38.319999999999709</c:v>
                      </c:pt>
                      <c:pt idx="1063">
                        <c:v>29.920000000000073</c:v>
                      </c:pt>
                      <c:pt idx="1064">
                        <c:v>85.349999999999909</c:v>
                      </c:pt>
                      <c:pt idx="1065">
                        <c:v>15.059999999999945</c:v>
                      </c:pt>
                      <c:pt idx="1066">
                        <c:v>60.990000000000236</c:v>
                      </c:pt>
                      <c:pt idx="1067">
                        <c:v>68.610000000000127</c:v>
                      </c:pt>
                      <c:pt idx="1068">
                        <c:v>32.740000000000236</c:v>
                      </c:pt>
                      <c:pt idx="1069">
                        <c:v>91.730000000000018</c:v>
                      </c:pt>
                      <c:pt idx="1070">
                        <c:v>59.160000000000309</c:v>
                      </c:pt>
                      <c:pt idx="1071">
                        <c:v>28.920000000000073</c:v>
                      </c:pt>
                      <c:pt idx="1072">
                        <c:v>10.769999999999982</c:v>
                      </c:pt>
                      <c:pt idx="1073">
                        <c:v>69.140000000000327</c:v>
                      </c:pt>
                      <c:pt idx="1074">
                        <c:v>60.450000000000273</c:v>
                      </c:pt>
                      <c:pt idx="1075">
                        <c:v>16.740000000000236</c:v>
                      </c:pt>
                      <c:pt idx="1076">
                        <c:v>31.420000000000073</c:v>
                      </c:pt>
                      <c:pt idx="1077">
                        <c:v>9.6200000000003456</c:v>
                      </c:pt>
                      <c:pt idx="1078">
                        <c:v>17.309999999999945</c:v>
                      </c:pt>
                      <c:pt idx="1079">
                        <c:v>-4.2300000000000182</c:v>
                      </c:pt>
                      <c:pt idx="1080">
                        <c:v>-32.779999999999745</c:v>
                      </c:pt>
                      <c:pt idx="1081">
                        <c:v>-35.029999999999745</c:v>
                      </c:pt>
                      <c:pt idx="1082">
                        <c:v>-19.519999999999982</c:v>
                      </c:pt>
                      <c:pt idx="1083">
                        <c:v>3.4700000000002547</c:v>
                      </c:pt>
                      <c:pt idx="1084">
                        <c:v>3.3200000000001637</c:v>
                      </c:pt>
                      <c:pt idx="1085">
                        <c:v>39.050000000000182</c:v>
                      </c:pt>
                      <c:pt idx="1086">
                        <c:v>34.210000000000036</c:v>
                      </c:pt>
                      <c:pt idx="1087">
                        <c:v>6.6700000000000728</c:v>
                      </c:pt>
                      <c:pt idx="1088">
                        <c:v>3.7000000000002728</c:v>
                      </c:pt>
                      <c:pt idx="1089">
                        <c:v>25.559999999999945</c:v>
                      </c:pt>
                      <c:pt idx="1090">
                        <c:v>18.809999999999945</c:v>
                      </c:pt>
                      <c:pt idx="1091">
                        <c:v>37.940000000000055</c:v>
                      </c:pt>
                      <c:pt idx="1092">
                        <c:v>43.880000000000109</c:v>
                      </c:pt>
                      <c:pt idx="1093">
                        <c:v>10.190000000000055</c:v>
                      </c:pt>
                      <c:pt idx="1094">
                        <c:v>0.98000000000001819</c:v>
                      </c:pt>
                      <c:pt idx="1095">
                        <c:v>1.6900000000000546</c:v>
                      </c:pt>
                      <c:pt idx="1096">
                        <c:v>-24.179999999999836</c:v>
                      </c:pt>
                      <c:pt idx="1097">
                        <c:v>-49.460000000000036</c:v>
                      </c:pt>
                      <c:pt idx="1098">
                        <c:v>-54.109999999999673</c:v>
                      </c:pt>
                      <c:pt idx="1099">
                        <c:v>-56.519999999999982</c:v>
                      </c:pt>
                      <c:pt idx="1100">
                        <c:v>-37.839999999999691</c:v>
                      </c:pt>
                      <c:pt idx="1101">
                        <c:v>-48.849999999999909</c:v>
                      </c:pt>
                      <c:pt idx="1102">
                        <c:v>-46.519999999999982</c:v>
                      </c:pt>
                      <c:pt idx="1103">
                        <c:v>-39.359999999999673</c:v>
                      </c:pt>
                      <c:pt idx="1104">
                        <c:v>-59.400000000000091</c:v>
                      </c:pt>
                      <c:pt idx="1105">
                        <c:v>-50.829999999999927</c:v>
                      </c:pt>
                      <c:pt idx="1106">
                        <c:v>-59.679999999999836</c:v>
                      </c:pt>
                      <c:pt idx="1107">
                        <c:v>-54.150000000000091</c:v>
                      </c:pt>
                      <c:pt idx="1108">
                        <c:v>-47.7199999999998</c:v>
                      </c:pt>
                      <c:pt idx="1109">
                        <c:v>-16.25</c:v>
                      </c:pt>
                      <c:pt idx="1110">
                        <c:v>-50.400000000000091</c:v>
                      </c:pt>
                      <c:pt idx="1111">
                        <c:v>-31.659999999999854</c:v>
                      </c:pt>
                      <c:pt idx="1112">
                        <c:v>-61.009999999999764</c:v>
                      </c:pt>
                      <c:pt idx="1113">
                        <c:v>-73.259999999999764</c:v>
                      </c:pt>
                      <c:pt idx="1114">
                        <c:v>-75.190000000000055</c:v>
                      </c:pt>
                      <c:pt idx="1115">
                        <c:v>-98.739999999999782</c:v>
                      </c:pt>
                      <c:pt idx="1116">
                        <c:v>-96.759999999999764</c:v>
                      </c:pt>
                      <c:pt idx="1117">
                        <c:v>-105.42000000000007</c:v>
                      </c:pt>
                      <c:pt idx="1118">
                        <c:v>-108.38999999999987</c:v>
                      </c:pt>
                      <c:pt idx="1119">
                        <c:v>-113.23999999999978</c:v>
                      </c:pt>
                      <c:pt idx="1120">
                        <c:v>-102.01999999999998</c:v>
                      </c:pt>
                      <c:pt idx="1121">
                        <c:v>-108.87999999999965</c:v>
                      </c:pt>
                      <c:pt idx="1122">
                        <c:v>-106.04999999999973</c:v>
                      </c:pt>
                      <c:pt idx="1123">
                        <c:v>-100.13999999999987</c:v>
                      </c:pt>
                      <c:pt idx="1124">
                        <c:v>-88.980000000000018</c:v>
                      </c:pt>
                      <c:pt idx="1125">
                        <c:v>-93.710000000000036</c:v>
                      </c:pt>
                      <c:pt idx="1126">
                        <c:v>-76.150000000000091</c:v>
                      </c:pt>
                      <c:pt idx="1127">
                        <c:v>-81.269999999999982</c:v>
                      </c:pt>
                      <c:pt idx="1128">
                        <c:v>-43.460000000000036</c:v>
                      </c:pt>
                      <c:pt idx="1129">
                        <c:v>-49.449999999999818</c:v>
                      </c:pt>
                      <c:pt idx="1130">
                        <c:v>-26.019999999999982</c:v>
                      </c:pt>
                      <c:pt idx="1131">
                        <c:v>-42.699999999999818</c:v>
                      </c:pt>
                      <c:pt idx="1132">
                        <c:v>-44.759999999999764</c:v>
                      </c:pt>
                      <c:pt idx="1133">
                        <c:v>-53.099999999999909</c:v>
                      </c:pt>
                      <c:pt idx="1134">
                        <c:v>-39.609999999999673</c:v>
                      </c:pt>
                      <c:pt idx="1135">
                        <c:v>-63</c:v>
                      </c:pt>
                      <c:pt idx="1136">
                        <c:v>-86.210000000000036</c:v>
                      </c:pt>
                      <c:pt idx="1137">
                        <c:v>-110.55999999999995</c:v>
                      </c:pt>
                      <c:pt idx="1138">
                        <c:v>-120.23000000000002</c:v>
                      </c:pt>
                      <c:pt idx="1139">
                        <c:v>-100.40999999999985</c:v>
                      </c:pt>
                      <c:pt idx="1140">
                        <c:v>-124.67999999999984</c:v>
                      </c:pt>
                      <c:pt idx="1141">
                        <c:v>-127.69999999999982</c:v>
                      </c:pt>
                      <c:pt idx="1142">
                        <c:v>-124.81999999999971</c:v>
                      </c:pt>
                      <c:pt idx="1143">
                        <c:v>-135.94000000000005</c:v>
                      </c:pt>
                      <c:pt idx="1144">
                        <c:v>-142.00999999999976</c:v>
                      </c:pt>
                      <c:pt idx="1145">
                        <c:v>-130.87999999999965</c:v>
                      </c:pt>
                      <c:pt idx="1146">
                        <c:v>-128.2199999999998</c:v>
                      </c:pt>
                      <c:pt idx="1147">
                        <c:v>-133.36999999999989</c:v>
                      </c:pt>
                      <c:pt idx="1148">
                        <c:v>-146.78999999999996</c:v>
                      </c:pt>
                      <c:pt idx="1149">
                        <c:v>-172.46000000000004</c:v>
                      </c:pt>
                      <c:pt idx="1150">
                        <c:v>-163.82999999999993</c:v>
                      </c:pt>
                      <c:pt idx="1151">
                        <c:v>-145.21000000000004</c:v>
                      </c:pt>
                      <c:pt idx="1152">
                        <c:v>-128.98999999999978</c:v>
                      </c:pt>
                      <c:pt idx="1153">
                        <c:v>-142.67999999999984</c:v>
                      </c:pt>
                      <c:pt idx="1154">
                        <c:v>-139.75</c:v>
                      </c:pt>
                      <c:pt idx="1155">
                        <c:v>-153.60999999999967</c:v>
                      </c:pt>
                      <c:pt idx="1156">
                        <c:v>-166.73999999999978</c:v>
                      </c:pt>
                      <c:pt idx="1157">
                        <c:v>-176.78999999999996</c:v>
                      </c:pt>
                      <c:pt idx="1158">
                        <c:v>-184.83999999999969</c:v>
                      </c:pt>
                      <c:pt idx="1159">
                        <c:v>-184.08999999999969</c:v>
                      </c:pt>
                      <c:pt idx="1160">
                        <c:v>-179.9699999999998</c:v>
                      </c:pt>
                      <c:pt idx="1161">
                        <c:v>-159.67000000000007</c:v>
                      </c:pt>
                      <c:pt idx="1162">
                        <c:v>-148.31999999999971</c:v>
                      </c:pt>
                      <c:pt idx="1163">
                        <c:v>-166.34999999999991</c:v>
                      </c:pt>
                      <c:pt idx="1164">
                        <c:v>-144.75999999999976</c:v>
                      </c:pt>
                      <c:pt idx="1165">
                        <c:v>-167.07999999999993</c:v>
                      </c:pt>
                      <c:pt idx="1166">
                        <c:v>-176.51999999999998</c:v>
                      </c:pt>
                      <c:pt idx="1167">
                        <c:v>-183.44000000000005</c:v>
                      </c:pt>
                      <c:pt idx="1168">
                        <c:v>-189.34999999999991</c:v>
                      </c:pt>
                      <c:pt idx="1169">
                        <c:v>-188.21000000000004</c:v>
                      </c:pt>
                      <c:pt idx="1170">
                        <c:v>-183.36999999999989</c:v>
                      </c:pt>
                      <c:pt idx="1171">
                        <c:v>-201.07999999999993</c:v>
                      </c:pt>
                      <c:pt idx="1172">
                        <c:v>-223.12999999999965</c:v>
                      </c:pt>
                      <c:pt idx="1173">
                        <c:v>-223.90999999999985</c:v>
                      </c:pt>
                      <c:pt idx="1174">
                        <c:v>-240.42999999999984</c:v>
                      </c:pt>
                      <c:pt idx="1175">
                        <c:v>-227.51999999999998</c:v>
                      </c:pt>
                      <c:pt idx="1176">
                        <c:v>-227.90999999999985</c:v>
                      </c:pt>
                      <c:pt idx="1177">
                        <c:v>-223.10999999999967</c:v>
                      </c:pt>
                      <c:pt idx="1178">
                        <c:v>-214.98999999999978</c:v>
                      </c:pt>
                      <c:pt idx="1179">
                        <c:v>-204.44000000000005</c:v>
                      </c:pt>
                      <c:pt idx="1180">
                        <c:v>-198.06999999999971</c:v>
                      </c:pt>
                      <c:pt idx="1181">
                        <c:v>-203.51999999999998</c:v>
                      </c:pt>
                      <c:pt idx="1182">
                        <c:v>-214.27999999999975</c:v>
                      </c:pt>
                      <c:pt idx="1183">
                        <c:v>-215.30999999999995</c:v>
                      </c:pt>
                      <c:pt idx="1184">
                        <c:v>-230.56999999999971</c:v>
                      </c:pt>
                      <c:pt idx="1185">
                        <c:v>-231.36999999999989</c:v>
                      </c:pt>
                      <c:pt idx="1186">
                        <c:v>-215.19000000000005</c:v>
                      </c:pt>
                      <c:pt idx="1187">
                        <c:v>-230.69999999999982</c:v>
                      </c:pt>
                      <c:pt idx="1188">
                        <c:v>-234.33999999999969</c:v>
                      </c:pt>
                      <c:pt idx="1189">
                        <c:v>-257.13999999999987</c:v>
                      </c:pt>
                      <c:pt idx="1190">
                        <c:v>-256.05999999999995</c:v>
                      </c:pt>
                      <c:pt idx="1191">
                        <c:v>-245.75999999999976</c:v>
                      </c:pt>
                      <c:pt idx="1192">
                        <c:v>-241.94999999999982</c:v>
                      </c:pt>
                      <c:pt idx="1193">
                        <c:v>-232.35999999999967</c:v>
                      </c:pt>
                      <c:pt idx="1194">
                        <c:v>-240.38999999999987</c:v>
                      </c:pt>
                      <c:pt idx="1195">
                        <c:v>-240.36999999999989</c:v>
                      </c:pt>
                      <c:pt idx="1196">
                        <c:v>-250.98000000000002</c:v>
                      </c:pt>
                      <c:pt idx="1197">
                        <c:v>-249.81999999999971</c:v>
                      </c:pt>
                      <c:pt idx="1198">
                        <c:v>-251.90000000000009</c:v>
                      </c:pt>
                      <c:pt idx="1199">
                        <c:v>-228</c:v>
                      </c:pt>
                      <c:pt idx="1200">
                        <c:v>-211.96000000000004</c:v>
                      </c:pt>
                      <c:pt idx="1201">
                        <c:v>-210.81999999999971</c:v>
                      </c:pt>
                      <c:pt idx="1202">
                        <c:v>-206.73000000000002</c:v>
                      </c:pt>
                      <c:pt idx="1203">
                        <c:v>-112.06999999999971</c:v>
                      </c:pt>
                      <c:pt idx="1204">
                        <c:v>-54.759999999999764</c:v>
                      </c:pt>
                      <c:pt idx="1205">
                        <c:v>-93.519999999999982</c:v>
                      </c:pt>
                      <c:pt idx="1206">
                        <c:v>-77.179999999999836</c:v>
                      </c:pt>
                      <c:pt idx="1207">
                        <c:v>-136.30999999999995</c:v>
                      </c:pt>
                      <c:pt idx="1208">
                        <c:v>-135.59999999999991</c:v>
                      </c:pt>
                      <c:pt idx="1209">
                        <c:v>-95.170000000000073</c:v>
                      </c:pt>
                      <c:pt idx="1210">
                        <c:v>-94.170000000000073</c:v>
                      </c:pt>
                      <c:pt idx="1211">
                        <c:v>-82.269999999999982</c:v>
                      </c:pt>
                      <c:pt idx="1212">
                        <c:v>-67.079999999999927</c:v>
                      </c:pt>
                      <c:pt idx="1213">
                        <c:v>17.510000000000218</c:v>
                      </c:pt>
                      <c:pt idx="1214">
                        <c:v>-31.960000000000036</c:v>
                      </c:pt>
                      <c:pt idx="1215">
                        <c:v>14.920000000000073</c:v>
                      </c:pt>
                      <c:pt idx="1216">
                        <c:v>32.360000000000127</c:v>
                      </c:pt>
                      <c:pt idx="1217">
                        <c:v>-9.0199999999999818</c:v>
                      </c:pt>
                      <c:pt idx="1218">
                        <c:v>-38.129999999999654</c:v>
                      </c:pt>
                      <c:pt idx="1219">
                        <c:v>-66.759999999999764</c:v>
                      </c:pt>
                      <c:pt idx="1220">
                        <c:v>-49.449999999999818</c:v>
                      </c:pt>
                      <c:pt idx="1221">
                        <c:v>-64.699999999999818</c:v>
                      </c:pt>
                      <c:pt idx="1222">
                        <c:v>-81.839999999999691</c:v>
                      </c:pt>
                      <c:pt idx="1223">
                        <c:v>-140.27999999999975</c:v>
                      </c:pt>
                      <c:pt idx="1224">
                        <c:v>-133.2199999999998</c:v>
                      </c:pt>
                      <c:pt idx="1225">
                        <c:v>-107.40000000000009</c:v>
                      </c:pt>
                      <c:pt idx="1226">
                        <c:v>-52.609999999999673</c:v>
                      </c:pt>
                      <c:pt idx="1227">
                        <c:v>-48.569999999999709</c:v>
                      </c:pt>
                      <c:pt idx="1228">
                        <c:v>-27.9699999999998</c:v>
                      </c:pt>
                      <c:pt idx="1229">
                        <c:v>-56.589999999999691</c:v>
                      </c:pt>
                      <c:pt idx="1230">
                        <c:v>-62.659999999999854</c:v>
                      </c:pt>
                      <c:pt idx="1231">
                        <c:v>-17.119999999999891</c:v>
                      </c:pt>
                      <c:pt idx="1232">
                        <c:v>31.720000000000255</c:v>
                      </c:pt>
                      <c:pt idx="1233">
                        <c:v>23.680000000000291</c:v>
                      </c:pt>
                      <c:pt idx="1234">
                        <c:v>41.050000000000182</c:v>
                      </c:pt>
                      <c:pt idx="1235">
                        <c:v>0.16000000000030923</c:v>
                      </c:pt>
                      <c:pt idx="1236">
                        <c:v>-8.5599999999999454</c:v>
                      </c:pt>
                      <c:pt idx="1237">
                        <c:v>-70.179999999999836</c:v>
                      </c:pt>
                      <c:pt idx="1238">
                        <c:v>-64.150000000000091</c:v>
                      </c:pt>
                      <c:pt idx="1239">
                        <c:v>-86.559999999999945</c:v>
                      </c:pt>
                      <c:pt idx="1240">
                        <c:v>-116.75999999999976</c:v>
                      </c:pt>
                      <c:pt idx="1241">
                        <c:v>-26.449999999999818</c:v>
                      </c:pt>
                      <c:pt idx="1242">
                        <c:v>-22.339999999999691</c:v>
                      </c:pt>
                      <c:pt idx="1243">
                        <c:v>40.5300000000002</c:v>
                      </c:pt>
                      <c:pt idx="1244">
                        <c:v>35.890000000000327</c:v>
                      </c:pt>
                      <c:pt idx="1245">
                        <c:v>36.829999999999927</c:v>
                      </c:pt>
                      <c:pt idx="1246">
                        <c:v>22.539999999999964</c:v>
                      </c:pt>
                      <c:pt idx="1247">
                        <c:v>23.070000000000164</c:v>
                      </c:pt>
                      <c:pt idx="1248">
                        <c:v>73.660000000000309</c:v>
                      </c:pt>
                      <c:pt idx="1249">
                        <c:v>127.67000000000007</c:v>
                      </c:pt>
                      <c:pt idx="1250">
                        <c:v>127.45000000000027</c:v>
                      </c:pt>
                      <c:pt idx="1251">
                        <c:v>166.65000000000009</c:v>
                      </c:pt>
                      <c:pt idx="1252">
                        <c:v>206.19000000000005</c:v>
                      </c:pt>
                      <c:pt idx="1253">
                        <c:v>256.99000000000024</c:v>
                      </c:pt>
                      <c:pt idx="1254">
                        <c:v>322.51000000000022</c:v>
                      </c:pt>
                      <c:pt idx="1255">
                        <c:v>205.91000000000031</c:v>
                      </c:pt>
                      <c:pt idx="1256">
                        <c:v>184.7800000000002</c:v>
                      </c:pt>
                      <c:pt idx="1257">
                        <c:v>187.87000000000035</c:v>
                      </c:pt>
                      <c:pt idx="1258">
                        <c:v>166.76000000000022</c:v>
                      </c:pt>
                      <c:pt idx="1259">
                        <c:v>163.57999999999993</c:v>
                      </c:pt>
                      <c:pt idx="1260">
                        <c:v>225.72000000000025</c:v>
                      </c:pt>
                      <c:pt idx="1261">
                        <c:v>141.67000000000007</c:v>
                      </c:pt>
                      <c:pt idx="1262">
                        <c:v>123.92000000000007</c:v>
                      </c:pt>
                      <c:pt idx="1263">
                        <c:v>99.200000000000273</c:v>
                      </c:pt>
                      <c:pt idx="1264">
                        <c:v>88.650000000000091</c:v>
                      </c:pt>
                      <c:pt idx="1265">
                        <c:v>76.970000000000255</c:v>
                      </c:pt>
                      <c:pt idx="1266">
                        <c:v>77.349999999999909</c:v>
                      </c:pt>
                      <c:pt idx="1267">
                        <c:v>91</c:v>
                      </c:pt>
                      <c:pt idx="1268">
                        <c:v>63.309999999999945</c:v>
                      </c:pt>
                      <c:pt idx="1269">
                        <c:v>57.510000000000218</c:v>
                      </c:pt>
                      <c:pt idx="1270">
                        <c:v>37.650000000000091</c:v>
                      </c:pt>
                      <c:pt idx="1271">
                        <c:v>2.9000000000000909</c:v>
                      </c:pt>
                      <c:pt idx="1272">
                        <c:v>40.710000000000036</c:v>
                      </c:pt>
                      <c:pt idx="1273">
                        <c:v>34.910000000000309</c:v>
                      </c:pt>
                      <c:pt idx="1274">
                        <c:v>31.2800000000002</c:v>
                      </c:pt>
                      <c:pt idx="1275">
                        <c:v>8.8499999999999091</c:v>
                      </c:pt>
                      <c:pt idx="1276">
                        <c:v>29.760000000000218</c:v>
                      </c:pt>
                      <c:pt idx="1277">
                        <c:v>33.610000000000127</c:v>
                      </c:pt>
                      <c:pt idx="1278">
                        <c:v>-7.4400000000000546</c:v>
                      </c:pt>
                      <c:pt idx="1279">
                        <c:v>-30.489999999999782</c:v>
                      </c:pt>
                      <c:pt idx="1280">
                        <c:v>-32.920000000000073</c:v>
                      </c:pt>
                      <c:pt idx="1281">
                        <c:v>-51.259999999999764</c:v>
                      </c:pt>
                      <c:pt idx="1282">
                        <c:v>-64.089999999999691</c:v>
                      </c:pt>
                      <c:pt idx="1283">
                        <c:v>-58</c:v>
                      </c:pt>
                      <c:pt idx="1284">
                        <c:v>-32.440000000000055</c:v>
                      </c:pt>
                      <c:pt idx="1285">
                        <c:v>-34.269999999999982</c:v>
                      </c:pt>
                      <c:pt idx="1286">
                        <c:v>-36.190000000000055</c:v>
                      </c:pt>
                      <c:pt idx="1287">
                        <c:v>-71.119999999999891</c:v>
                      </c:pt>
                      <c:pt idx="1288">
                        <c:v>-79.420000000000073</c:v>
                      </c:pt>
                      <c:pt idx="1289">
                        <c:v>-72.119999999999891</c:v>
                      </c:pt>
                      <c:pt idx="1290">
                        <c:v>-101.98999999999978</c:v>
                      </c:pt>
                      <c:pt idx="1291">
                        <c:v>-106.15000000000009</c:v>
                      </c:pt>
                      <c:pt idx="1292">
                        <c:v>-111.08999999999969</c:v>
                      </c:pt>
                      <c:pt idx="1293">
                        <c:v>-101.26999999999998</c:v>
                      </c:pt>
                      <c:pt idx="1294">
                        <c:v>-119.05999999999995</c:v>
                      </c:pt>
                      <c:pt idx="1295">
                        <c:v>-122.5</c:v>
                      </c:pt>
                      <c:pt idx="1296">
                        <c:v>-120.28999999999996</c:v>
                      </c:pt>
                      <c:pt idx="1297">
                        <c:v>-118.76999999999998</c:v>
                      </c:pt>
                      <c:pt idx="1298">
                        <c:v>-110.87999999999965</c:v>
                      </c:pt>
                      <c:pt idx="1299">
                        <c:v>-130.07999999999993</c:v>
                      </c:pt>
                      <c:pt idx="1300">
                        <c:v>-119.19999999999982</c:v>
                      </c:pt>
                      <c:pt idx="1301">
                        <c:v>-116.03999999999996</c:v>
                      </c:pt>
                      <c:pt idx="1302">
                        <c:v>-97.839999999999691</c:v>
                      </c:pt>
                      <c:pt idx="1303">
                        <c:v>-75.319999999999709</c:v>
                      </c:pt>
                      <c:pt idx="1304">
                        <c:v>-69.460000000000036</c:v>
                      </c:pt>
                      <c:pt idx="1305">
                        <c:v>-109.69000000000005</c:v>
                      </c:pt>
                      <c:pt idx="1306">
                        <c:v>-117.90999999999985</c:v>
                      </c:pt>
                      <c:pt idx="1307">
                        <c:v>-137.30999999999995</c:v>
                      </c:pt>
                      <c:pt idx="1308">
                        <c:v>-134.86999999999989</c:v>
                      </c:pt>
                      <c:pt idx="1309">
                        <c:v>-148.86999999999989</c:v>
                      </c:pt>
                      <c:pt idx="1310">
                        <c:v>-159.32999999999993</c:v>
                      </c:pt>
                      <c:pt idx="1311">
                        <c:v>-158.96000000000004</c:v>
                      </c:pt>
                      <c:pt idx="1312">
                        <c:v>-150.61999999999989</c:v>
                      </c:pt>
                      <c:pt idx="1313">
                        <c:v>-181.26999999999998</c:v>
                      </c:pt>
                      <c:pt idx="1314">
                        <c:v>-127.09999999999991</c:v>
                      </c:pt>
                      <c:pt idx="1315">
                        <c:v>-124.75</c:v>
                      </c:pt>
                      <c:pt idx="1316">
                        <c:v>-144.84999999999991</c:v>
                      </c:pt>
                      <c:pt idx="1317">
                        <c:v>-131.75999999999976</c:v>
                      </c:pt>
                      <c:pt idx="1318">
                        <c:v>-141.82999999999993</c:v>
                      </c:pt>
                      <c:pt idx="1319">
                        <c:v>-160.78999999999996</c:v>
                      </c:pt>
                      <c:pt idx="1320">
                        <c:v>-193.57999999999993</c:v>
                      </c:pt>
                      <c:pt idx="1321">
                        <c:v>-193.62999999999965</c:v>
                      </c:pt>
                      <c:pt idx="1322">
                        <c:v>-199.78999999999996</c:v>
                      </c:pt>
                      <c:pt idx="1323">
                        <c:v>-205.77999999999975</c:v>
                      </c:pt>
                      <c:pt idx="1324">
                        <c:v>-219.12999999999965</c:v>
                      </c:pt>
                      <c:pt idx="1325">
                        <c:v>-222.15999999999985</c:v>
                      </c:pt>
                      <c:pt idx="1326">
                        <c:v>-204.58999999999969</c:v>
                      </c:pt>
                      <c:pt idx="1327">
                        <c:v>-214.59999999999991</c:v>
                      </c:pt>
                      <c:pt idx="1328">
                        <c:v>-214.71000000000004</c:v>
                      </c:pt>
                      <c:pt idx="1329">
                        <c:v>-233.79999999999973</c:v>
                      </c:pt>
                      <c:pt idx="1330">
                        <c:v>-231.9699999999998</c:v>
                      </c:pt>
                      <c:pt idx="1331">
                        <c:v>-233.44999999999982</c:v>
                      </c:pt>
                      <c:pt idx="1332">
                        <c:v>-226.83999999999969</c:v>
                      </c:pt>
                      <c:pt idx="1333">
                        <c:v>-231.42000000000007</c:v>
                      </c:pt>
                      <c:pt idx="1334">
                        <c:v>-234.35999999999967</c:v>
                      </c:pt>
                      <c:pt idx="1335">
                        <c:v>-260.06999999999971</c:v>
                      </c:pt>
                      <c:pt idx="1336">
                        <c:v>-253.63999999999987</c:v>
                      </c:pt>
                      <c:pt idx="1337">
                        <c:v>-252.55999999999995</c:v>
                      </c:pt>
                      <c:pt idx="1338">
                        <c:v>-266.27</c:v>
                      </c:pt>
                      <c:pt idx="1339">
                        <c:v>-269.42000000000007</c:v>
                      </c:pt>
                      <c:pt idx="1340">
                        <c:v>-272.2199999999998</c:v>
                      </c:pt>
                      <c:pt idx="1341">
                        <c:v>-250.11999999999989</c:v>
                      </c:pt>
                      <c:pt idx="1342">
                        <c:v>-243.90999999999985</c:v>
                      </c:pt>
                      <c:pt idx="1343">
                        <c:v>-272.02999999999975</c:v>
                      </c:pt>
                      <c:pt idx="1344">
                        <c:v>-258.85999999999967</c:v>
                      </c:pt>
                      <c:pt idx="1345">
                        <c:v>-210.44000000000005</c:v>
                      </c:pt>
                      <c:pt idx="1346">
                        <c:v>-205.80999999999995</c:v>
                      </c:pt>
                      <c:pt idx="1347">
                        <c:v>-197.10999999999967</c:v>
                      </c:pt>
                      <c:pt idx="1348">
                        <c:v>-207.78999999999996</c:v>
                      </c:pt>
                      <c:pt idx="1349">
                        <c:v>-138.25999999999976</c:v>
                      </c:pt>
                      <c:pt idx="1350">
                        <c:v>-160.79999999999973</c:v>
                      </c:pt>
                      <c:pt idx="1351">
                        <c:v>-177.34999999999991</c:v>
                      </c:pt>
                      <c:pt idx="1352">
                        <c:v>-202.71000000000004</c:v>
                      </c:pt>
                      <c:pt idx="1353">
                        <c:v>-185.92000000000007</c:v>
                      </c:pt>
                      <c:pt idx="1354">
                        <c:v>-166.61999999999989</c:v>
                      </c:pt>
                      <c:pt idx="1355">
                        <c:v>-190.75</c:v>
                      </c:pt>
                      <c:pt idx="1356">
                        <c:v>-182.65999999999985</c:v>
                      </c:pt>
                      <c:pt idx="1357">
                        <c:v>-148.62999999999965</c:v>
                      </c:pt>
                      <c:pt idx="1358">
                        <c:v>-152.44999999999982</c:v>
                      </c:pt>
                      <c:pt idx="1359">
                        <c:v>-128.77999999999975</c:v>
                      </c:pt>
                      <c:pt idx="1360">
                        <c:v>-109.40999999999985</c:v>
                      </c:pt>
                      <c:pt idx="1361">
                        <c:v>-115.25</c:v>
                      </c:pt>
                      <c:pt idx="1362">
                        <c:v>-78.449999999999818</c:v>
                      </c:pt>
                      <c:pt idx="1363">
                        <c:v>-70.839999999999691</c:v>
                      </c:pt>
                      <c:pt idx="1364">
                        <c:v>-129.65999999999985</c:v>
                      </c:pt>
                      <c:pt idx="1365">
                        <c:v>-152.53999999999996</c:v>
                      </c:pt>
                      <c:pt idx="1366">
                        <c:v>-169.87999999999965</c:v>
                      </c:pt>
                      <c:pt idx="1367">
                        <c:v>-199.73000000000002</c:v>
                      </c:pt>
                      <c:pt idx="1368">
                        <c:v>-213.11999999999989</c:v>
                      </c:pt>
                      <c:pt idx="1369">
                        <c:v>-212.10999999999967</c:v>
                      </c:pt>
                      <c:pt idx="1370">
                        <c:v>-206.23000000000002</c:v>
                      </c:pt>
                      <c:pt idx="1371">
                        <c:v>-218.02999999999975</c:v>
                      </c:pt>
                      <c:pt idx="1372">
                        <c:v>-213.36999999999989</c:v>
                      </c:pt>
                      <c:pt idx="1373">
                        <c:v>-216.05999999999995</c:v>
                      </c:pt>
                      <c:pt idx="1374">
                        <c:v>-244.13999999999987</c:v>
                      </c:pt>
                      <c:pt idx="1375">
                        <c:v>-252.84999999999991</c:v>
                      </c:pt>
                      <c:pt idx="1376">
                        <c:v>-280.56999999999971</c:v>
                      </c:pt>
                      <c:pt idx="1377">
                        <c:v>-276.84999999999991</c:v>
                      </c:pt>
                      <c:pt idx="1378">
                        <c:v>-271.73999999999978</c:v>
                      </c:pt>
                      <c:pt idx="1379">
                        <c:v>-243.76999999999998</c:v>
                      </c:pt>
                      <c:pt idx="1380">
                        <c:v>-240.17000000000007</c:v>
                      </c:pt>
                      <c:pt idx="1381">
                        <c:v>-251.30999999999995</c:v>
                      </c:pt>
                      <c:pt idx="1382">
                        <c:v>-268.15000000000009</c:v>
                      </c:pt>
                      <c:pt idx="1383">
                        <c:v>-290.7199999999998</c:v>
                      </c:pt>
                      <c:pt idx="1384">
                        <c:v>-299.40000000000009</c:v>
                      </c:pt>
                      <c:pt idx="1385">
                        <c:v>-322.21000000000004</c:v>
                      </c:pt>
                      <c:pt idx="1386">
                        <c:v>-316.79999999999973</c:v>
                      </c:pt>
                      <c:pt idx="1387">
                        <c:v>-302.33999999999969</c:v>
                      </c:pt>
                      <c:pt idx="1388">
                        <c:v>-306.02</c:v>
                      </c:pt>
                      <c:pt idx="1389">
                        <c:v>-319.46000000000004</c:v>
                      </c:pt>
                      <c:pt idx="1390">
                        <c:v>-326.29999999999973</c:v>
                      </c:pt>
                      <c:pt idx="1391">
                        <c:v>-340.15999999999985</c:v>
                      </c:pt>
                      <c:pt idx="1392">
                        <c:v>-340.69000000000005</c:v>
                      </c:pt>
                      <c:pt idx="1393">
                        <c:v>-330.42999999999984</c:v>
                      </c:pt>
                      <c:pt idx="1394">
                        <c:v>-310.80999999999995</c:v>
                      </c:pt>
                      <c:pt idx="1395">
                        <c:v>-321.5</c:v>
                      </c:pt>
                      <c:pt idx="1396">
                        <c:v>-303</c:v>
                      </c:pt>
                      <c:pt idx="1397">
                        <c:v>-311.42000000000007</c:v>
                      </c:pt>
                      <c:pt idx="1398">
                        <c:v>-331.85999999999967</c:v>
                      </c:pt>
                      <c:pt idx="1399">
                        <c:v>-345.94999999999982</c:v>
                      </c:pt>
                      <c:pt idx="1400">
                        <c:v>-330.05999999999995</c:v>
                      </c:pt>
                      <c:pt idx="1401">
                        <c:v>-352.25</c:v>
                      </c:pt>
                      <c:pt idx="1402">
                        <c:v>-347.35999999999967</c:v>
                      </c:pt>
                      <c:pt idx="1403">
                        <c:v>-339.56999999999971</c:v>
                      </c:pt>
                      <c:pt idx="1404">
                        <c:v>-306.77</c:v>
                      </c:pt>
                      <c:pt idx="1405">
                        <c:v>-279.94999999999982</c:v>
                      </c:pt>
                      <c:pt idx="1406">
                        <c:v>-258.44000000000005</c:v>
                      </c:pt>
                      <c:pt idx="1407">
                        <c:v>-171.12999999999965</c:v>
                      </c:pt>
                      <c:pt idx="1408">
                        <c:v>-208.15999999999985</c:v>
                      </c:pt>
                      <c:pt idx="1409">
                        <c:v>-210.36999999999989</c:v>
                      </c:pt>
                      <c:pt idx="1410">
                        <c:v>-264.48</c:v>
                      </c:pt>
                      <c:pt idx="1411">
                        <c:v>-245.03999999999996</c:v>
                      </c:pt>
                      <c:pt idx="1412">
                        <c:v>-210.13999999999987</c:v>
                      </c:pt>
                      <c:pt idx="1413">
                        <c:v>-252.71000000000004</c:v>
                      </c:pt>
                      <c:pt idx="1414">
                        <c:v>-166.98999999999978</c:v>
                      </c:pt>
                      <c:pt idx="1415">
                        <c:v>-173.98999999999978</c:v>
                      </c:pt>
                      <c:pt idx="1416">
                        <c:v>-215.06999999999971</c:v>
                      </c:pt>
                      <c:pt idx="1417">
                        <c:v>-250.03999999999996</c:v>
                      </c:pt>
                      <c:pt idx="1418">
                        <c:v>-226.90000000000009</c:v>
                      </c:pt>
                      <c:pt idx="1419">
                        <c:v>-250.81999999999971</c:v>
                      </c:pt>
                      <c:pt idx="1420">
                        <c:v>-249.33999999999969</c:v>
                      </c:pt>
                      <c:pt idx="1421">
                        <c:v>-173.5</c:v>
                      </c:pt>
                      <c:pt idx="1422">
                        <c:v>-204.76999999999998</c:v>
                      </c:pt>
                      <c:pt idx="1423">
                        <c:v>-195.54999999999973</c:v>
                      </c:pt>
                      <c:pt idx="1424">
                        <c:v>-214.32999999999993</c:v>
                      </c:pt>
                      <c:pt idx="1425">
                        <c:v>-250.9699999999998</c:v>
                      </c:pt>
                      <c:pt idx="1426">
                        <c:v>-252.84999999999991</c:v>
                      </c:pt>
                      <c:pt idx="1427">
                        <c:v>-232.65999999999985</c:v>
                      </c:pt>
                      <c:pt idx="1428">
                        <c:v>-264.17000000000007</c:v>
                      </c:pt>
                      <c:pt idx="1429">
                        <c:v>-302.38999999999987</c:v>
                      </c:pt>
                      <c:pt idx="1430">
                        <c:v>-305.09999999999991</c:v>
                      </c:pt>
                      <c:pt idx="1431">
                        <c:v>-304.81999999999971</c:v>
                      </c:pt>
                      <c:pt idx="1432">
                        <c:v>-305.77999999999975</c:v>
                      </c:pt>
                      <c:pt idx="1433">
                        <c:v>-327.31999999999971</c:v>
                      </c:pt>
                      <c:pt idx="1434">
                        <c:v>-335.96000000000004</c:v>
                      </c:pt>
                      <c:pt idx="1435">
                        <c:v>-333.77999999999975</c:v>
                      </c:pt>
                      <c:pt idx="1436">
                        <c:v>-324.34999999999991</c:v>
                      </c:pt>
                      <c:pt idx="1437">
                        <c:v>-332.08999999999969</c:v>
                      </c:pt>
                      <c:pt idx="1438">
                        <c:v>-333.11999999999989</c:v>
                      </c:pt>
                      <c:pt idx="1439">
                        <c:v>-333.17999999999984</c:v>
                      </c:pt>
                      <c:pt idx="1440">
                        <c:v>-318.46000000000004</c:v>
                      </c:pt>
                      <c:pt idx="1441">
                        <c:v>-318.17000000000007</c:v>
                      </c:pt>
                      <c:pt idx="1442">
                        <c:v>-292.98999999999978</c:v>
                      </c:pt>
                      <c:pt idx="1443">
                        <c:v>-311.25999999999976</c:v>
                      </c:pt>
                      <c:pt idx="1444">
                        <c:v>-304.00999999999976</c:v>
                      </c:pt>
                      <c:pt idx="1445">
                        <c:v>-288.17999999999984</c:v>
                      </c:pt>
                      <c:pt idx="1446">
                        <c:v>-303.12999999999965</c:v>
                      </c:pt>
                      <c:pt idx="1447">
                        <c:v>-266.63999999999987</c:v>
                      </c:pt>
                      <c:pt idx="1448">
                        <c:v>-214</c:v>
                      </c:pt>
                      <c:pt idx="1449">
                        <c:v>-237.01999999999998</c:v>
                      </c:pt>
                      <c:pt idx="1450">
                        <c:v>-278.40000000000009</c:v>
                      </c:pt>
                      <c:pt idx="1451">
                        <c:v>-265.17999999999984</c:v>
                      </c:pt>
                      <c:pt idx="1452">
                        <c:v>-219.44999999999982</c:v>
                      </c:pt>
                      <c:pt idx="1453">
                        <c:v>-245.78999999999996</c:v>
                      </c:pt>
                      <c:pt idx="1454">
                        <c:v>-264.52</c:v>
                      </c:pt>
                      <c:pt idx="1455">
                        <c:v>-296.65999999999985</c:v>
                      </c:pt>
                      <c:pt idx="1456">
                        <c:v>-292.53999999999996</c:v>
                      </c:pt>
                      <c:pt idx="1457">
                        <c:v>-322.06999999999971</c:v>
                      </c:pt>
                      <c:pt idx="1458">
                        <c:v>-316.07999999999993</c:v>
                      </c:pt>
                      <c:pt idx="1459">
                        <c:v>-324.33999999999969</c:v>
                      </c:pt>
                      <c:pt idx="1460">
                        <c:v>-312.58999999999969</c:v>
                      </c:pt>
                      <c:pt idx="1461">
                        <c:v>-333.10999999999967</c:v>
                      </c:pt>
                      <c:pt idx="1462">
                        <c:v>-322.37999999999965</c:v>
                      </c:pt>
                      <c:pt idx="1463">
                        <c:v>-330.90999999999985</c:v>
                      </c:pt>
                      <c:pt idx="1464">
                        <c:v>-336.67999999999984</c:v>
                      </c:pt>
                      <c:pt idx="1465">
                        <c:v>-348.94000000000005</c:v>
                      </c:pt>
                      <c:pt idx="1466">
                        <c:v>-365.80999999999995</c:v>
                      </c:pt>
                      <c:pt idx="1467">
                        <c:v>-363.27999999999975</c:v>
                      </c:pt>
                      <c:pt idx="1468">
                        <c:v>-373.15999999999985</c:v>
                      </c:pt>
                      <c:pt idx="1469">
                        <c:v>-363.94999999999982</c:v>
                      </c:pt>
                      <c:pt idx="1470">
                        <c:v>-393.29999999999973</c:v>
                      </c:pt>
                      <c:pt idx="1471">
                        <c:v>-404.65999999999985</c:v>
                      </c:pt>
                      <c:pt idx="1472">
                        <c:v>-401.00999999999976</c:v>
                      </c:pt>
                      <c:pt idx="1473">
                        <c:v>-403.17000000000007</c:v>
                      </c:pt>
                      <c:pt idx="1474">
                        <c:v>-411.56999999999971</c:v>
                      </c:pt>
                      <c:pt idx="1475">
                        <c:v>-419.4699999999998</c:v>
                      </c:pt>
                      <c:pt idx="1476">
                        <c:v>-413.40000000000009</c:v>
                      </c:pt>
                      <c:pt idx="1477">
                        <c:v>-418.23</c:v>
                      </c:pt>
                      <c:pt idx="1478">
                        <c:v>-420.42999999999984</c:v>
                      </c:pt>
                      <c:pt idx="1479">
                        <c:v>-423.02</c:v>
                      </c:pt>
                      <c:pt idx="1480">
                        <c:v>-446.84999999999991</c:v>
                      </c:pt>
                      <c:pt idx="1481">
                        <c:v>-448.42000000000007</c:v>
                      </c:pt>
                      <c:pt idx="1482">
                        <c:v>-446.56999999999971</c:v>
                      </c:pt>
                      <c:pt idx="1483">
                        <c:v>-434.84999999999991</c:v>
                      </c:pt>
                      <c:pt idx="1484">
                        <c:v>-429.92999999999984</c:v>
                      </c:pt>
                      <c:pt idx="1485">
                        <c:v>-436.67999999999984</c:v>
                      </c:pt>
                      <c:pt idx="1486">
                        <c:v>-460.02999999999975</c:v>
                      </c:pt>
                      <c:pt idx="1487">
                        <c:v>-466.90999999999985</c:v>
                      </c:pt>
                      <c:pt idx="1488">
                        <c:v>-480.02</c:v>
                      </c:pt>
                      <c:pt idx="1489">
                        <c:v>-467.36999999999989</c:v>
                      </c:pt>
                      <c:pt idx="1490">
                        <c:v>-440.25999999999976</c:v>
                      </c:pt>
                      <c:pt idx="1491">
                        <c:v>-419.58999999999969</c:v>
                      </c:pt>
                      <c:pt idx="1492">
                        <c:v>-439.15000000000009</c:v>
                      </c:pt>
                      <c:pt idx="1493">
                        <c:v>-443.81999999999971</c:v>
                      </c:pt>
                      <c:pt idx="1494">
                        <c:v>-472.29999999999973</c:v>
                      </c:pt>
                      <c:pt idx="1495">
                        <c:v>-462.34999999999991</c:v>
                      </c:pt>
                      <c:pt idx="1496">
                        <c:v>-458.90999999999985</c:v>
                      </c:pt>
                      <c:pt idx="1497">
                        <c:v>-468.02</c:v>
                      </c:pt>
                      <c:pt idx="1498">
                        <c:v>-494.96000000000004</c:v>
                      </c:pt>
                      <c:pt idx="1499">
                        <c:v>-495.19000000000005</c:v>
                      </c:pt>
                      <c:pt idx="1500">
                        <c:v>-517.83999999999969</c:v>
                      </c:pt>
                      <c:pt idx="1501">
                        <c:v>-518.90999999999985</c:v>
                      </c:pt>
                      <c:pt idx="1502">
                        <c:v>-517.52999999999975</c:v>
                      </c:pt>
                      <c:pt idx="1503">
                        <c:v>-531.75999999999976</c:v>
                      </c:pt>
                      <c:pt idx="1504">
                        <c:v>-547.60999999999967</c:v>
                      </c:pt>
                      <c:pt idx="1505">
                        <c:v>-550.40000000000009</c:v>
                      </c:pt>
                      <c:pt idx="1506">
                        <c:v>-549.77</c:v>
                      </c:pt>
                      <c:pt idx="1507">
                        <c:v>-566.29999999999973</c:v>
                      </c:pt>
                      <c:pt idx="1508">
                        <c:v>-566.40999999999985</c:v>
                      </c:pt>
                      <c:pt idx="1509">
                        <c:v>-547.67999999999984</c:v>
                      </c:pt>
                      <c:pt idx="1510">
                        <c:v>-557.17000000000007</c:v>
                      </c:pt>
                      <c:pt idx="1511">
                        <c:v>-584.23999999999978</c:v>
                      </c:pt>
                      <c:pt idx="1512">
                        <c:v>-561.23999999999978</c:v>
                      </c:pt>
                      <c:pt idx="1513">
                        <c:v>-572.67000000000007</c:v>
                      </c:pt>
                      <c:pt idx="1514">
                        <c:v>-563.56999999999971</c:v>
                      </c:pt>
                      <c:pt idx="1515">
                        <c:v>-579.44000000000005</c:v>
                      </c:pt>
                      <c:pt idx="1516">
                        <c:v>-601.08999999999969</c:v>
                      </c:pt>
                      <c:pt idx="1517">
                        <c:v>-591.73999999999978</c:v>
                      </c:pt>
                      <c:pt idx="1518">
                        <c:v>-614.52</c:v>
                      </c:pt>
                      <c:pt idx="1519">
                        <c:v>-609.54</c:v>
                      </c:pt>
                      <c:pt idx="1520">
                        <c:v>-615.67999999999984</c:v>
                      </c:pt>
                      <c:pt idx="1521">
                        <c:v>-643.19999999999982</c:v>
                      </c:pt>
                      <c:pt idx="1522">
                        <c:v>-656.00999999999976</c:v>
                      </c:pt>
                      <c:pt idx="1523">
                        <c:v>-647.17999999999984</c:v>
                      </c:pt>
                      <c:pt idx="1524">
                        <c:v>-648.13999999999987</c:v>
                      </c:pt>
                      <c:pt idx="1525">
                        <c:v>-651.92999999999984</c:v>
                      </c:pt>
                      <c:pt idx="1526">
                        <c:v>-621.85999999999967</c:v>
                      </c:pt>
                      <c:pt idx="1527">
                        <c:v>-570.02</c:v>
                      </c:pt>
                      <c:pt idx="1528">
                        <c:v>-602.62999999999965</c:v>
                      </c:pt>
                      <c:pt idx="1529">
                        <c:v>-599.79</c:v>
                      </c:pt>
                      <c:pt idx="1530">
                        <c:v>-610.04999999999973</c:v>
                      </c:pt>
                      <c:pt idx="1531">
                        <c:v>-551.90999999999985</c:v>
                      </c:pt>
                      <c:pt idx="1532">
                        <c:v>-575.30999999999995</c:v>
                      </c:pt>
                      <c:pt idx="1533">
                        <c:v>-623.98</c:v>
                      </c:pt>
                      <c:pt idx="1534">
                        <c:v>-661.07999999999993</c:v>
                      </c:pt>
                      <c:pt idx="1535">
                        <c:v>-672.17000000000007</c:v>
                      </c:pt>
                      <c:pt idx="1536">
                        <c:v>-654.09999999999991</c:v>
                      </c:pt>
                      <c:pt idx="1537">
                        <c:v>-678.48</c:v>
                      </c:pt>
                      <c:pt idx="1538">
                        <c:v>-684.13999999999987</c:v>
                      </c:pt>
                      <c:pt idx="1539">
                        <c:v>-705.83999999999969</c:v>
                      </c:pt>
                      <c:pt idx="1540">
                        <c:v>-700.32999999999993</c:v>
                      </c:pt>
                      <c:pt idx="1541">
                        <c:v>-706.54999999999973</c:v>
                      </c:pt>
                      <c:pt idx="1542">
                        <c:v>-696.67999999999984</c:v>
                      </c:pt>
                      <c:pt idx="1543">
                        <c:v>-712.54</c:v>
                      </c:pt>
                      <c:pt idx="1544">
                        <c:v>-699.61999999999989</c:v>
                      </c:pt>
                      <c:pt idx="1545">
                        <c:v>-664.13999999999987</c:v>
                      </c:pt>
                      <c:pt idx="1546">
                        <c:v>-552.27999999999975</c:v>
                      </c:pt>
                      <c:pt idx="1547">
                        <c:v>-454.59999999999991</c:v>
                      </c:pt>
                      <c:pt idx="1548">
                        <c:v>-442.77999999999975</c:v>
                      </c:pt>
                      <c:pt idx="1549">
                        <c:v>-305.15000000000009</c:v>
                      </c:pt>
                      <c:pt idx="1550">
                        <c:v>-280.60999999999967</c:v>
                      </c:pt>
                      <c:pt idx="1551">
                        <c:v>-416.61999999999989</c:v>
                      </c:pt>
                      <c:pt idx="1552">
                        <c:v>-329.75999999999976</c:v>
                      </c:pt>
                      <c:pt idx="1553">
                        <c:v>-329.75999999999976</c:v>
                      </c:pt>
                      <c:pt idx="1554">
                        <c:v>-329.75999999999976</c:v>
                      </c:pt>
                      <c:pt idx="1555">
                        <c:v>-329.75999999999976</c:v>
                      </c:pt>
                      <c:pt idx="1556">
                        <c:v>-329.75999999999976</c:v>
                      </c:pt>
                      <c:pt idx="1557">
                        <c:v>-329.75999999999976</c:v>
                      </c:pt>
                      <c:pt idx="1558">
                        <c:v>-329.75999999999976</c:v>
                      </c:pt>
                      <c:pt idx="1559">
                        <c:v>-329.75999999999976</c:v>
                      </c:pt>
                      <c:pt idx="1560">
                        <c:v>-329.75999999999976</c:v>
                      </c:pt>
                      <c:pt idx="1561">
                        <c:v>-329.75999999999976</c:v>
                      </c:pt>
                      <c:pt idx="1562">
                        <c:v>-329.75999999999976</c:v>
                      </c:pt>
                      <c:pt idx="1563">
                        <c:v>-329.75999999999976</c:v>
                      </c:pt>
                      <c:pt idx="1564">
                        <c:v>-329.75999999999976</c:v>
                      </c:pt>
                      <c:pt idx="1565">
                        <c:v>-329.75999999999976</c:v>
                      </c:pt>
                      <c:pt idx="1566">
                        <c:v>-329.75999999999976</c:v>
                      </c:pt>
                      <c:pt idx="1567">
                        <c:v>-329.75999999999976</c:v>
                      </c:pt>
                      <c:pt idx="1568">
                        <c:v>-329.75999999999976</c:v>
                      </c:pt>
                      <c:pt idx="1569">
                        <c:v>-329.75999999999976</c:v>
                      </c:pt>
                      <c:pt idx="1570">
                        <c:v>-329.75999999999976</c:v>
                      </c:pt>
                      <c:pt idx="1571">
                        <c:v>-329.75999999999976</c:v>
                      </c:pt>
                      <c:pt idx="1572">
                        <c:v>-329.75999999999976</c:v>
                      </c:pt>
                      <c:pt idx="1573">
                        <c:v>-329.75999999999976</c:v>
                      </c:pt>
                      <c:pt idx="1574">
                        <c:v>-329.75999999999976</c:v>
                      </c:pt>
                      <c:pt idx="1575">
                        <c:v>-329.75999999999976</c:v>
                      </c:pt>
                      <c:pt idx="1576">
                        <c:v>-329.75999999999976</c:v>
                      </c:pt>
                      <c:pt idx="1577">
                        <c:v>-329.75999999999976</c:v>
                      </c:pt>
                      <c:pt idx="1578">
                        <c:v>-329.75999999999976</c:v>
                      </c:pt>
                      <c:pt idx="1579">
                        <c:v>-329.75999999999976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BC1-49B4-8E3E-D2FCD838BECA}"/>
                  </c:ext>
                </c:extLst>
              </c15:ser>
            </c15:filteredAreaSeries>
            <c15:filteredAreaSeries>
              <c15:ser>
                <c:idx val="0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BB_Data!$C$20</c15:sqref>
                        </c15:formulaRef>
                      </c:ext>
                    </c:extLst>
                    <c:strCache>
                      <c:ptCount val="1"/>
                      <c:pt idx="0">
                        <c:v>Value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  <a:effectLst/>
                </c:spPr>
                <c:dPt>
                  <c:idx val="1025"/>
                  <c:bubble3D val="0"/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2-ABC1-49B4-8E3E-D2FCD838BECA}"/>
                    </c:ext>
                  </c:extLst>
                </c:dPt>
                <c:dPt>
                  <c:idx val="1034"/>
                  <c:bubble3D val="0"/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3-ABC1-49B4-8E3E-D2FCD838BECA}"/>
                    </c:ext>
                  </c:extLst>
                </c:dPt>
                <c:dLbls>
                  <c:dLbl>
                    <c:idx val="1025"/>
                    <c:layout>
                      <c:manualLayout>
                        <c:x val="2.0686593772358021E-2"/>
                        <c:y val="2.1568627450980392E-2"/>
                      </c:manualLayout>
                    </c:layout>
                    <c:tx>
                      <c:rich>
                        <a:bodyPr rot="0" spcFirstLastPara="1" vertOverflow="clip" horzOverflow="clip" vert="horz" wrap="square" lIns="38100" tIns="19050" rIns="38100" bIns="19050" anchor="ctr" anchorCtr="0">
                          <a:noAutofit/>
                        </a:bodyPr>
                        <a:lstStyle/>
                        <a:p>
                          <a:pPr algn="l">
                            <a:defRPr sz="1200" b="0" i="0" u="none" strike="noStrike" kern="1200" baseline="0">
                              <a:solidFill>
                                <a:schemeClr val="tx2"/>
                              </a:solidFill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defRPr>
                          </a:pPr>
                          <a:r>
                            <a:rPr lang="en-US" sz="1200" b="1">
                              <a:solidFill>
                                <a:schemeClr val="accent6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+7.5%</a:t>
                          </a:r>
                          <a:br>
                            <a:rPr lang="en-US" sz="1200" b="1">
                              <a:solidFill>
                                <a:schemeClr val="accent6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200">
                              <a:solidFill>
                                <a:schemeClr val="tx2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2018 closing high</a:t>
                          </a:r>
                        </a:p>
                      </c:rich>
                    </c:tx>
                    <c:spPr>
                      <a:solidFill>
                        <a:srgbClr val="FFFFFF"/>
                      </a:solidFill>
                      <a:ln>
                        <a:solidFill>
                          <a:srgbClr val="FFFFFF">
                            <a:lumMod val="75000"/>
                          </a:srgbClr>
                        </a:solidFill>
                      </a:ln>
                      <a:effectLst>
                        <a:outerShdw blurRad="50800" dist="38100" dir="2700000" algn="tl" rotWithShape="0">
                          <a:prstClr val="black">
                            <a:alpha val="20000"/>
                          </a:prst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0">
                        <a:noAutofit/>
                      </a:bodyPr>
                      <a:lstStyle/>
                      <a:p>
                        <a:pPr algn="l">
                          <a:defRPr sz="1200" b="0" i="0" u="none" strike="noStrike" kern="1200" baseline="0">
                            <a:solidFill>
                              <a:schemeClr val="tx2"/>
                            </a:solidFill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defRPr>
                        </a:pPr>
                        <a:endParaRPr lang="en-US"/>
                      </a:p>
                    </c:txPr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>
                        <c15:spPr xmlns:c15="http://schemas.microsoft.com/office/drawing/2012/chart">
                          <a:prstGeom prst="wedgeRectCallout">
                            <a:avLst/>
                          </a:prstGeom>
                          <a:noFill/>
                          <a:ln>
                            <a:noFill/>
                          </a:ln>
                        </c15:spPr>
                        <c15:layout>
                          <c:manualLayout>
                            <c:w val="0.20400721165928354"/>
                            <c:h val="0.20047676393392003"/>
                          </c:manualLayout>
                        </c15:layout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2-ABC1-49B4-8E3E-D2FCD838BECA}"/>
                      </c:ext>
                    </c:extLst>
                  </c:dLbl>
                  <c:dLbl>
                    <c:idx val="1034"/>
                    <c:layout>
                      <c:manualLayout>
                        <c:x val="2.0686516207617779E-2"/>
                        <c:y val="-2.7450980392156862E-2"/>
                      </c:manualLayout>
                    </c:layout>
                    <c:tx>
                      <c:rich>
                        <a:bodyPr rot="0" spcFirstLastPara="1" vertOverflow="clip" horzOverflow="clip" vert="horz" wrap="square" lIns="38100" tIns="19050" rIns="38100" bIns="19050" anchor="ctr" anchorCtr="0">
                          <a:noAutofit/>
                        </a:bodyPr>
                        <a:lstStyle/>
                        <a:p>
                          <a:pPr algn="l">
                            <a:defRPr sz="900" b="0" i="0" u="none" strike="noStrike" kern="1200" baseline="0">
                              <a:solidFill>
                                <a:schemeClr val="tx2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pPr>
                          <a:r>
                            <a:rPr lang="en-US" sz="1200" b="1">
                              <a:solidFill>
                                <a:schemeClr val="accent5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-3.5%</a:t>
                          </a:r>
                          <a:br>
                            <a:rPr lang="en-US" sz="1200" b="1">
                              <a:solidFill>
                                <a:schemeClr val="accent5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200">
                              <a:solidFill>
                                <a:schemeClr val="tx2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2018 closing low</a:t>
                          </a:r>
                        </a:p>
                      </c:rich>
                    </c:tx>
                    <c:spPr>
                      <a:solidFill>
                        <a:srgbClr val="FFFFFF"/>
                      </a:solidFill>
                      <a:ln>
                        <a:solidFill>
                          <a:srgbClr val="FFFFFF">
                            <a:lumMod val="75000"/>
                          </a:srgbClr>
                        </a:solidFill>
                      </a:ln>
                      <a:effectLst>
                        <a:outerShdw blurRad="50800" dist="38100" dir="2700000" algn="tl" rotWithShape="0">
                          <a:prstClr val="black">
                            <a:alpha val="20000"/>
                          </a:prst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0">
                        <a:noAutofit/>
                      </a:bodyPr>
                      <a:lstStyle/>
                      <a:p>
                        <a:pPr algn="l">
                          <a:defRPr sz="900" b="0" i="0" u="none" strike="noStrike" kern="1200" baseline="0">
                            <a:solidFill>
                              <a:schemeClr val="tx2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n-US"/>
                      </a:p>
                    </c:txPr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>
                        <c15:spPr xmlns:c15="http://schemas.microsoft.com/office/drawing/2012/chart">
                          <a:prstGeom prst="wedgeRectCallout">
                            <a:avLst/>
                          </a:prstGeom>
                          <a:noFill/>
                          <a:ln>
                            <a:noFill/>
                          </a:ln>
                        </c15:spPr>
                        <c15:layout>
                          <c:manualLayout>
                            <c:w val="0.19000770683258489"/>
                            <c:h val="0.12204539138490042"/>
                          </c:manualLayout>
                        </c15:layout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3-ABC1-49B4-8E3E-D2FCD838BECA}"/>
                      </c:ext>
                    </c:extLst>
                  </c:dLbl>
                  <c:spPr>
                    <a:solidFill>
                      <a:srgbClr val="FFFFFF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20000"/>
                        </a:prstClr>
                      </a:outerShdw>
                    </a:effectLst>
                  </c:spPr>
                  <c:txPr>
                    <a:bodyPr rot="0" spcFirstLastPara="1" vertOverflow="clip" horzOverflow="clip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 xmlns:c15="http://schemas.microsoft.com/office/drawing/2012/chart">
                    <c:ext xmlns:c15="http://schemas.microsoft.com/office/drawing/2012/chart" uri="{CE6537A1-D6FC-4f65-9D91-7224C49458BB}">
                      <c15:spPr xmlns:c15="http://schemas.microsoft.com/office/drawing/2012/chart">
                        <a:prstGeom prst="wedgeRectCallout">
                          <a:avLst/>
                        </a:prstGeom>
                        <a:noFill/>
                        <a:ln>
                          <a:noFill/>
                        </a:ln>
                      </c15:spPr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BB_Data!$C$22:$C$5000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1848.36</c:v>
                      </c:pt>
                      <c:pt idx="1">
                        <c:v>1831.98</c:v>
                      </c:pt>
                      <c:pt idx="2">
                        <c:v>1831.37</c:v>
                      </c:pt>
                      <c:pt idx="3">
                        <c:v>1826.77</c:v>
                      </c:pt>
                      <c:pt idx="4">
                        <c:v>1837.88</c:v>
                      </c:pt>
                      <c:pt idx="5">
                        <c:v>1837.49</c:v>
                      </c:pt>
                      <c:pt idx="6">
                        <c:v>1838.13</c:v>
                      </c:pt>
                      <c:pt idx="7">
                        <c:v>1842.37</c:v>
                      </c:pt>
                      <c:pt idx="8">
                        <c:v>1819.2</c:v>
                      </c:pt>
                      <c:pt idx="9">
                        <c:v>1838.88</c:v>
                      </c:pt>
                      <c:pt idx="10">
                        <c:v>1848.38</c:v>
                      </c:pt>
                      <c:pt idx="11">
                        <c:v>1845.89</c:v>
                      </c:pt>
                      <c:pt idx="12">
                        <c:v>1838.7</c:v>
                      </c:pt>
                      <c:pt idx="13">
                        <c:v>1843.8</c:v>
                      </c:pt>
                      <c:pt idx="14">
                        <c:v>1844.86</c:v>
                      </c:pt>
                      <c:pt idx="15">
                        <c:v>1828.46</c:v>
                      </c:pt>
                      <c:pt idx="16">
                        <c:v>1790.29</c:v>
                      </c:pt>
                      <c:pt idx="17">
                        <c:v>1781.56</c:v>
                      </c:pt>
                      <c:pt idx="18">
                        <c:v>1792.5</c:v>
                      </c:pt>
                      <c:pt idx="19">
                        <c:v>1774.2</c:v>
                      </c:pt>
                      <c:pt idx="20">
                        <c:v>1794.19</c:v>
                      </c:pt>
                      <c:pt idx="21">
                        <c:v>1782.59</c:v>
                      </c:pt>
                      <c:pt idx="22">
                        <c:v>1741.89</c:v>
                      </c:pt>
                      <c:pt idx="23">
                        <c:v>1755.2</c:v>
                      </c:pt>
                      <c:pt idx="24">
                        <c:v>1751.64</c:v>
                      </c:pt>
                      <c:pt idx="25">
                        <c:v>1773.43</c:v>
                      </c:pt>
                      <c:pt idx="26">
                        <c:v>1797.02</c:v>
                      </c:pt>
                      <c:pt idx="27">
                        <c:v>1799.84</c:v>
                      </c:pt>
                      <c:pt idx="28">
                        <c:v>1819.75</c:v>
                      </c:pt>
                      <c:pt idx="29">
                        <c:v>1819.26</c:v>
                      </c:pt>
                      <c:pt idx="30">
                        <c:v>1829.83</c:v>
                      </c:pt>
                      <c:pt idx="31">
                        <c:v>1838.63</c:v>
                      </c:pt>
                      <c:pt idx="32">
                        <c:v>1840.76</c:v>
                      </c:pt>
                      <c:pt idx="33">
                        <c:v>1828.75</c:v>
                      </c:pt>
                      <c:pt idx="34">
                        <c:v>1839.78</c:v>
                      </c:pt>
                      <c:pt idx="35">
                        <c:v>1836.25</c:v>
                      </c:pt>
                      <c:pt idx="36">
                        <c:v>1847.61</c:v>
                      </c:pt>
                      <c:pt idx="37">
                        <c:v>1845.12</c:v>
                      </c:pt>
                      <c:pt idx="38">
                        <c:v>1845.16</c:v>
                      </c:pt>
                      <c:pt idx="39">
                        <c:v>1854.29</c:v>
                      </c:pt>
                      <c:pt idx="40">
                        <c:v>1859.45</c:v>
                      </c:pt>
                      <c:pt idx="41">
                        <c:v>1845.73</c:v>
                      </c:pt>
                      <c:pt idx="42">
                        <c:v>1873.91</c:v>
                      </c:pt>
                      <c:pt idx="43">
                        <c:v>1873.81</c:v>
                      </c:pt>
                      <c:pt idx="44">
                        <c:v>1877.03</c:v>
                      </c:pt>
                      <c:pt idx="45">
                        <c:v>1878.04</c:v>
                      </c:pt>
                      <c:pt idx="46">
                        <c:v>1877.17</c:v>
                      </c:pt>
                      <c:pt idx="47">
                        <c:v>1867.63</c:v>
                      </c:pt>
                      <c:pt idx="48">
                        <c:v>1868.2</c:v>
                      </c:pt>
                      <c:pt idx="49">
                        <c:v>1846.34</c:v>
                      </c:pt>
                      <c:pt idx="50">
                        <c:v>1841.13</c:v>
                      </c:pt>
                      <c:pt idx="51">
                        <c:v>1858.83</c:v>
                      </c:pt>
                      <c:pt idx="52">
                        <c:v>1872.25</c:v>
                      </c:pt>
                      <c:pt idx="53">
                        <c:v>1860.77</c:v>
                      </c:pt>
                      <c:pt idx="54">
                        <c:v>1872.01</c:v>
                      </c:pt>
                      <c:pt idx="55">
                        <c:v>1866.52</c:v>
                      </c:pt>
                      <c:pt idx="56">
                        <c:v>1857.44</c:v>
                      </c:pt>
                      <c:pt idx="57">
                        <c:v>1865.62</c:v>
                      </c:pt>
                      <c:pt idx="58">
                        <c:v>1852.56</c:v>
                      </c:pt>
                      <c:pt idx="59">
                        <c:v>1849.04</c:v>
                      </c:pt>
                      <c:pt idx="60">
                        <c:v>1857.62</c:v>
                      </c:pt>
                      <c:pt idx="61">
                        <c:v>1872.34</c:v>
                      </c:pt>
                      <c:pt idx="62">
                        <c:v>1885.52</c:v>
                      </c:pt>
                      <c:pt idx="63">
                        <c:v>1890.9</c:v>
                      </c:pt>
                      <c:pt idx="64">
                        <c:v>1888.77</c:v>
                      </c:pt>
                      <c:pt idx="65">
                        <c:v>1865.09</c:v>
                      </c:pt>
                      <c:pt idx="66">
                        <c:v>1845.04</c:v>
                      </c:pt>
                      <c:pt idx="67">
                        <c:v>1851.96</c:v>
                      </c:pt>
                      <c:pt idx="68">
                        <c:v>1872.18</c:v>
                      </c:pt>
                      <c:pt idx="69">
                        <c:v>1833.08</c:v>
                      </c:pt>
                      <c:pt idx="70">
                        <c:v>1815.69</c:v>
                      </c:pt>
                      <c:pt idx="71">
                        <c:v>1830.61</c:v>
                      </c:pt>
                      <c:pt idx="72">
                        <c:v>1842.98</c:v>
                      </c:pt>
                      <c:pt idx="73">
                        <c:v>1862.31</c:v>
                      </c:pt>
                      <c:pt idx="74">
                        <c:v>1864.85</c:v>
                      </c:pt>
                      <c:pt idx="75">
                        <c:v>1871.89</c:v>
                      </c:pt>
                      <c:pt idx="76">
                        <c:v>1879.55</c:v>
                      </c:pt>
                      <c:pt idx="77">
                        <c:v>1875.39</c:v>
                      </c:pt>
                      <c:pt idx="78">
                        <c:v>1878.61</c:v>
                      </c:pt>
                      <c:pt idx="79">
                        <c:v>1863.4</c:v>
                      </c:pt>
                      <c:pt idx="80">
                        <c:v>1869.43</c:v>
                      </c:pt>
                      <c:pt idx="81">
                        <c:v>1878.33</c:v>
                      </c:pt>
                      <c:pt idx="82">
                        <c:v>1883.95</c:v>
                      </c:pt>
                      <c:pt idx="83">
                        <c:v>1883.68</c:v>
                      </c:pt>
                      <c:pt idx="84">
                        <c:v>1881.14</c:v>
                      </c:pt>
                      <c:pt idx="85">
                        <c:v>1884.66</c:v>
                      </c:pt>
                      <c:pt idx="86">
                        <c:v>1867.72</c:v>
                      </c:pt>
                      <c:pt idx="87">
                        <c:v>1878.21</c:v>
                      </c:pt>
                      <c:pt idx="88">
                        <c:v>1875.63</c:v>
                      </c:pt>
                      <c:pt idx="89">
                        <c:v>1878.48</c:v>
                      </c:pt>
                      <c:pt idx="90">
                        <c:v>1896.65</c:v>
                      </c:pt>
                      <c:pt idx="91">
                        <c:v>1897.45</c:v>
                      </c:pt>
                      <c:pt idx="92">
                        <c:v>1888.53</c:v>
                      </c:pt>
                      <c:pt idx="93">
                        <c:v>1870.85</c:v>
                      </c:pt>
                      <c:pt idx="94">
                        <c:v>1877.86</c:v>
                      </c:pt>
                      <c:pt idx="95">
                        <c:v>1885.08</c:v>
                      </c:pt>
                      <c:pt idx="96">
                        <c:v>1872.83</c:v>
                      </c:pt>
                      <c:pt idx="97">
                        <c:v>1888.03</c:v>
                      </c:pt>
                      <c:pt idx="98">
                        <c:v>1892.49</c:v>
                      </c:pt>
                      <c:pt idx="99">
                        <c:v>1900.53</c:v>
                      </c:pt>
                      <c:pt idx="100">
                        <c:v>1911.91</c:v>
                      </c:pt>
                      <c:pt idx="101">
                        <c:v>1909.78</c:v>
                      </c:pt>
                      <c:pt idx="102">
                        <c:v>1920.03</c:v>
                      </c:pt>
                      <c:pt idx="103">
                        <c:v>1923.57</c:v>
                      </c:pt>
                      <c:pt idx="104">
                        <c:v>1924.97</c:v>
                      </c:pt>
                      <c:pt idx="105">
                        <c:v>1924.24</c:v>
                      </c:pt>
                      <c:pt idx="106">
                        <c:v>1927.88</c:v>
                      </c:pt>
                      <c:pt idx="107">
                        <c:v>1940.46</c:v>
                      </c:pt>
                      <c:pt idx="108">
                        <c:v>1949.44</c:v>
                      </c:pt>
                      <c:pt idx="109">
                        <c:v>1951.27</c:v>
                      </c:pt>
                      <c:pt idx="110">
                        <c:v>1950.79</c:v>
                      </c:pt>
                      <c:pt idx="111">
                        <c:v>1943.89</c:v>
                      </c:pt>
                      <c:pt idx="112">
                        <c:v>1930.11</c:v>
                      </c:pt>
                      <c:pt idx="113">
                        <c:v>1936.16</c:v>
                      </c:pt>
                      <c:pt idx="114">
                        <c:v>1937.78</c:v>
                      </c:pt>
                      <c:pt idx="115">
                        <c:v>1941.99</c:v>
                      </c:pt>
                      <c:pt idx="116">
                        <c:v>1956.98</c:v>
                      </c:pt>
                      <c:pt idx="117">
                        <c:v>1959.48</c:v>
                      </c:pt>
                      <c:pt idx="118">
                        <c:v>1962.87</c:v>
                      </c:pt>
                      <c:pt idx="119">
                        <c:v>1962.61</c:v>
                      </c:pt>
                      <c:pt idx="120">
                        <c:v>1949.98</c:v>
                      </c:pt>
                      <c:pt idx="121">
                        <c:v>1959.53</c:v>
                      </c:pt>
                      <c:pt idx="122">
                        <c:v>1957.22</c:v>
                      </c:pt>
                      <c:pt idx="123">
                        <c:v>1960.96</c:v>
                      </c:pt>
                      <c:pt idx="124">
                        <c:v>1960.23</c:v>
                      </c:pt>
                      <c:pt idx="125">
                        <c:v>1973.32</c:v>
                      </c:pt>
                      <c:pt idx="126">
                        <c:v>1974.62</c:v>
                      </c:pt>
                      <c:pt idx="127">
                        <c:v>1985.44</c:v>
                      </c:pt>
                      <c:pt idx="128">
                        <c:v>1977.65</c:v>
                      </c:pt>
                      <c:pt idx="129">
                        <c:v>1963.71</c:v>
                      </c:pt>
                      <c:pt idx="130">
                        <c:v>1972.83</c:v>
                      </c:pt>
                      <c:pt idx="131">
                        <c:v>1964.68</c:v>
                      </c:pt>
                      <c:pt idx="132">
                        <c:v>1967.57</c:v>
                      </c:pt>
                      <c:pt idx="133">
                        <c:v>1977.1</c:v>
                      </c:pt>
                      <c:pt idx="134">
                        <c:v>1973.28</c:v>
                      </c:pt>
                      <c:pt idx="135">
                        <c:v>1981.57</c:v>
                      </c:pt>
                      <c:pt idx="136">
                        <c:v>1958.12</c:v>
                      </c:pt>
                      <c:pt idx="137">
                        <c:v>1978.22</c:v>
                      </c:pt>
                      <c:pt idx="138">
                        <c:v>1973.63</c:v>
                      </c:pt>
                      <c:pt idx="139">
                        <c:v>1983.53</c:v>
                      </c:pt>
                      <c:pt idx="140">
                        <c:v>1987.01</c:v>
                      </c:pt>
                      <c:pt idx="141">
                        <c:v>1987.98</c:v>
                      </c:pt>
                      <c:pt idx="142">
                        <c:v>1978.34</c:v>
                      </c:pt>
                      <c:pt idx="143">
                        <c:v>1978.91</c:v>
                      </c:pt>
                      <c:pt idx="144">
                        <c:v>1969.95</c:v>
                      </c:pt>
                      <c:pt idx="145">
                        <c:v>1970.07</c:v>
                      </c:pt>
                      <c:pt idx="146">
                        <c:v>1930.67</c:v>
                      </c:pt>
                      <c:pt idx="147">
                        <c:v>1925.15</c:v>
                      </c:pt>
                      <c:pt idx="148">
                        <c:v>1938.99</c:v>
                      </c:pt>
                      <c:pt idx="149">
                        <c:v>1920.21</c:v>
                      </c:pt>
                      <c:pt idx="150">
                        <c:v>1920.24</c:v>
                      </c:pt>
                      <c:pt idx="151">
                        <c:v>1909.57</c:v>
                      </c:pt>
                      <c:pt idx="152">
                        <c:v>1931.59</c:v>
                      </c:pt>
                      <c:pt idx="153">
                        <c:v>1936.92</c:v>
                      </c:pt>
                      <c:pt idx="154">
                        <c:v>1933.75</c:v>
                      </c:pt>
                      <c:pt idx="155">
                        <c:v>1946.72</c:v>
                      </c:pt>
                      <c:pt idx="156">
                        <c:v>1955.18</c:v>
                      </c:pt>
                      <c:pt idx="157">
                        <c:v>1955.06</c:v>
                      </c:pt>
                      <c:pt idx="158">
                        <c:v>1971.74</c:v>
                      </c:pt>
                      <c:pt idx="159">
                        <c:v>1981.6</c:v>
                      </c:pt>
                      <c:pt idx="160">
                        <c:v>1986.51</c:v>
                      </c:pt>
                      <c:pt idx="161">
                        <c:v>1992.37</c:v>
                      </c:pt>
                      <c:pt idx="162">
                        <c:v>1988.4</c:v>
                      </c:pt>
                      <c:pt idx="163">
                        <c:v>1997.92</c:v>
                      </c:pt>
                      <c:pt idx="164">
                        <c:v>2000.02</c:v>
                      </c:pt>
                      <c:pt idx="165">
                        <c:v>2000.12</c:v>
                      </c:pt>
                      <c:pt idx="166">
                        <c:v>1996.74</c:v>
                      </c:pt>
                      <c:pt idx="167">
                        <c:v>2003.37</c:v>
                      </c:pt>
                      <c:pt idx="168">
                        <c:v>2002.28</c:v>
                      </c:pt>
                      <c:pt idx="169">
                        <c:v>2000.72</c:v>
                      </c:pt>
                      <c:pt idx="170">
                        <c:v>1997.65</c:v>
                      </c:pt>
                      <c:pt idx="171">
                        <c:v>2007.71</c:v>
                      </c:pt>
                      <c:pt idx="172">
                        <c:v>2001.54</c:v>
                      </c:pt>
                      <c:pt idx="173">
                        <c:v>1988.44</c:v>
                      </c:pt>
                      <c:pt idx="174">
                        <c:v>1995.69</c:v>
                      </c:pt>
                      <c:pt idx="175">
                        <c:v>1997.45</c:v>
                      </c:pt>
                      <c:pt idx="176">
                        <c:v>1985.54</c:v>
                      </c:pt>
                      <c:pt idx="177">
                        <c:v>1984.13</c:v>
                      </c:pt>
                      <c:pt idx="178">
                        <c:v>1998.98</c:v>
                      </c:pt>
                      <c:pt idx="179">
                        <c:v>2001.57</c:v>
                      </c:pt>
                      <c:pt idx="180">
                        <c:v>2011.36</c:v>
                      </c:pt>
                      <c:pt idx="181">
                        <c:v>2010.4</c:v>
                      </c:pt>
                      <c:pt idx="182">
                        <c:v>1994.29</c:v>
                      </c:pt>
                      <c:pt idx="183">
                        <c:v>1982.77</c:v>
                      </c:pt>
                      <c:pt idx="184">
                        <c:v>1998.3</c:v>
                      </c:pt>
                      <c:pt idx="185">
                        <c:v>1965.99</c:v>
                      </c:pt>
                      <c:pt idx="186">
                        <c:v>1982.85</c:v>
                      </c:pt>
                      <c:pt idx="187">
                        <c:v>1977.8</c:v>
                      </c:pt>
                      <c:pt idx="188">
                        <c:v>1972.29</c:v>
                      </c:pt>
                      <c:pt idx="189">
                        <c:v>1946.16</c:v>
                      </c:pt>
                      <c:pt idx="190">
                        <c:v>1946.17</c:v>
                      </c:pt>
                      <c:pt idx="191">
                        <c:v>1967.9</c:v>
                      </c:pt>
                      <c:pt idx="192">
                        <c:v>1964.82</c:v>
                      </c:pt>
                      <c:pt idx="193">
                        <c:v>1935.1</c:v>
                      </c:pt>
                      <c:pt idx="194">
                        <c:v>1968.89</c:v>
                      </c:pt>
                      <c:pt idx="195">
                        <c:v>1928.21</c:v>
                      </c:pt>
                      <c:pt idx="196">
                        <c:v>1906.13</c:v>
                      </c:pt>
                      <c:pt idx="197">
                        <c:v>1874.74</c:v>
                      </c:pt>
                      <c:pt idx="198">
                        <c:v>1877.7</c:v>
                      </c:pt>
                      <c:pt idx="199">
                        <c:v>1862.49</c:v>
                      </c:pt>
                      <c:pt idx="200">
                        <c:v>1862.76</c:v>
                      </c:pt>
                      <c:pt idx="201">
                        <c:v>1886.76</c:v>
                      </c:pt>
                      <c:pt idx="202">
                        <c:v>1904.01</c:v>
                      </c:pt>
                      <c:pt idx="203">
                        <c:v>1941.28</c:v>
                      </c:pt>
                      <c:pt idx="204">
                        <c:v>1927.11</c:v>
                      </c:pt>
                      <c:pt idx="205">
                        <c:v>1950.82</c:v>
                      </c:pt>
                      <c:pt idx="206">
                        <c:v>1964.58</c:v>
                      </c:pt>
                      <c:pt idx="207">
                        <c:v>1961.63</c:v>
                      </c:pt>
                      <c:pt idx="208">
                        <c:v>1985.05</c:v>
                      </c:pt>
                      <c:pt idx="209">
                        <c:v>1982.3</c:v>
                      </c:pt>
                      <c:pt idx="210">
                        <c:v>1994.65</c:v>
                      </c:pt>
                      <c:pt idx="211">
                        <c:v>2018.05</c:v>
                      </c:pt>
                      <c:pt idx="212">
                        <c:v>2017.81</c:v>
                      </c:pt>
                      <c:pt idx="213">
                        <c:v>2012.1</c:v>
                      </c:pt>
                      <c:pt idx="214">
                        <c:v>2023.57</c:v>
                      </c:pt>
                      <c:pt idx="215">
                        <c:v>2031.21</c:v>
                      </c:pt>
                      <c:pt idx="216">
                        <c:v>2031.92</c:v>
                      </c:pt>
                      <c:pt idx="217">
                        <c:v>2038.26</c:v>
                      </c:pt>
                      <c:pt idx="218">
                        <c:v>2039.68</c:v>
                      </c:pt>
                      <c:pt idx="219">
                        <c:v>2038.25</c:v>
                      </c:pt>
                      <c:pt idx="220">
                        <c:v>2039.33</c:v>
                      </c:pt>
                      <c:pt idx="221">
                        <c:v>2039.82</c:v>
                      </c:pt>
                      <c:pt idx="222">
                        <c:v>2041.32</c:v>
                      </c:pt>
                      <c:pt idx="223">
                        <c:v>2051.8000000000002</c:v>
                      </c:pt>
                      <c:pt idx="224">
                        <c:v>2048.7199999999998</c:v>
                      </c:pt>
                      <c:pt idx="225">
                        <c:v>2052.75</c:v>
                      </c:pt>
                      <c:pt idx="226">
                        <c:v>2063.5</c:v>
                      </c:pt>
                      <c:pt idx="227">
                        <c:v>2069.41</c:v>
                      </c:pt>
                      <c:pt idx="228">
                        <c:v>2067.0300000000002</c:v>
                      </c:pt>
                      <c:pt idx="229">
                        <c:v>2072.83</c:v>
                      </c:pt>
                      <c:pt idx="230">
                        <c:v>2067.56</c:v>
                      </c:pt>
                      <c:pt idx="231">
                        <c:v>2053.44</c:v>
                      </c:pt>
                      <c:pt idx="232">
                        <c:v>2066.5500000000002</c:v>
                      </c:pt>
                      <c:pt idx="233">
                        <c:v>2074.33</c:v>
                      </c:pt>
                      <c:pt idx="234">
                        <c:v>2071.92</c:v>
                      </c:pt>
                      <c:pt idx="235">
                        <c:v>2075.37</c:v>
                      </c:pt>
                      <c:pt idx="236">
                        <c:v>2060.31</c:v>
                      </c:pt>
                      <c:pt idx="237">
                        <c:v>2059.8200000000002</c:v>
                      </c:pt>
                      <c:pt idx="238">
                        <c:v>2026.14</c:v>
                      </c:pt>
                      <c:pt idx="239">
                        <c:v>2035.33</c:v>
                      </c:pt>
                      <c:pt idx="240">
                        <c:v>2002.33</c:v>
                      </c:pt>
                      <c:pt idx="241">
                        <c:v>1989.63</c:v>
                      </c:pt>
                      <c:pt idx="242">
                        <c:v>1972.74</c:v>
                      </c:pt>
                      <c:pt idx="243">
                        <c:v>2012.89</c:v>
                      </c:pt>
                      <c:pt idx="244">
                        <c:v>2061.23</c:v>
                      </c:pt>
                      <c:pt idx="245">
                        <c:v>2070.65</c:v>
                      </c:pt>
                      <c:pt idx="246">
                        <c:v>2078.54</c:v>
                      </c:pt>
                      <c:pt idx="247">
                        <c:v>2082.17</c:v>
                      </c:pt>
                      <c:pt idx="248">
                        <c:v>2081.88</c:v>
                      </c:pt>
                      <c:pt idx="249">
                        <c:v>2088.77</c:v>
                      </c:pt>
                      <c:pt idx="250">
                        <c:v>2090.5700000000002</c:v>
                      </c:pt>
                      <c:pt idx="251">
                        <c:v>2080.35</c:v>
                      </c:pt>
                      <c:pt idx="252">
                        <c:v>2058.9</c:v>
                      </c:pt>
                      <c:pt idx="253">
                        <c:v>2058.1999999999998</c:v>
                      </c:pt>
                      <c:pt idx="254">
                        <c:v>2020.58</c:v>
                      </c:pt>
                      <c:pt idx="255">
                        <c:v>2002.61</c:v>
                      </c:pt>
                      <c:pt idx="256">
                        <c:v>2025.9</c:v>
                      </c:pt>
                      <c:pt idx="257">
                        <c:v>2062.14</c:v>
                      </c:pt>
                      <c:pt idx="258">
                        <c:v>2044.81</c:v>
                      </c:pt>
                      <c:pt idx="259">
                        <c:v>2028.26</c:v>
                      </c:pt>
                      <c:pt idx="260">
                        <c:v>2023.03</c:v>
                      </c:pt>
                      <c:pt idx="261">
                        <c:v>2011.27</c:v>
                      </c:pt>
                      <c:pt idx="262">
                        <c:v>1992.67</c:v>
                      </c:pt>
                      <c:pt idx="263">
                        <c:v>2019.42</c:v>
                      </c:pt>
                      <c:pt idx="264">
                        <c:v>2022.55</c:v>
                      </c:pt>
                      <c:pt idx="265">
                        <c:v>2032.12</c:v>
                      </c:pt>
                      <c:pt idx="266">
                        <c:v>2063.15</c:v>
                      </c:pt>
                      <c:pt idx="267">
                        <c:v>2051.8200000000002</c:v>
                      </c:pt>
                      <c:pt idx="268">
                        <c:v>2057.09</c:v>
                      </c:pt>
                      <c:pt idx="269">
                        <c:v>2029.55</c:v>
                      </c:pt>
                      <c:pt idx="270">
                        <c:v>2002.16</c:v>
                      </c:pt>
                      <c:pt idx="271">
                        <c:v>2021.25</c:v>
                      </c:pt>
                      <c:pt idx="272">
                        <c:v>1994.99</c:v>
                      </c:pt>
                      <c:pt idx="273">
                        <c:v>2020.85</c:v>
                      </c:pt>
                      <c:pt idx="274">
                        <c:v>2050.0300000000002</c:v>
                      </c:pt>
                      <c:pt idx="275">
                        <c:v>2041.51</c:v>
                      </c:pt>
                      <c:pt idx="276">
                        <c:v>2062.52</c:v>
                      </c:pt>
                      <c:pt idx="277">
                        <c:v>2055.4699999999998</c:v>
                      </c:pt>
                      <c:pt idx="278">
                        <c:v>2046.74</c:v>
                      </c:pt>
                      <c:pt idx="279">
                        <c:v>2068.59</c:v>
                      </c:pt>
                      <c:pt idx="280">
                        <c:v>2068.5300000000002</c:v>
                      </c:pt>
                      <c:pt idx="281">
                        <c:v>2088.48</c:v>
                      </c:pt>
                      <c:pt idx="282">
                        <c:v>2096.9899999999998</c:v>
                      </c:pt>
                      <c:pt idx="283">
                        <c:v>2100.34</c:v>
                      </c:pt>
                      <c:pt idx="284">
                        <c:v>2099.6799999999998</c:v>
                      </c:pt>
                      <c:pt idx="285">
                        <c:v>2097.4499999999998</c:v>
                      </c:pt>
                      <c:pt idx="286">
                        <c:v>2110.3000000000002</c:v>
                      </c:pt>
                      <c:pt idx="287">
                        <c:v>2109.66</c:v>
                      </c:pt>
                      <c:pt idx="288">
                        <c:v>2115.48</c:v>
                      </c:pt>
                      <c:pt idx="289">
                        <c:v>2113.86</c:v>
                      </c:pt>
                      <c:pt idx="290">
                        <c:v>2110.7399999999998</c:v>
                      </c:pt>
                      <c:pt idx="291">
                        <c:v>2104.5</c:v>
                      </c:pt>
                      <c:pt idx="292">
                        <c:v>2117.39</c:v>
                      </c:pt>
                      <c:pt idx="293">
                        <c:v>2107.7800000000002</c:v>
                      </c:pt>
                      <c:pt idx="294">
                        <c:v>2098.5300000000002</c:v>
                      </c:pt>
                      <c:pt idx="295">
                        <c:v>2101.04</c:v>
                      </c:pt>
                      <c:pt idx="296">
                        <c:v>2071.2600000000002</c:v>
                      </c:pt>
                      <c:pt idx="297">
                        <c:v>2079.4299999999998</c:v>
                      </c:pt>
                      <c:pt idx="298">
                        <c:v>2044.16</c:v>
                      </c:pt>
                      <c:pt idx="299">
                        <c:v>2040.24</c:v>
                      </c:pt>
                      <c:pt idx="300">
                        <c:v>2065.9499999999998</c:v>
                      </c:pt>
                      <c:pt idx="301">
                        <c:v>2053.4</c:v>
                      </c:pt>
                      <c:pt idx="302">
                        <c:v>2081.19</c:v>
                      </c:pt>
                      <c:pt idx="303">
                        <c:v>2074.2800000000002</c:v>
                      </c:pt>
                      <c:pt idx="304">
                        <c:v>2099.5</c:v>
                      </c:pt>
                      <c:pt idx="305">
                        <c:v>2089.27</c:v>
                      </c:pt>
                      <c:pt idx="306">
                        <c:v>2108.1</c:v>
                      </c:pt>
                      <c:pt idx="307">
                        <c:v>2104.42</c:v>
                      </c:pt>
                      <c:pt idx="308">
                        <c:v>2091.5</c:v>
                      </c:pt>
                      <c:pt idx="309">
                        <c:v>2061.0500000000002</c:v>
                      </c:pt>
                      <c:pt idx="310">
                        <c:v>2056.15</c:v>
                      </c:pt>
                      <c:pt idx="311">
                        <c:v>2061.02</c:v>
                      </c:pt>
                      <c:pt idx="312">
                        <c:v>2086.2399999999998</c:v>
                      </c:pt>
                      <c:pt idx="313">
                        <c:v>2067.89</c:v>
                      </c:pt>
                      <c:pt idx="314">
                        <c:v>2059.69</c:v>
                      </c:pt>
                      <c:pt idx="315">
                        <c:v>2066.96</c:v>
                      </c:pt>
                      <c:pt idx="316">
                        <c:v>2080.62</c:v>
                      </c:pt>
                      <c:pt idx="317">
                        <c:v>2076.33</c:v>
                      </c:pt>
                      <c:pt idx="318">
                        <c:v>2081.9</c:v>
                      </c:pt>
                      <c:pt idx="319">
                        <c:v>2091.1799999999998</c:v>
                      </c:pt>
                      <c:pt idx="320">
                        <c:v>2102.06</c:v>
                      </c:pt>
                      <c:pt idx="321">
                        <c:v>2092.4299999999998</c:v>
                      </c:pt>
                      <c:pt idx="322">
                        <c:v>2095.84</c:v>
                      </c:pt>
                      <c:pt idx="323">
                        <c:v>2106.63</c:v>
                      </c:pt>
                      <c:pt idx="324">
                        <c:v>2104.9899999999998</c:v>
                      </c:pt>
                      <c:pt idx="325">
                        <c:v>2081.1799999999998</c:v>
                      </c:pt>
                      <c:pt idx="326">
                        <c:v>2100.4</c:v>
                      </c:pt>
                      <c:pt idx="327">
                        <c:v>2097.29</c:v>
                      </c:pt>
                      <c:pt idx="328">
                        <c:v>2107.96</c:v>
                      </c:pt>
                      <c:pt idx="329">
                        <c:v>2112.9299999999998</c:v>
                      </c:pt>
                      <c:pt idx="330">
                        <c:v>2117.69</c:v>
                      </c:pt>
                      <c:pt idx="331">
                        <c:v>2108.92</c:v>
                      </c:pt>
                      <c:pt idx="332">
                        <c:v>2114.7600000000002</c:v>
                      </c:pt>
                      <c:pt idx="333">
                        <c:v>2106.85</c:v>
                      </c:pt>
                      <c:pt idx="334">
                        <c:v>2085.5100000000002</c:v>
                      </c:pt>
                      <c:pt idx="335">
                        <c:v>2108.29</c:v>
                      </c:pt>
                      <c:pt idx="336">
                        <c:v>2114.4899999999998</c:v>
                      </c:pt>
                      <c:pt idx="337">
                        <c:v>2089.46</c:v>
                      </c:pt>
                      <c:pt idx="338">
                        <c:v>2080.15</c:v>
                      </c:pt>
                      <c:pt idx="339">
                        <c:v>2088</c:v>
                      </c:pt>
                      <c:pt idx="340">
                        <c:v>2116.1</c:v>
                      </c:pt>
                      <c:pt idx="341">
                        <c:v>2105.33</c:v>
                      </c:pt>
                      <c:pt idx="342">
                        <c:v>2099.12</c:v>
                      </c:pt>
                      <c:pt idx="343">
                        <c:v>2098.48</c:v>
                      </c:pt>
                      <c:pt idx="344">
                        <c:v>2121.1</c:v>
                      </c:pt>
                      <c:pt idx="345">
                        <c:v>2122.73</c:v>
                      </c:pt>
                      <c:pt idx="346">
                        <c:v>2129.1999999999998</c:v>
                      </c:pt>
                      <c:pt idx="347">
                        <c:v>2127.83</c:v>
                      </c:pt>
                      <c:pt idx="348">
                        <c:v>2125.85</c:v>
                      </c:pt>
                      <c:pt idx="349">
                        <c:v>2130.8200000000002</c:v>
                      </c:pt>
                      <c:pt idx="350">
                        <c:v>2126.06</c:v>
                      </c:pt>
                      <c:pt idx="351">
                        <c:v>2104.1999999999998</c:v>
                      </c:pt>
                      <c:pt idx="352">
                        <c:v>2123.48</c:v>
                      </c:pt>
                      <c:pt idx="353">
                        <c:v>2120.79</c:v>
                      </c:pt>
                      <c:pt idx="354">
                        <c:v>2107.39</c:v>
                      </c:pt>
                      <c:pt idx="355">
                        <c:v>2111.73</c:v>
                      </c:pt>
                      <c:pt idx="356">
                        <c:v>2109.6</c:v>
                      </c:pt>
                      <c:pt idx="357">
                        <c:v>2114.0700000000002</c:v>
                      </c:pt>
                      <c:pt idx="358">
                        <c:v>2095.84</c:v>
                      </c:pt>
                      <c:pt idx="359">
                        <c:v>2092.83</c:v>
                      </c:pt>
                      <c:pt idx="360">
                        <c:v>2079.2800000000002</c:v>
                      </c:pt>
                      <c:pt idx="361">
                        <c:v>2080.15</c:v>
                      </c:pt>
                      <c:pt idx="362">
                        <c:v>2105.1999999999998</c:v>
                      </c:pt>
                      <c:pt idx="363">
                        <c:v>2108.86</c:v>
                      </c:pt>
                      <c:pt idx="364">
                        <c:v>2094.11</c:v>
                      </c:pt>
                      <c:pt idx="365">
                        <c:v>2084.4299999999998</c:v>
                      </c:pt>
                      <c:pt idx="366">
                        <c:v>2096.29</c:v>
                      </c:pt>
                      <c:pt idx="367">
                        <c:v>2100.44</c:v>
                      </c:pt>
                      <c:pt idx="368">
                        <c:v>2121.2399999999998</c:v>
                      </c:pt>
                      <c:pt idx="369">
                        <c:v>2109.9899999999998</c:v>
                      </c:pt>
                      <c:pt idx="370">
                        <c:v>2122.85</c:v>
                      </c:pt>
                      <c:pt idx="371">
                        <c:v>2124.1999999999998</c:v>
                      </c:pt>
                      <c:pt idx="372">
                        <c:v>2108.58</c:v>
                      </c:pt>
                      <c:pt idx="373">
                        <c:v>2102.31</c:v>
                      </c:pt>
                      <c:pt idx="374">
                        <c:v>2101.4899999999998</c:v>
                      </c:pt>
                      <c:pt idx="375">
                        <c:v>2057.64</c:v>
                      </c:pt>
                      <c:pt idx="376">
                        <c:v>2063.11</c:v>
                      </c:pt>
                      <c:pt idx="377">
                        <c:v>2077.42</c:v>
                      </c:pt>
                      <c:pt idx="378">
                        <c:v>2076.7800000000002</c:v>
                      </c:pt>
                      <c:pt idx="379">
                        <c:v>2068.7600000000002</c:v>
                      </c:pt>
                      <c:pt idx="380">
                        <c:v>2081.34</c:v>
                      </c:pt>
                      <c:pt idx="381">
                        <c:v>2046.68</c:v>
                      </c:pt>
                      <c:pt idx="382">
                        <c:v>2051.31</c:v>
                      </c:pt>
                      <c:pt idx="383">
                        <c:v>2076.62</c:v>
                      </c:pt>
                      <c:pt idx="384">
                        <c:v>2099.6</c:v>
                      </c:pt>
                      <c:pt idx="385">
                        <c:v>2108.9499999999998</c:v>
                      </c:pt>
                      <c:pt idx="386">
                        <c:v>2107.4</c:v>
                      </c:pt>
                      <c:pt idx="387">
                        <c:v>2124.29</c:v>
                      </c:pt>
                      <c:pt idx="388">
                        <c:v>2126.64</c:v>
                      </c:pt>
                      <c:pt idx="389">
                        <c:v>2128.2800000000002</c:v>
                      </c:pt>
                      <c:pt idx="390">
                        <c:v>2119.21</c:v>
                      </c:pt>
                      <c:pt idx="391">
                        <c:v>2114.15</c:v>
                      </c:pt>
                      <c:pt idx="392">
                        <c:v>2102.15</c:v>
                      </c:pt>
                      <c:pt idx="393">
                        <c:v>2079.65</c:v>
                      </c:pt>
                      <c:pt idx="394">
                        <c:v>2067.64</c:v>
                      </c:pt>
                      <c:pt idx="395">
                        <c:v>2093.25</c:v>
                      </c:pt>
                      <c:pt idx="396">
                        <c:v>2108.5700000000002</c:v>
                      </c:pt>
                      <c:pt idx="397">
                        <c:v>2108.63</c:v>
                      </c:pt>
                      <c:pt idx="398">
                        <c:v>2103.84</c:v>
                      </c:pt>
                      <c:pt idx="399">
                        <c:v>2098.04</c:v>
                      </c:pt>
                      <c:pt idx="400">
                        <c:v>2093.3200000000002</c:v>
                      </c:pt>
                      <c:pt idx="401">
                        <c:v>2099.84</c:v>
                      </c:pt>
                      <c:pt idx="402">
                        <c:v>2083.56</c:v>
                      </c:pt>
                      <c:pt idx="403">
                        <c:v>2077.5700000000002</c:v>
                      </c:pt>
                      <c:pt idx="404">
                        <c:v>2104.1799999999998</c:v>
                      </c:pt>
                      <c:pt idx="405">
                        <c:v>2084.0700000000002</c:v>
                      </c:pt>
                      <c:pt idx="406">
                        <c:v>2086.0500000000002</c:v>
                      </c:pt>
                      <c:pt idx="407">
                        <c:v>2083.39</c:v>
                      </c:pt>
                      <c:pt idx="408">
                        <c:v>2091.54</c:v>
                      </c:pt>
                      <c:pt idx="409">
                        <c:v>2102.44</c:v>
                      </c:pt>
                      <c:pt idx="410">
                        <c:v>2096.92</c:v>
                      </c:pt>
                      <c:pt idx="411">
                        <c:v>2079.61</c:v>
                      </c:pt>
                      <c:pt idx="412">
                        <c:v>2035.73</c:v>
                      </c:pt>
                      <c:pt idx="413">
                        <c:v>1970.89</c:v>
                      </c:pt>
                      <c:pt idx="414">
                        <c:v>1893.21</c:v>
                      </c:pt>
                      <c:pt idx="415">
                        <c:v>1867.61</c:v>
                      </c:pt>
                      <c:pt idx="416">
                        <c:v>1940.51</c:v>
                      </c:pt>
                      <c:pt idx="417">
                        <c:v>1987.66</c:v>
                      </c:pt>
                      <c:pt idx="418">
                        <c:v>1988.87</c:v>
                      </c:pt>
                      <c:pt idx="419">
                        <c:v>1972.18</c:v>
                      </c:pt>
                      <c:pt idx="420">
                        <c:v>1913.85</c:v>
                      </c:pt>
                      <c:pt idx="421">
                        <c:v>1948.86</c:v>
                      </c:pt>
                      <c:pt idx="422">
                        <c:v>1951.13</c:v>
                      </c:pt>
                      <c:pt idx="423">
                        <c:v>1921.22</c:v>
                      </c:pt>
                      <c:pt idx="424">
                        <c:v>1969.41</c:v>
                      </c:pt>
                      <c:pt idx="425">
                        <c:v>1942.04</c:v>
                      </c:pt>
                      <c:pt idx="426">
                        <c:v>1952.29</c:v>
                      </c:pt>
                      <c:pt idx="427">
                        <c:v>1961.05</c:v>
                      </c:pt>
                      <c:pt idx="428">
                        <c:v>1953.03</c:v>
                      </c:pt>
                      <c:pt idx="429">
                        <c:v>1978.09</c:v>
                      </c:pt>
                      <c:pt idx="430">
                        <c:v>1995.31</c:v>
                      </c:pt>
                      <c:pt idx="431">
                        <c:v>1990.2</c:v>
                      </c:pt>
                      <c:pt idx="432">
                        <c:v>1958.03</c:v>
                      </c:pt>
                      <c:pt idx="433">
                        <c:v>1966.97</c:v>
                      </c:pt>
                      <c:pt idx="434">
                        <c:v>1942.74</c:v>
                      </c:pt>
                      <c:pt idx="435">
                        <c:v>1938.76</c:v>
                      </c:pt>
                      <c:pt idx="436">
                        <c:v>1932.24</c:v>
                      </c:pt>
                      <c:pt idx="437">
                        <c:v>1931.34</c:v>
                      </c:pt>
                      <c:pt idx="438">
                        <c:v>1881.77</c:v>
                      </c:pt>
                      <c:pt idx="439">
                        <c:v>1884.09</c:v>
                      </c:pt>
                      <c:pt idx="440">
                        <c:v>1920.03</c:v>
                      </c:pt>
                      <c:pt idx="441">
                        <c:v>1923.82</c:v>
                      </c:pt>
                      <c:pt idx="442">
                        <c:v>1951.36</c:v>
                      </c:pt>
                      <c:pt idx="443">
                        <c:v>1987.05</c:v>
                      </c:pt>
                      <c:pt idx="444">
                        <c:v>1979.92</c:v>
                      </c:pt>
                      <c:pt idx="445">
                        <c:v>1995.83</c:v>
                      </c:pt>
                      <c:pt idx="446">
                        <c:v>2013.43</c:v>
                      </c:pt>
                      <c:pt idx="447">
                        <c:v>2014.89</c:v>
                      </c:pt>
                      <c:pt idx="448">
                        <c:v>2017.46</c:v>
                      </c:pt>
                      <c:pt idx="449">
                        <c:v>2003.69</c:v>
                      </c:pt>
                      <c:pt idx="450">
                        <c:v>1994.24</c:v>
                      </c:pt>
                      <c:pt idx="451">
                        <c:v>2023.86</c:v>
                      </c:pt>
                      <c:pt idx="452">
                        <c:v>2033.11</c:v>
                      </c:pt>
                      <c:pt idx="453">
                        <c:v>2033.66</c:v>
                      </c:pt>
                      <c:pt idx="454">
                        <c:v>2030.77</c:v>
                      </c:pt>
                      <c:pt idx="455">
                        <c:v>2018.94</c:v>
                      </c:pt>
                      <c:pt idx="456">
                        <c:v>2052.5100000000002</c:v>
                      </c:pt>
                      <c:pt idx="457">
                        <c:v>2075.15</c:v>
                      </c:pt>
                      <c:pt idx="458">
                        <c:v>2071.1799999999998</c:v>
                      </c:pt>
                      <c:pt idx="459">
                        <c:v>2065.89</c:v>
                      </c:pt>
                      <c:pt idx="460">
                        <c:v>2090.35</c:v>
                      </c:pt>
                      <c:pt idx="461">
                        <c:v>2089.41</c:v>
                      </c:pt>
                      <c:pt idx="462">
                        <c:v>2079.36</c:v>
                      </c:pt>
                      <c:pt idx="463">
                        <c:v>2104.0500000000002</c:v>
                      </c:pt>
                      <c:pt idx="464">
                        <c:v>2109.79</c:v>
                      </c:pt>
                      <c:pt idx="465">
                        <c:v>2102.31</c:v>
                      </c:pt>
                      <c:pt idx="466">
                        <c:v>2099.9299999999998</c:v>
                      </c:pt>
                      <c:pt idx="467">
                        <c:v>2099.1999999999998</c:v>
                      </c:pt>
                      <c:pt idx="468">
                        <c:v>2078.58</c:v>
                      </c:pt>
                      <c:pt idx="469">
                        <c:v>2081.7199999999998</c:v>
                      </c:pt>
                      <c:pt idx="470">
                        <c:v>2075</c:v>
                      </c:pt>
                      <c:pt idx="471">
                        <c:v>2045.97</c:v>
                      </c:pt>
                      <c:pt idx="472">
                        <c:v>2023.04</c:v>
                      </c:pt>
                      <c:pt idx="473">
                        <c:v>2053.19</c:v>
                      </c:pt>
                      <c:pt idx="474">
                        <c:v>2050.44</c:v>
                      </c:pt>
                      <c:pt idx="475">
                        <c:v>2083.58</c:v>
                      </c:pt>
                      <c:pt idx="476">
                        <c:v>2081.2399999999998</c:v>
                      </c:pt>
                      <c:pt idx="477">
                        <c:v>2089.17</c:v>
                      </c:pt>
                      <c:pt idx="478">
                        <c:v>2086.59</c:v>
                      </c:pt>
                      <c:pt idx="479">
                        <c:v>2089.14</c:v>
                      </c:pt>
                      <c:pt idx="480">
                        <c:v>2088.87</c:v>
                      </c:pt>
                      <c:pt idx="481">
                        <c:v>2090.11</c:v>
                      </c:pt>
                      <c:pt idx="482">
                        <c:v>2080.41</c:v>
                      </c:pt>
                      <c:pt idx="483">
                        <c:v>2102.63</c:v>
                      </c:pt>
                      <c:pt idx="484">
                        <c:v>2079.5100000000002</c:v>
                      </c:pt>
                      <c:pt idx="485">
                        <c:v>2049.62</c:v>
                      </c:pt>
                      <c:pt idx="486">
                        <c:v>2091.69</c:v>
                      </c:pt>
                      <c:pt idx="487">
                        <c:v>2077.0700000000002</c:v>
                      </c:pt>
                      <c:pt idx="488">
                        <c:v>2063.59</c:v>
                      </c:pt>
                      <c:pt idx="489">
                        <c:v>2047.62</c:v>
                      </c:pt>
                      <c:pt idx="490">
                        <c:v>2052.23</c:v>
                      </c:pt>
                      <c:pt idx="491">
                        <c:v>2012.37</c:v>
                      </c:pt>
                      <c:pt idx="492">
                        <c:v>2021.94</c:v>
                      </c:pt>
                      <c:pt idx="493">
                        <c:v>2043.41</c:v>
                      </c:pt>
                      <c:pt idx="494">
                        <c:v>2073.0700000000002</c:v>
                      </c:pt>
                      <c:pt idx="495">
                        <c:v>2041.89</c:v>
                      </c:pt>
                      <c:pt idx="496">
                        <c:v>2005.55</c:v>
                      </c:pt>
                      <c:pt idx="497">
                        <c:v>2021.15</c:v>
                      </c:pt>
                      <c:pt idx="498">
                        <c:v>2038.97</c:v>
                      </c:pt>
                      <c:pt idx="499">
                        <c:v>2064.29</c:v>
                      </c:pt>
                      <c:pt idx="500">
                        <c:v>2060.9899999999998</c:v>
                      </c:pt>
                      <c:pt idx="501">
                        <c:v>2056.5</c:v>
                      </c:pt>
                      <c:pt idx="502">
                        <c:v>2078.36</c:v>
                      </c:pt>
                      <c:pt idx="503">
                        <c:v>2063.36</c:v>
                      </c:pt>
                      <c:pt idx="504">
                        <c:v>2043.94</c:v>
                      </c:pt>
                      <c:pt idx="505">
                        <c:v>2012.66</c:v>
                      </c:pt>
                      <c:pt idx="506">
                        <c:v>2016.71</c:v>
                      </c:pt>
                      <c:pt idx="507">
                        <c:v>1990.26</c:v>
                      </c:pt>
                      <c:pt idx="508">
                        <c:v>1943.09</c:v>
                      </c:pt>
                      <c:pt idx="509">
                        <c:v>1922.03</c:v>
                      </c:pt>
                      <c:pt idx="510">
                        <c:v>1923.67</c:v>
                      </c:pt>
                      <c:pt idx="511">
                        <c:v>1938.68</c:v>
                      </c:pt>
                      <c:pt idx="512">
                        <c:v>1890.28</c:v>
                      </c:pt>
                      <c:pt idx="513">
                        <c:v>1921.84</c:v>
                      </c:pt>
                      <c:pt idx="514">
                        <c:v>1880.33</c:v>
                      </c:pt>
                      <c:pt idx="515">
                        <c:v>1881.33</c:v>
                      </c:pt>
                      <c:pt idx="516">
                        <c:v>1859.33</c:v>
                      </c:pt>
                      <c:pt idx="517">
                        <c:v>1868.99</c:v>
                      </c:pt>
                      <c:pt idx="518">
                        <c:v>1906.9</c:v>
                      </c:pt>
                      <c:pt idx="519">
                        <c:v>1877.08</c:v>
                      </c:pt>
                      <c:pt idx="520">
                        <c:v>1903.63</c:v>
                      </c:pt>
                      <c:pt idx="521">
                        <c:v>1882.95</c:v>
                      </c:pt>
                      <c:pt idx="522">
                        <c:v>1893.36</c:v>
                      </c:pt>
                      <c:pt idx="523">
                        <c:v>1940.24</c:v>
                      </c:pt>
                      <c:pt idx="524">
                        <c:v>1939.38</c:v>
                      </c:pt>
                      <c:pt idx="525">
                        <c:v>1903.03</c:v>
                      </c:pt>
                      <c:pt idx="526">
                        <c:v>1912.53</c:v>
                      </c:pt>
                      <c:pt idx="527">
                        <c:v>1915.45</c:v>
                      </c:pt>
                      <c:pt idx="528">
                        <c:v>1880.05</c:v>
                      </c:pt>
                      <c:pt idx="529">
                        <c:v>1853.44</c:v>
                      </c:pt>
                      <c:pt idx="530">
                        <c:v>1852.21</c:v>
                      </c:pt>
                      <c:pt idx="531">
                        <c:v>1851.86</c:v>
                      </c:pt>
                      <c:pt idx="532">
                        <c:v>1829.08</c:v>
                      </c:pt>
                      <c:pt idx="533">
                        <c:v>1864.78</c:v>
                      </c:pt>
                      <c:pt idx="534">
                        <c:v>1895.58</c:v>
                      </c:pt>
                      <c:pt idx="535">
                        <c:v>1926.82</c:v>
                      </c:pt>
                      <c:pt idx="536">
                        <c:v>1917.83</c:v>
                      </c:pt>
                      <c:pt idx="537">
                        <c:v>1917.78</c:v>
                      </c:pt>
                      <c:pt idx="538">
                        <c:v>1945.5</c:v>
                      </c:pt>
                      <c:pt idx="539">
                        <c:v>1921.27</c:v>
                      </c:pt>
                      <c:pt idx="540">
                        <c:v>1929.8</c:v>
                      </c:pt>
                      <c:pt idx="541">
                        <c:v>1951.7</c:v>
                      </c:pt>
                      <c:pt idx="542">
                        <c:v>1948.05</c:v>
                      </c:pt>
                      <c:pt idx="543">
                        <c:v>1932.23</c:v>
                      </c:pt>
                      <c:pt idx="544">
                        <c:v>1978.35</c:v>
                      </c:pt>
                      <c:pt idx="545">
                        <c:v>1986.45</c:v>
                      </c:pt>
                      <c:pt idx="546">
                        <c:v>1993.4</c:v>
                      </c:pt>
                      <c:pt idx="547">
                        <c:v>1999.99</c:v>
                      </c:pt>
                      <c:pt idx="548">
                        <c:v>2001.76</c:v>
                      </c:pt>
                      <c:pt idx="549">
                        <c:v>1979.26</c:v>
                      </c:pt>
                      <c:pt idx="550">
                        <c:v>1989.26</c:v>
                      </c:pt>
                      <c:pt idx="551">
                        <c:v>1989.57</c:v>
                      </c:pt>
                      <c:pt idx="552">
                        <c:v>2022.19</c:v>
                      </c:pt>
                      <c:pt idx="553">
                        <c:v>2019.64</c:v>
                      </c:pt>
                      <c:pt idx="554">
                        <c:v>2015.93</c:v>
                      </c:pt>
                      <c:pt idx="555">
                        <c:v>2027.22</c:v>
                      </c:pt>
                      <c:pt idx="556">
                        <c:v>2040.59</c:v>
                      </c:pt>
                      <c:pt idx="557">
                        <c:v>2049.58</c:v>
                      </c:pt>
                      <c:pt idx="558">
                        <c:v>2051.6</c:v>
                      </c:pt>
                      <c:pt idx="559">
                        <c:v>2049.8000000000002</c:v>
                      </c:pt>
                      <c:pt idx="560">
                        <c:v>2036.71</c:v>
                      </c:pt>
                      <c:pt idx="561">
                        <c:v>2035.94</c:v>
                      </c:pt>
                      <c:pt idx="562">
                        <c:v>2037.05</c:v>
                      </c:pt>
                      <c:pt idx="563">
                        <c:v>2055.0100000000002</c:v>
                      </c:pt>
                      <c:pt idx="564">
                        <c:v>2063.9499999999998</c:v>
                      </c:pt>
                      <c:pt idx="565">
                        <c:v>2059.7399999999998</c:v>
                      </c:pt>
                      <c:pt idx="566">
                        <c:v>2072.7800000000002</c:v>
                      </c:pt>
                      <c:pt idx="567">
                        <c:v>2066.13</c:v>
                      </c:pt>
                      <c:pt idx="568">
                        <c:v>2045.17</c:v>
                      </c:pt>
                      <c:pt idx="569">
                        <c:v>2066.66</c:v>
                      </c:pt>
                      <c:pt idx="570">
                        <c:v>2041.91</c:v>
                      </c:pt>
                      <c:pt idx="571">
                        <c:v>2047.6</c:v>
                      </c:pt>
                      <c:pt idx="572">
                        <c:v>2041.99</c:v>
                      </c:pt>
                      <c:pt idx="573">
                        <c:v>2061.7199999999998</c:v>
                      </c:pt>
                      <c:pt idx="574">
                        <c:v>2082.42</c:v>
                      </c:pt>
                      <c:pt idx="575">
                        <c:v>2082.7800000000002</c:v>
                      </c:pt>
                      <c:pt idx="576">
                        <c:v>2080.73</c:v>
                      </c:pt>
                      <c:pt idx="577">
                        <c:v>2094.34</c:v>
                      </c:pt>
                      <c:pt idx="578">
                        <c:v>2100.8000000000002</c:v>
                      </c:pt>
                      <c:pt idx="579">
                        <c:v>2102.4</c:v>
                      </c:pt>
                      <c:pt idx="580">
                        <c:v>2091.48</c:v>
                      </c:pt>
                      <c:pt idx="581">
                        <c:v>2091.58</c:v>
                      </c:pt>
                      <c:pt idx="582">
                        <c:v>2087.79</c:v>
                      </c:pt>
                      <c:pt idx="583">
                        <c:v>2091.6999999999998</c:v>
                      </c:pt>
                      <c:pt idx="584">
                        <c:v>2095.15</c:v>
                      </c:pt>
                      <c:pt idx="585">
                        <c:v>2075.81</c:v>
                      </c:pt>
                      <c:pt idx="586">
                        <c:v>2065.3000000000002</c:v>
                      </c:pt>
                      <c:pt idx="587">
                        <c:v>2081.4299999999998</c:v>
                      </c:pt>
                      <c:pt idx="588">
                        <c:v>2063.37</c:v>
                      </c:pt>
                      <c:pt idx="589">
                        <c:v>2051.12</c:v>
                      </c:pt>
                      <c:pt idx="590">
                        <c:v>2050.63</c:v>
                      </c:pt>
                      <c:pt idx="591">
                        <c:v>2057.14</c:v>
                      </c:pt>
                      <c:pt idx="592">
                        <c:v>2058.69</c:v>
                      </c:pt>
                      <c:pt idx="593">
                        <c:v>2084.39</c:v>
                      </c:pt>
                      <c:pt idx="594">
                        <c:v>2064.46</c:v>
                      </c:pt>
                      <c:pt idx="595">
                        <c:v>2064.11</c:v>
                      </c:pt>
                      <c:pt idx="596">
                        <c:v>2046.61</c:v>
                      </c:pt>
                      <c:pt idx="597">
                        <c:v>2066.66</c:v>
                      </c:pt>
                      <c:pt idx="598">
                        <c:v>2047.21</c:v>
                      </c:pt>
                      <c:pt idx="599">
                        <c:v>2047.63</c:v>
                      </c:pt>
                      <c:pt idx="600">
                        <c:v>2040.04</c:v>
                      </c:pt>
                      <c:pt idx="601">
                        <c:v>2052.3200000000002</c:v>
                      </c:pt>
                      <c:pt idx="602">
                        <c:v>2048.04</c:v>
                      </c:pt>
                      <c:pt idx="603">
                        <c:v>2076.06</c:v>
                      </c:pt>
                      <c:pt idx="604">
                        <c:v>2090.54</c:v>
                      </c:pt>
                      <c:pt idx="605">
                        <c:v>2090.1</c:v>
                      </c:pt>
                      <c:pt idx="606">
                        <c:v>2099.06</c:v>
                      </c:pt>
                      <c:pt idx="607">
                        <c:v>2096.96</c:v>
                      </c:pt>
                      <c:pt idx="608">
                        <c:v>2099.33</c:v>
                      </c:pt>
                      <c:pt idx="609">
                        <c:v>2105.2600000000002</c:v>
                      </c:pt>
                      <c:pt idx="610">
                        <c:v>2099.13</c:v>
                      </c:pt>
                      <c:pt idx="611">
                        <c:v>2109.41</c:v>
                      </c:pt>
                      <c:pt idx="612">
                        <c:v>2112.13</c:v>
                      </c:pt>
                      <c:pt idx="613">
                        <c:v>2119.12</c:v>
                      </c:pt>
                      <c:pt idx="614">
                        <c:v>2115.48</c:v>
                      </c:pt>
                      <c:pt idx="615">
                        <c:v>2096.0700000000002</c:v>
                      </c:pt>
                      <c:pt idx="616">
                        <c:v>2079.06</c:v>
                      </c:pt>
                      <c:pt idx="617">
                        <c:v>2075.3200000000002</c:v>
                      </c:pt>
                      <c:pt idx="618">
                        <c:v>2071.5</c:v>
                      </c:pt>
                      <c:pt idx="619">
                        <c:v>2077.9899999999998</c:v>
                      </c:pt>
                      <c:pt idx="620">
                        <c:v>2071.2199999999998</c:v>
                      </c:pt>
                      <c:pt idx="621">
                        <c:v>2083.25</c:v>
                      </c:pt>
                      <c:pt idx="622">
                        <c:v>2088.9</c:v>
                      </c:pt>
                      <c:pt idx="623">
                        <c:v>2085.4499999999998</c:v>
                      </c:pt>
                      <c:pt idx="624">
                        <c:v>2113.3200000000002</c:v>
                      </c:pt>
                      <c:pt idx="625">
                        <c:v>2037.41</c:v>
                      </c:pt>
                      <c:pt idx="626">
                        <c:v>2000.54</c:v>
                      </c:pt>
                      <c:pt idx="627">
                        <c:v>2036.09</c:v>
                      </c:pt>
                      <c:pt idx="628">
                        <c:v>2070.77</c:v>
                      </c:pt>
                      <c:pt idx="629">
                        <c:v>2098.86</c:v>
                      </c:pt>
                      <c:pt idx="630">
                        <c:v>2102.9499999999998</c:v>
                      </c:pt>
                      <c:pt idx="631">
                        <c:v>2088.5500000000002</c:v>
                      </c:pt>
                      <c:pt idx="632">
                        <c:v>2099.73</c:v>
                      </c:pt>
                      <c:pt idx="633">
                        <c:v>2097.9</c:v>
                      </c:pt>
                      <c:pt idx="634">
                        <c:v>2129.9</c:v>
                      </c:pt>
                      <c:pt idx="635">
                        <c:v>2137.16</c:v>
                      </c:pt>
                      <c:pt idx="636">
                        <c:v>2152.14</c:v>
                      </c:pt>
                      <c:pt idx="637">
                        <c:v>2152.4299999999998</c:v>
                      </c:pt>
                      <c:pt idx="638">
                        <c:v>2163.75</c:v>
                      </c:pt>
                      <c:pt idx="639">
                        <c:v>2161.7399999999998</c:v>
                      </c:pt>
                      <c:pt idx="640">
                        <c:v>2166.89</c:v>
                      </c:pt>
                      <c:pt idx="641">
                        <c:v>2163.7800000000002</c:v>
                      </c:pt>
                      <c:pt idx="642">
                        <c:v>2173.02</c:v>
                      </c:pt>
                      <c:pt idx="643">
                        <c:v>2165.17</c:v>
                      </c:pt>
                      <c:pt idx="644">
                        <c:v>2175.0300000000002</c:v>
                      </c:pt>
                      <c:pt idx="645">
                        <c:v>2168.48</c:v>
                      </c:pt>
                      <c:pt idx="646">
                        <c:v>2169.1799999999998</c:v>
                      </c:pt>
                      <c:pt idx="647">
                        <c:v>2166.58</c:v>
                      </c:pt>
                      <c:pt idx="648">
                        <c:v>2170.06</c:v>
                      </c:pt>
                      <c:pt idx="649">
                        <c:v>2173.6</c:v>
                      </c:pt>
                      <c:pt idx="650">
                        <c:v>2170.84</c:v>
                      </c:pt>
                      <c:pt idx="651">
                        <c:v>2157.0300000000002</c:v>
                      </c:pt>
                      <c:pt idx="652">
                        <c:v>2163.79</c:v>
                      </c:pt>
                      <c:pt idx="653">
                        <c:v>2164.25</c:v>
                      </c:pt>
                      <c:pt idx="654">
                        <c:v>2182.87</c:v>
                      </c:pt>
                      <c:pt idx="655">
                        <c:v>2180.89</c:v>
                      </c:pt>
                      <c:pt idx="656">
                        <c:v>2181.7399999999998</c:v>
                      </c:pt>
                      <c:pt idx="657">
                        <c:v>2175.4899999999998</c:v>
                      </c:pt>
                      <c:pt idx="658">
                        <c:v>2185.79</c:v>
                      </c:pt>
                      <c:pt idx="659">
                        <c:v>2184.0500000000002</c:v>
                      </c:pt>
                      <c:pt idx="660">
                        <c:v>2190.15</c:v>
                      </c:pt>
                      <c:pt idx="661">
                        <c:v>2178.15</c:v>
                      </c:pt>
                      <c:pt idx="662">
                        <c:v>2182.2199999999998</c:v>
                      </c:pt>
                      <c:pt idx="663">
                        <c:v>2187.02</c:v>
                      </c:pt>
                      <c:pt idx="664">
                        <c:v>2183.87</c:v>
                      </c:pt>
                      <c:pt idx="665">
                        <c:v>2182.64</c:v>
                      </c:pt>
                      <c:pt idx="666">
                        <c:v>2186.9</c:v>
                      </c:pt>
                      <c:pt idx="667">
                        <c:v>2175.44</c:v>
                      </c:pt>
                      <c:pt idx="668">
                        <c:v>2172.4699999999998</c:v>
                      </c:pt>
                      <c:pt idx="669">
                        <c:v>2169.04</c:v>
                      </c:pt>
                      <c:pt idx="670">
                        <c:v>2180.38</c:v>
                      </c:pt>
                      <c:pt idx="671">
                        <c:v>2176.12</c:v>
                      </c:pt>
                      <c:pt idx="672">
                        <c:v>2170.9499999999998</c:v>
                      </c:pt>
                      <c:pt idx="673">
                        <c:v>2170.86</c:v>
                      </c:pt>
                      <c:pt idx="674">
                        <c:v>2179.98</c:v>
                      </c:pt>
                      <c:pt idx="675">
                        <c:v>2186.48</c:v>
                      </c:pt>
                      <c:pt idx="676">
                        <c:v>2186.16</c:v>
                      </c:pt>
                      <c:pt idx="677">
                        <c:v>2181.3000000000002</c:v>
                      </c:pt>
                      <c:pt idx="678">
                        <c:v>2127.81</c:v>
                      </c:pt>
                      <c:pt idx="679">
                        <c:v>2159.04</c:v>
                      </c:pt>
                      <c:pt idx="680">
                        <c:v>2127.02</c:v>
                      </c:pt>
                      <c:pt idx="681">
                        <c:v>2125.77</c:v>
                      </c:pt>
                      <c:pt idx="682">
                        <c:v>2147.2600000000002</c:v>
                      </c:pt>
                      <c:pt idx="683">
                        <c:v>2139.16</c:v>
                      </c:pt>
                      <c:pt idx="684">
                        <c:v>2139.12</c:v>
                      </c:pt>
                      <c:pt idx="685">
                        <c:v>2139.7600000000002</c:v>
                      </c:pt>
                      <c:pt idx="686">
                        <c:v>2163.12</c:v>
                      </c:pt>
                      <c:pt idx="687">
                        <c:v>2177.1799999999998</c:v>
                      </c:pt>
                      <c:pt idx="688">
                        <c:v>2164.69</c:v>
                      </c:pt>
                      <c:pt idx="689">
                        <c:v>2146.1</c:v>
                      </c:pt>
                      <c:pt idx="690">
                        <c:v>2159.9299999999998</c:v>
                      </c:pt>
                      <c:pt idx="691">
                        <c:v>2171.37</c:v>
                      </c:pt>
                      <c:pt idx="692">
                        <c:v>2151.13</c:v>
                      </c:pt>
                      <c:pt idx="693">
                        <c:v>2168.27</c:v>
                      </c:pt>
                      <c:pt idx="694">
                        <c:v>2161.1999999999998</c:v>
                      </c:pt>
                      <c:pt idx="695">
                        <c:v>2150.4899999999998</c:v>
                      </c:pt>
                      <c:pt idx="696">
                        <c:v>2159.73</c:v>
                      </c:pt>
                      <c:pt idx="697">
                        <c:v>2160.77</c:v>
                      </c:pt>
                      <c:pt idx="698">
                        <c:v>2153.7399999999998</c:v>
                      </c:pt>
                      <c:pt idx="699">
                        <c:v>2163.66</c:v>
                      </c:pt>
                      <c:pt idx="700">
                        <c:v>2136.73</c:v>
                      </c:pt>
                      <c:pt idx="701">
                        <c:v>2139.1799999999998</c:v>
                      </c:pt>
                      <c:pt idx="702">
                        <c:v>2132.5500000000002</c:v>
                      </c:pt>
                      <c:pt idx="703">
                        <c:v>2132.98</c:v>
                      </c:pt>
                      <c:pt idx="704">
                        <c:v>2126.5</c:v>
                      </c:pt>
                      <c:pt idx="705">
                        <c:v>2139.6</c:v>
                      </c:pt>
                      <c:pt idx="706">
                        <c:v>2144.29</c:v>
                      </c:pt>
                      <c:pt idx="707">
                        <c:v>2141.34</c:v>
                      </c:pt>
                      <c:pt idx="708">
                        <c:v>2141.16</c:v>
                      </c:pt>
                      <c:pt idx="709">
                        <c:v>2151.33</c:v>
                      </c:pt>
                      <c:pt idx="710">
                        <c:v>2143.16</c:v>
                      </c:pt>
                      <c:pt idx="711">
                        <c:v>2139.4299999999998</c:v>
                      </c:pt>
                      <c:pt idx="712">
                        <c:v>2133.04</c:v>
                      </c:pt>
                      <c:pt idx="713">
                        <c:v>2126.41</c:v>
                      </c:pt>
                      <c:pt idx="714">
                        <c:v>2126.15</c:v>
                      </c:pt>
                      <c:pt idx="715">
                        <c:v>2111.7199999999998</c:v>
                      </c:pt>
                      <c:pt idx="716">
                        <c:v>2097.94</c:v>
                      </c:pt>
                      <c:pt idx="717">
                        <c:v>2088.66</c:v>
                      </c:pt>
                      <c:pt idx="718">
                        <c:v>2085.1799999999998</c:v>
                      </c:pt>
                      <c:pt idx="719">
                        <c:v>2131.52</c:v>
                      </c:pt>
                      <c:pt idx="720">
                        <c:v>2139.56</c:v>
                      </c:pt>
                      <c:pt idx="721">
                        <c:v>2163.2600000000002</c:v>
                      </c:pt>
                      <c:pt idx="722">
                        <c:v>2167.48</c:v>
                      </c:pt>
                      <c:pt idx="723">
                        <c:v>2164.4499999999998</c:v>
                      </c:pt>
                      <c:pt idx="724">
                        <c:v>2164.1999999999998</c:v>
                      </c:pt>
                      <c:pt idx="725">
                        <c:v>2180.39</c:v>
                      </c:pt>
                      <c:pt idx="726">
                        <c:v>2176.94</c:v>
                      </c:pt>
                      <c:pt idx="727">
                        <c:v>2187.12</c:v>
                      </c:pt>
                      <c:pt idx="728">
                        <c:v>2181.9</c:v>
                      </c:pt>
                      <c:pt idx="729">
                        <c:v>2198.1799999999998</c:v>
                      </c:pt>
                      <c:pt idx="730">
                        <c:v>2202.94</c:v>
                      </c:pt>
                      <c:pt idx="731">
                        <c:v>2204.7199999999998</c:v>
                      </c:pt>
                      <c:pt idx="732">
                        <c:v>2213.35</c:v>
                      </c:pt>
                      <c:pt idx="733">
                        <c:v>2201.7199999999998</c:v>
                      </c:pt>
                      <c:pt idx="734">
                        <c:v>2204.66</c:v>
                      </c:pt>
                      <c:pt idx="735">
                        <c:v>2198.81</c:v>
                      </c:pt>
                      <c:pt idx="736">
                        <c:v>2191.08</c:v>
                      </c:pt>
                      <c:pt idx="737">
                        <c:v>2191.9499999999998</c:v>
                      </c:pt>
                      <c:pt idx="738">
                        <c:v>2204.71</c:v>
                      </c:pt>
                      <c:pt idx="739">
                        <c:v>2212.23</c:v>
                      </c:pt>
                      <c:pt idx="740">
                        <c:v>2241.35</c:v>
                      </c:pt>
                      <c:pt idx="741">
                        <c:v>2246.19</c:v>
                      </c:pt>
                      <c:pt idx="742">
                        <c:v>2259.5300000000002</c:v>
                      </c:pt>
                      <c:pt idx="743">
                        <c:v>2256.96</c:v>
                      </c:pt>
                      <c:pt idx="744">
                        <c:v>2271.7199999999998</c:v>
                      </c:pt>
                      <c:pt idx="745">
                        <c:v>2253.2800000000002</c:v>
                      </c:pt>
                      <c:pt idx="746">
                        <c:v>2262.0300000000002</c:v>
                      </c:pt>
                      <c:pt idx="747">
                        <c:v>2258.0700000000002</c:v>
                      </c:pt>
                      <c:pt idx="748">
                        <c:v>2262.5300000000002</c:v>
                      </c:pt>
                      <c:pt idx="749">
                        <c:v>2270.7600000000002</c:v>
                      </c:pt>
                      <c:pt idx="750">
                        <c:v>2265.1799999999998</c:v>
                      </c:pt>
                      <c:pt idx="751">
                        <c:v>2260.96</c:v>
                      </c:pt>
                      <c:pt idx="752">
                        <c:v>2263.79</c:v>
                      </c:pt>
                      <c:pt idx="753">
                        <c:v>2268.88</c:v>
                      </c:pt>
                      <c:pt idx="754">
                        <c:v>2249.92</c:v>
                      </c:pt>
                      <c:pt idx="755">
                        <c:v>2249.2600000000002</c:v>
                      </c:pt>
                      <c:pt idx="756">
                        <c:v>2238.83</c:v>
                      </c:pt>
                      <c:pt idx="757">
                        <c:v>2257.83</c:v>
                      </c:pt>
                      <c:pt idx="758">
                        <c:v>2270.75</c:v>
                      </c:pt>
                      <c:pt idx="759">
                        <c:v>2269</c:v>
                      </c:pt>
                      <c:pt idx="760">
                        <c:v>2276.98</c:v>
                      </c:pt>
                      <c:pt idx="761">
                        <c:v>2268.9</c:v>
                      </c:pt>
                      <c:pt idx="762">
                        <c:v>2268.9</c:v>
                      </c:pt>
                      <c:pt idx="763">
                        <c:v>2275.3200000000002</c:v>
                      </c:pt>
                      <c:pt idx="764">
                        <c:v>2270.44</c:v>
                      </c:pt>
                      <c:pt idx="765">
                        <c:v>2274.64</c:v>
                      </c:pt>
                      <c:pt idx="766">
                        <c:v>2267.89</c:v>
                      </c:pt>
                      <c:pt idx="767">
                        <c:v>2271.89</c:v>
                      </c:pt>
                      <c:pt idx="768">
                        <c:v>2263.69</c:v>
                      </c:pt>
                      <c:pt idx="769">
                        <c:v>2271.31</c:v>
                      </c:pt>
                      <c:pt idx="770">
                        <c:v>2265.1999999999998</c:v>
                      </c:pt>
                      <c:pt idx="771">
                        <c:v>2280.0700000000002</c:v>
                      </c:pt>
                      <c:pt idx="772">
                        <c:v>2298.37</c:v>
                      </c:pt>
                      <c:pt idx="773">
                        <c:v>2296.6799999999998</c:v>
                      </c:pt>
                      <c:pt idx="774">
                        <c:v>2294.69</c:v>
                      </c:pt>
                      <c:pt idx="775">
                        <c:v>2280.9</c:v>
                      </c:pt>
                      <c:pt idx="776">
                        <c:v>2278.87</c:v>
                      </c:pt>
                      <c:pt idx="777">
                        <c:v>2279.5500000000002</c:v>
                      </c:pt>
                      <c:pt idx="778">
                        <c:v>2280.85</c:v>
                      </c:pt>
                      <c:pt idx="779">
                        <c:v>2297.42</c:v>
                      </c:pt>
                      <c:pt idx="780">
                        <c:v>2292.56</c:v>
                      </c:pt>
                      <c:pt idx="781">
                        <c:v>2293.08</c:v>
                      </c:pt>
                      <c:pt idx="782">
                        <c:v>2294.67</c:v>
                      </c:pt>
                      <c:pt idx="783">
                        <c:v>2307.87</c:v>
                      </c:pt>
                      <c:pt idx="784">
                        <c:v>2316.1</c:v>
                      </c:pt>
                      <c:pt idx="785">
                        <c:v>2328.25</c:v>
                      </c:pt>
                      <c:pt idx="786">
                        <c:v>2337.58</c:v>
                      </c:pt>
                      <c:pt idx="787">
                        <c:v>2349.25</c:v>
                      </c:pt>
                      <c:pt idx="788">
                        <c:v>2347.2199999999998</c:v>
                      </c:pt>
                      <c:pt idx="789">
                        <c:v>2351.16</c:v>
                      </c:pt>
                      <c:pt idx="790">
                        <c:v>2365.38</c:v>
                      </c:pt>
                      <c:pt idx="791">
                        <c:v>2362.8200000000002</c:v>
                      </c:pt>
                      <c:pt idx="792">
                        <c:v>2363.81</c:v>
                      </c:pt>
                      <c:pt idx="793">
                        <c:v>2367.34</c:v>
                      </c:pt>
                      <c:pt idx="794">
                        <c:v>2369.75</c:v>
                      </c:pt>
                      <c:pt idx="795">
                        <c:v>2363.64</c:v>
                      </c:pt>
                      <c:pt idx="796">
                        <c:v>2395.96</c:v>
                      </c:pt>
                      <c:pt idx="797">
                        <c:v>2381.92</c:v>
                      </c:pt>
                      <c:pt idx="798">
                        <c:v>2383.12</c:v>
                      </c:pt>
                      <c:pt idx="799">
                        <c:v>2375.31</c:v>
                      </c:pt>
                      <c:pt idx="800">
                        <c:v>2368.39</c:v>
                      </c:pt>
                      <c:pt idx="801">
                        <c:v>2362.98</c:v>
                      </c:pt>
                      <c:pt idx="802">
                        <c:v>2364.87</c:v>
                      </c:pt>
                      <c:pt idx="803">
                        <c:v>2372.6</c:v>
                      </c:pt>
                      <c:pt idx="804">
                        <c:v>2373.4699999999998</c:v>
                      </c:pt>
                      <c:pt idx="805">
                        <c:v>2365.4499999999998</c:v>
                      </c:pt>
                      <c:pt idx="806">
                        <c:v>2385.2600000000002</c:v>
                      </c:pt>
                      <c:pt idx="807">
                        <c:v>2381.38</c:v>
                      </c:pt>
                      <c:pt idx="808">
                        <c:v>2378.25</c:v>
                      </c:pt>
                      <c:pt idx="809">
                        <c:v>2373.4699999999998</c:v>
                      </c:pt>
                      <c:pt idx="810">
                        <c:v>2344.02</c:v>
                      </c:pt>
                      <c:pt idx="811">
                        <c:v>2348.4499999999998</c:v>
                      </c:pt>
                      <c:pt idx="812">
                        <c:v>2345.96</c:v>
                      </c:pt>
                      <c:pt idx="813">
                        <c:v>2343.98</c:v>
                      </c:pt>
                      <c:pt idx="814">
                        <c:v>2341.59</c:v>
                      </c:pt>
                      <c:pt idx="815">
                        <c:v>2358.5700000000002</c:v>
                      </c:pt>
                      <c:pt idx="816">
                        <c:v>2361.13</c:v>
                      </c:pt>
                      <c:pt idx="817">
                        <c:v>2368.06</c:v>
                      </c:pt>
                      <c:pt idx="818">
                        <c:v>2362.7199999999998</c:v>
                      </c:pt>
                      <c:pt idx="819">
                        <c:v>2358.84</c:v>
                      </c:pt>
                      <c:pt idx="820">
                        <c:v>2360.16</c:v>
                      </c:pt>
                      <c:pt idx="821">
                        <c:v>2352.9499999999998</c:v>
                      </c:pt>
                      <c:pt idx="822">
                        <c:v>2357.4899999999998</c:v>
                      </c:pt>
                      <c:pt idx="823">
                        <c:v>2355.54</c:v>
                      </c:pt>
                      <c:pt idx="824">
                        <c:v>2357.16</c:v>
                      </c:pt>
                      <c:pt idx="825">
                        <c:v>2353.7800000000002</c:v>
                      </c:pt>
                      <c:pt idx="826">
                        <c:v>2344.9299999999998</c:v>
                      </c:pt>
                      <c:pt idx="827">
                        <c:v>2328.9499999999998</c:v>
                      </c:pt>
                      <c:pt idx="828">
                        <c:v>2349.0100000000002</c:v>
                      </c:pt>
                      <c:pt idx="829">
                        <c:v>2342.19</c:v>
                      </c:pt>
                      <c:pt idx="830">
                        <c:v>2338.17</c:v>
                      </c:pt>
                      <c:pt idx="831">
                        <c:v>2355.84</c:v>
                      </c:pt>
                      <c:pt idx="832">
                        <c:v>2348.69</c:v>
                      </c:pt>
                      <c:pt idx="833">
                        <c:v>2374.15</c:v>
                      </c:pt>
                      <c:pt idx="834">
                        <c:v>2388.61</c:v>
                      </c:pt>
                      <c:pt idx="835">
                        <c:v>2387.4499999999998</c:v>
                      </c:pt>
                      <c:pt idx="836">
                        <c:v>2388.77</c:v>
                      </c:pt>
                      <c:pt idx="837">
                        <c:v>2384.1999999999998</c:v>
                      </c:pt>
                      <c:pt idx="838">
                        <c:v>2388.33</c:v>
                      </c:pt>
                      <c:pt idx="839">
                        <c:v>2391.17</c:v>
                      </c:pt>
                      <c:pt idx="840">
                        <c:v>2388.13</c:v>
                      </c:pt>
                      <c:pt idx="841">
                        <c:v>2389.52</c:v>
                      </c:pt>
                      <c:pt idx="842">
                        <c:v>2399.29</c:v>
                      </c:pt>
                      <c:pt idx="843">
                        <c:v>2399.38</c:v>
                      </c:pt>
                      <c:pt idx="844">
                        <c:v>2396.92</c:v>
                      </c:pt>
                      <c:pt idx="845">
                        <c:v>2399.63</c:v>
                      </c:pt>
                      <c:pt idx="846">
                        <c:v>2394.44</c:v>
                      </c:pt>
                      <c:pt idx="847">
                        <c:v>2390.9</c:v>
                      </c:pt>
                      <c:pt idx="848">
                        <c:v>2402.3200000000002</c:v>
                      </c:pt>
                      <c:pt idx="849">
                        <c:v>2400.67</c:v>
                      </c:pt>
                      <c:pt idx="850">
                        <c:v>2357.0300000000002</c:v>
                      </c:pt>
                      <c:pt idx="851">
                        <c:v>2365.7199999999998</c:v>
                      </c:pt>
                      <c:pt idx="852">
                        <c:v>2381.73</c:v>
                      </c:pt>
                      <c:pt idx="853">
                        <c:v>2394.02</c:v>
                      </c:pt>
                      <c:pt idx="854">
                        <c:v>2398.42</c:v>
                      </c:pt>
                      <c:pt idx="855">
                        <c:v>2404.39</c:v>
                      </c:pt>
                      <c:pt idx="856">
                        <c:v>2415.0700000000002</c:v>
                      </c:pt>
                      <c:pt idx="857">
                        <c:v>2415.8200000000002</c:v>
                      </c:pt>
                      <c:pt idx="858">
                        <c:v>2412.91</c:v>
                      </c:pt>
                      <c:pt idx="859">
                        <c:v>2411.8000000000002</c:v>
                      </c:pt>
                      <c:pt idx="860">
                        <c:v>2430.06</c:v>
                      </c:pt>
                      <c:pt idx="861">
                        <c:v>2439.0700000000002</c:v>
                      </c:pt>
                      <c:pt idx="862">
                        <c:v>2436.1</c:v>
                      </c:pt>
                      <c:pt idx="863">
                        <c:v>2429.33</c:v>
                      </c:pt>
                      <c:pt idx="864">
                        <c:v>2433.14</c:v>
                      </c:pt>
                      <c:pt idx="865">
                        <c:v>2433.79</c:v>
                      </c:pt>
                      <c:pt idx="866">
                        <c:v>2431.77</c:v>
                      </c:pt>
                      <c:pt idx="867">
                        <c:v>2429.39</c:v>
                      </c:pt>
                      <c:pt idx="868">
                        <c:v>2440.35</c:v>
                      </c:pt>
                      <c:pt idx="869">
                        <c:v>2437.92</c:v>
                      </c:pt>
                      <c:pt idx="870">
                        <c:v>2432.46</c:v>
                      </c:pt>
                      <c:pt idx="871">
                        <c:v>2433.15</c:v>
                      </c:pt>
                      <c:pt idx="872">
                        <c:v>2453.46</c:v>
                      </c:pt>
                      <c:pt idx="873">
                        <c:v>2437.0300000000002</c:v>
                      </c:pt>
                      <c:pt idx="874">
                        <c:v>2435.61</c:v>
                      </c:pt>
                      <c:pt idx="875">
                        <c:v>2434.5</c:v>
                      </c:pt>
                      <c:pt idx="876">
                        <c:v>2438.3000000000002</c:v>
                      </c:pt>
                      <c:pt idx="877">
                        <c:v>2439.0700000000002</c:v>
                      </c:pt>
                      <c:pt idx="878">
                        <c:v>2419.38</c:v>
                      </c:pt>
                      <c:pt idx="879">
                        <c:v>2440.69</c:v>
                      </c:pt>
                      <c:pt idx="880">
                        <c:v>2419.6999999999998</c:v>
                      </c:pt>
                      <c:pt idx="881">
                        <c:v>2423.41</c:v>
                      </c:pt>
                      <c:pt idx="882">
                        <c:v>2429.0100000000002</c:v>
                      </c:pt>
                      <c:pt idx="883">
                        <c:v>2432.54</c:v>
                      </c:pt>
                      <c:pt idx="884">
                        <c:v>2409.75</c:v>
                      </c:pt>
                      <c:pt idx="885">
                        <c:v>2425.1799999999998</c:v>
                      </c:pt>
                      <c:pt idx="886">
                        <c:v>2427.4299999999998</c:v>
                      </c:pt>
                      <c:pt idx="887">
                        <c:v>2425.5300000000002</c:v>
                      </c:pt>
                      <c:pt idx="888">
                        <c:v>2443.25</c:v>
                      </c:pt>
                      <c:pt idx="889">
                        <c:v>2447.83</c:v>
                      </c:pt>
                      <c:pt idx="890">
                        <c:v>2459.27</c:v>
                      </c:pt>
                      <c:pt idx="891">
                        <c:v>2459.14</c:v>
                      </c:pt>
                      <c:pt idx="892">
                        <c:v>2460.61</c:v>
                      </c:pt>
                      <c:pt idx="893">
                        <c:v>2473.83</c:v>
                      </c:pt>
                      <c:pt idx="894">
                        <c:v>2473.4499999999998</c:v>
                      </c:pt>
                      <c:pt idx="895">
                        <c:v>2472.54</c:v>
                      </c:pt>
                      <c:pt idx="896">
                        <c:v>2469.91</c:v>
                      </c:pt>
                      <c:pt idx="897">
                        <c:v>2477.13</c:v>
                      </c:pt>
                      <c:pt idx="898">
                        <c:v>2477.83</c:v>
                      </c:pt>
                      <c:pt idx="899">
                        <c:v>2475.42</c:v>
                      </c:pt>
                      <c:pt idx="900">
                        <c:v>2472.1</c:v>
                      </c:pt>
                      <c:pt idx="901">
                        <c:v>2470.3000000000002</c:v>
                      </c:pt>
                      <c:pt idx="902">
                        <c:v>2476.35</c:v>
                      </c:pt>
                      <c:pt idx="903">
                        <c:v>2477.5700000000002</c:v>
                      </c:pt>
                      <c:pt idx="904">
                        <c:v>2472.16</c:v>
                      </c:pt>
                      <c:pt idx="905">
                        <c:v>2476.83</c:v>
                      </c:pt>
                      <c:pt idx="906">
                        <c:v>2480.91</c:v>
                      </c:pt>
                      <c:pt idx="907">
                        <c:v>2474.92</c:v>
                      </c:pt>
                      <c:pt idx="908">
                        <c:v>2474.02</c:v>
                      </c:pt>
                      <c:pt idx="909">
                        <c:v>2438.21</c:v>
                      </c:pt>
                      <c:pt idx="910">
                        <c:v>2441.3200000000002</c:v>
                      </c:pt>
                      <c:pt idx="911">
                        <c:v>2465.84</c:v>
                      </c:pt>
                      <c:pt idx="912">
                        <c:v>2464.61</c:v>
                      </c:pt>
                      <c:pt idx="913">
                        <c:v>2468.11</c:v>
                      </c:pt>
                      <c:pt idx="914">
                        <c:v>2430.0100000000002</c:v>
                      </c:pt>
                      <c:pt idx="915">
                        <c:v>2425.5500000000002</c:v>
                      </c:pt>
                      <c:pt idx="916">
                        <c:v>2428.37</c:v>
                      </c:pt>
                      <c:pt idx="917">
                        <c:v>2452.5100000000002</c:v>
                      </c:pt>
                      <c:pt idx="918">
                        <c:v>2444.04</c:v>
                      </c:pt>
                      <c:pt idx="919">
                        <c:v>2438.9699999999998</c:v>
                      </c:pt>
                      <c:pt idx="920">
                        <c:v>2443.0500000000002</c:v>
                      </c:pt>
                      <c:pt idx="921">
                        <c:v>2444.2399999999998</c:v>
                      </c:pt>
                      <c:pt idx="922">
                        <c:v>2446.3000000000002</c:v>
                      </c:pt>
                      <c:pt idx="923">
                        <c:v>2457.59</c:v>
                      </c:pt>
                      <c:pt idx="924">
                        <c:v>2471.65</c:v>
                      </c:pt>
                      <c:pt idx="925">
                        <c:v>2476.5500000000002</c:v>
                      </c:pt>
                      <c:pt idx="926">
                        <c:v>2457.85</c:v>
                      </c:pt>
                      <c:pt idx="927">
                        <c:v>2465.54</c:v>
                      </c:pt>
                      <c:pt idx="928">
                        <c:v>2465.1</c:v>
                      </c:pt>
                      <c:pt idx="929">
                        <c:v>2461.4299999999998</c:v>
                      </c:pt>
                      <c:pt idx="930">
                        <c:v>2488.11</c:v>
                      </c:pt>
                      <c:pt idx="931">
                        <c:v>2496.48</c:v>
                      </c:pt>
                      <c:pt idx="932">
                        <c:v>2498.37</c:v>
                      </c:pt>
                      <c:pt idx="933">
                        <c:v>2495.62</c:v>
                      </c:pt>
                      <c:pt idx="934">
                        <c:v>2500.23</c:v>
                      </c:pt>
                      <c:pt idx="935">
                        <c:v>2503.87</c:v>
                      </c:pt>
                      <c:pt idx="936">
                        <c:v>2506.65</c:v>
                      </c:pt>
                      <c:pt idx="937">
                        <c:v>2508.2399999999998</c:v>
                      </c:pt>
                      <c:pt idx="938">
                        <c:v>2500.6</c:v>
                      </c:pt>
                      <c:pt idx="939">
                        <c:v>2502.2199999999998</c:v>
                      </c:pt>
                      <c:pt idx="940">
                        <c:v>2496.66</c:v>
                      </c:pt>
                      <c:pt idx="941">
                        <c:v>2496.84</c:v>
                      </c:pt>
                      <c:pt idx="942">
                        <c:v>2507.04</c:v>
                      </c:pt>
                      <c:pt idx="943">
                        <c:v>2510.06</c:v>
                      </c:pt>
                      <c:pt idx="944">
                        <c:v>2519.36</c:v>
                      </c:pt>
                      <c:pt idx="945">
                        <c:v>2529.12</c:v>
                      </c:pt>
                      <c:pt idx="946">
                        <c:v>2534.58</c:v>
                      </c:pt>
                      <c:pt idx="947">
                        <c:v>2537.7399999999998</c:v>
                      </c:pt>
                      <c:pt idx="948">
                        <c:v>2552.0700000000002</c:v>
                      </c:pt>
                      <c:pt idx="949">
                        <c:v>2549.33</c:v>
                      </c:pt>
                      <c:pt idx="950">
                        <c:v>2544.73</c:v>
                      </c:pt>
                      <c:pt idx="951">
                        <c:v>2550.64</c:v>
                      </c:pt>
                      <c:pt idx="952">
                        <c:v>2555.2399999999998</c:v>
                      </c:pt>
                      <c:pt idx="953">
                        <c:v>2550.9299999999998</c:v>
                      </c:pt>
                      <c:pt idx="954">
                        <c:v>2553.17</c:v>
                      </c:pt>
                      <c:pt idx="955">
                        <c:v>2557.64</c:v>
                      </c:pt>
                      <c:pt idx="956">
                        <c:v>2559.36</c:v>
                      </c:pt>
                      <c:pt idx="957">
                        <c:v>2561.2600000000002</c:v>
                      </c:pt>
                      <c:pt idx="958">
                        <c:v>2562.1</c:v>
                      </c:pt>
                      <c:pt idx="959">
                        <c:v>2575.21</c:v>
                      </c:pt>
                      <c:pt idx="960">
                        <c:v>2564.98</c:v>
                      </c:pt>
                      <c:pt idx="961">
                        <c:v>2569.13</c:v>
                      </c:pt>
                      <c:pt idx="962">
                        <c:v>2557.15</c:v>
                      </c:pt>
                      <c:pt idx="963">
                        <c:v>2560.4</c:v>
                      </c:pt>
                      <c:pt idx="964">
                        <c:v>2581.0700000000002</c:v>
                      </c:pt>
                      <c:pt idx="965">
                        <c:v>2572.83</c:v>
                      </c:pt>
                      <c:pt idx="966">
                        <c:v>2575.2600000000002</c:v>
                      </c:pt>
                      <c:pt idx="967">
                        <c:v>2579.36</c:v>
                      </c:pt>
                      <c:pt idx="968">
                        <c:v>2579.85</c:v>
                      </c:pt>
                      <c:pt idx="969">
                        <c:v>2587.84</c:v>
                      </c:pt>
                      <c:pt idx="970">
                        <c:v>2591.13</c:v>
                      </c:pt>
                      <c:pt idx="971">
                        <c:v>2590.64</c:v>
                      </c:pt>
                      <c:pt idx="972">
                        <c:v>2594.38</c:v>
                      </c:pt>
                      <c:pt idx="973">
                        <c:v>2584.62</c:v>
                      </c:pt>
                      <c:pt idx="974">
                        <c:v>2582.3000000000002</c:v>
                      </c:pt>
                      <c:pt idx="975">
                        <c:v>2584.84</c:v>
                      </c:pt>
                      <c:pt idx="976">
                        <c:v>2578.87</c:v>
                      </c:pt>
                      <c:pt idx="977">
                        <c:v>2564.62</c:v>
                      </c:pt>
                      <c:pt idx="978">
                        <c:v>2585.64</c:v>
                      </c:pt>
                      <c:pt idx="979">
                        <c:v>2578.85</c:v>
                      </c:pt>
                      <c:pt idx="980">
                        <c:v>2582.14</c:v>
                      </c:pt>
                      <c:pt idx="981">
                        <c:v>2599.0300000000002</c:v>
                      </c:pt>
                      <c:pt idx="982">
                        <c:v>2597.08</c:v>
                      </c:pt>
                      <c:pt idx="983">
                        <c:v>2602.42</c:v>
                      </c:pt>
                      <c:pt idx="984">
                        <c:v>2601.42</c:v>
                      </c:pt>
                      <c:pt idx="985">
                        <c:v>2627.04</c:v>
                      </c:pt>
                      <c:pt idx="986">
                        <c:v>2626.07</c:v>
                      </c:pt>
                      <c:pt idx="987">
                        <c:v>2647.58</c:v>
                      </c:pt>
                      <c:pt idx="988">
                        <c:v>2642.22</c:v>
                      </c:pt>
                      <c:pt idx="989">
                        <c:v>2639.44</c:v>
                      </c:pt>
                      <c:pt idx="990">
                        <c:v>2629.57</c:v>
                      </c:pt>
                      <c:pt idx="991">
                        <c:v>2629.27</c:v>
                      </c:pt>
                      <c:pt idx="992">
                        <c:v>2636.98</c:v>
                      </c:pt>
                      <c:pt idx="993">
                        <c:v>2651.5</c:v>
                      </c:pt>
                      <c:pt idx="994">
                        <c:v>2659.99</c:v>
                      </c:pt>
                      <c:pt idx="995">
                        <c:v>2664.11</c:v>
                      </c:pt>
                      <c:pt idx="996">
                        <c:v>2662.85</c:v>
                      </c:pt>
                      <c:pt idx="997">
                        <c:v>2652.01</c:v>
                      </c:pt>
                      <c:pt idx="998">
                        <c:v>2675.81</c:v>
                      </c:pt>
                      <c:pt idx="999">
                        <c:v>2690.16</c:v>
                      </c:pt>
                      <c:pt idx="1000">
                        <c:v>2681.47</c:v>
                      </c:pt>
                      <c:pt idx="1001">
                        <c:v>2679.25</c:v>
                      </c:pt>
                      <c:pt idx="1002">
                        <c:v>2684.57</c:v>
                      </c:pt>
                      <c:pt idx="1003">
                        <c:v>2683.34</c:v>
                      </c:pt>
                      <c:pt idx="1004">
                        <c:v>2680.5</c:v>
                      </c:pt>
                      <c:pt idx="1005">
                        <c:v>2682.62</c:v>
                      </c:pt>
                      <c:pt idx="1006">
                        <c:v>2687.54</c:v>
                      </c:pt>
                      <c:pt idx="1007">
                        <c:v>2673.61</c:v>
                      </c:pt>
                      <c:pt idx="1008">
                        <c:v>2695.81</c:v>
                      </c:pt>
                      <c:pt idx="1009">
                        <c:v>2713.06</c:v>
                      </c:pt>
                      <c:pt idx="1010">
                        <c:v>2723.99</c:v>
                      </c:pt>
                      <c:pt idx="1011">
                        <c:v>2743.15</c:v>
                      </c:pt>
                      <c:pt idx="1012">
                        <c:v>2747.71</c:v>
                      </c:pt>
                      <c:pt idx="1013">
                        <c:v>2751.29</c:v>
                      </c:pt>
                      <c:pt idx="1014">
                        <c:v>2748.23</c:v>
                      </c:pt>
                      <c:pt idx="1015">
                        <c:v>2767.56</c:v>
                      </c:pt>
                      <c:pt idx="1016">
                        <c:v>2786.24</c:v>
                      </c:pt>
                      <c:pt idx="1017">
                        <c:v>2776.42</c:v>
                      </c:pt>
                      <c:pt idx="1018">
                        <c:v>2802.56</c:v>
                      </c:pt>
                      <c:pt idx="1019">
                        <c:v>2798.03</c:v>
                      </c:pt>
                      <c:pt idx="1020">
                        <c:v>2810.3</c:v>
                      </c:pt>
                      <c:pt idx="1021">
                        <c:v>2832.97</c:v>
                      </c:pt>
                      <c:pt idx="1022">
                        <c:v>2839.13</c:v>
                      </c:pt>
                      <c:pt idx="1023">
                        <c:v>2837.54</c:v>
                      </c:pt>
                      <c:pt idx="1024">
                        <c:v>2839.25</c:v>
                      </c:pt>
                      <c:pt idx="1025">
                        <c:v>2872.87</c:v>
                      </c:pt>
                      <c:pt idx="1026">
                        <c:v>2853.53</c:v>
                      </c:pt>
                      <c:pt idx="1027">
                        <c:v>2822.43</c:v>
                      </c:pt>
                      <c:pt idx="1028">
                        <c:v>2823.81</c:v>
                      </c:pt>
                      <c:pt idx="1029">
                        <c:v>2821.98</c:v>
                      </c:pt>
                      <c:pt idx="1030">
                        <c:v>2762.13</c:v>
                      </c:pt>
                      <c:pt idx="1031">
                        <c:v>2648.94</c:v>
                      </c:pt>
                      <c:pt idx="1032">
                        <c:v>2695.14</c:v>
                      </c:pt>
                      <c:pt idx="1033">
                        <c:v>2681.66</c:v>
                      </c:pt>
                      <c:pt idx="1034">
                        <c:v>2581</c:v>
                      </c:pt>
                      <c:pt idx="1035">
                        <c:v>2619.5500000000002</c:v>
                      </c:pt>
                      <c:pt idx="1036">
                        <c:v>2656</c:v>
                      </c:pt>
                      <c:pt idx="1037">
                        <c:v>2662.94</c:v>
                      </c:pt>
                      <c:pt idx="1038">
                        <c:v>2698.63</c:v>
                      </c:pt>
                      <c:pt idx="1039">
                        <c:v>2731.2</c:v>
                      </c:pt>
                      <c:pt idx="1040">
                        <c:v>2732.22</c:v>
                      </c:pt>
                      <c:pt idx="1041">
                        <c:v>2716.26</c:v>
                      </c:pt>
                      <c:pt idx="1042">
                        <c:v>2701.33</c:v>
                      </c:pt>
                      <c:pt idx="1043">
                        <c:v>2703.96</c:v>
                      </c:pt>
                      <c:pt idx="1044">
                        <c:v>2747.3</c:v>
                      </c:pt>
                      <c:pt idx="1045">
                        <c:v>2779.6</c:v>
                      </c:pt>
                      <c:pt idx="1046">
                        <c:v>2744.28</c:v>
                      </c:pt>
                      <c:pt idx="1047">
                        <c:v>2713.83</c:v>
                      </c:pt>
                      <c:pt idx="1048">
                        <c:v>2677.67</c:v>
                      </c:pt>
                      <c:pt idx="1049">
                        <c:v>2691.25</c:v>
                      </c:pt>
                      <c:pt idx="1050">
                        <c:v>2720.94</c:v>
                      </c:pt>
                      <c:pt idx="1051">
                        <c:v>2728.12</c:v>
                      </c:pt>
                      <c:pt idx="1052">
                        <c:v>2726.8</c:v>
                      </c:pt>
                      <c:pt idx="1053">
                        <c:v>2738.97</c:v>
                      </c:pt>
                      <c:pt idx="1054">
                        <c:v>2786.57</c:v>
                      </c:pt>
                      <c:pt idx="1055">
                        <c:v>2783.02</c:v>
                      </c:pt>
                      <c:pt idx="1056">
                        <c:v>2765.31</c:v>
                      </c:pt>
                      <c:pt idx="1057">
                        <c:v>2749.48</c:v>
                      </c:pt>
                      <c:pt idx="1058">
                        <c:v>2747.33</c:v>
                      </c:pt>
                      <c:pt idx="1059">
                        <c:v>2752.01</c:v>
                      </c:pt>
                      <c:pt idx="1060">
                        <c:v>2712.92</c:v>
                      </c:pt>
                      <c:pt idx="1061">
                        <c:v>2716.94</c:v>
                      </c:pt>
                      <c:pt idx="1062">
                        <c:v>2711.93</c:v>
                      </c:pt>
                      <c:pt idx="1063">
                        <c:v>2643.69</c:v>
                      </c:pt>
                      <c:pt idx="1064">
                        <c:v>2588.2600000000002</c:v>
                      </c:pt>
                      <c:pt idx="1065">
                        <c:v>2658.55</c:v>
                      </c:pt>
                      <c:pt idx="1066">
                        <c:v>2612.62</c:v>
                      </c:pt>
                      <c:pt idx="1067">
                        <c:v>2605</c:v>
                      </c:pt>
                      <c:pt idx="1068">
                        <c:v>2640.87</c:v>
                      </c:pt>
                      <c:pt idx="1069">
                        <c:v>2581.88</c:v>
                      </c:pt>
                      <c:pt idx="1070">
                        <c:v>2614.4499999999998</c:v>
                      </c:pt>
                      <c:pt idx="1071">
                        <c:v>2644.69</c:v>
                      </c:pt>
                      <c:pt idx="1072">
                        <c:v>2662.84</c:v>
                      </c:pt>
                      <c:pt idx="1073">
                        <c:v>2604.4699999999998</c:v>
                      </c:pt>
                      <c:pt idx="1074">
                        <c:v>2613.16</c:v>
                      </c:pt>
                      <c:pt idx="1075">
                        <c:v>2656.87</c:v>
                      </c:pt>
                      <c:pt idx="1076">
                        <c:v>2642.19</c:v>
                      </c:pt>
                      <c:pt idx="1077">
                        <c:v>2663.99</c:v>
                      </c:pt>
                      <c:pt idx="1078">
                        <c:v>2656.3</c:v>
                      </c:pt>
                      <c:pt idx="1079">
                        <c:v>2677.84</c:v>
                      </c:pt>
                      <c:pt idx="1080">
                        <c:v>2706.39</c:v>
                      </c:pt>
                      <c:pt idx="1081">
                        <c:v>2708.64</c:v>
                      </c:pt>
                      <c:pt idx="1082">
                        <c:v>2693.13</c:v>
                      </c:pt>
                      <c:pt idx="1083">
                        <c:v>2670.14</c:v>
                      </c:pt>
                      <c:pt idx="1084">
                        <c:v>2670.29</c:v>
                      </c:pt>
                      <c:pt idx="1085">
                        <c:v>2634.56</c:v>
                      </c:pt>
                      <c:pt idx="1086">
                        <c:v>2639.4</c:v>
                      </c:pt>
                      <c:pt idx="1087">
                        <c:v>2666.94</c:v>
                      </c:pt>
                      <c:pt idx="1088">
                        <c:v>2669.91</c:v>
                      </c:pt>
                      <c:pt idx="1089">
                        <c:v>2648.05</c:v>
                      </c:pt>
                      <c:pt idx="1090">
                        <c:v>2654.8</c:v>
                      </c:pt>
                      <c:pt idx="1091">
                        <c:v>2635.67</c:v>
                      </c:pt>
                      <c:pt idx="1092">
                        <c:v>2629.73</c:v>
                      </c:pt>
                      <c:pt idx="1093">
                        <c:v>2663.42</c:v>
                      </c:pt>
                      <c:pt idx="1094">
                        <c:v>2672.63</c:v>
                      </c:pt>
                      <c:pt idx="1095">
                        <c:v>2671.92</c:v>
                      </c:pt>
                      <c:pt idx="1096">
                        <c:v>2697.79</c:v>
                      </c:pt>
                      <c:pt idx="1097">
                        <c:v>2723.07</c:v>
                      </c:pt>
                      <c:pt idx="1098">
                        <c:v>2727.72</c:v>
                      </c:pt>
                      <c:pt idx="1099">
                        <c:v>2730.13</c:v>
                      </c:pt>
                      <c:pt idx="1100">
                        <c:v>2711.45</c:v>
                      </c:pt>
                      <c:pt idx="1101">
                        <c:v>2722.46</c:v>
                      </c:pt>
                      <c:pt idx="1102">
                        <c:v>2720.13</c:v>
                      </c:pt>
                      <c:pt idx="1103">
                        <c:v>2712.97</c:v>
                      </c:pt>
                      <c:pt idx="1104">
                        <c:v>2733.01</c:v>
                      </c:pt>
                      <c:pt idx="1105">
                        <c:v>2724.44</c:v>
                      </c:pt>
                      <c:pt idx="1106">
                        <c:v>2733.29</c:v>
                      </c:pt>
                      <c:pt idx="1107">
                        <c:v>2727.76</c:v>
                      </c:pt>
                      <c:pt idx="1108">
                        <c:v>2721.33</c:v>
                      </c:pt>
                      <c:pt idx="1109">
                        <c:v>2689.86</c:v>
                      </c:pt>
                      <c:pt idx="1110">
                        <c:v>2724.01</c:v>
                      </c:pt>
                      <c:pt idx="1111">
                        <c:v>2705.27</c:v>
                      </c:pt>
                      <c:pt idx="1112">
                        <c:v>2734.62</c:v>
                      </c:pt>
                      <c:pt idx="1113">
                        <c:v>2746.87</c:v>
                      </c:pt>
                      <c:pt idx="1114">
                        <c:v>2748.8</c:v>
                      </c:pt>
                      <c:pt idx="1115">
                        <c:v>2772.35</c:v>
                      </c:pt>
                      <c:pt idx="1116">
                        <c:v>2770.37</c:v>
                      </c:pt>
                      <c:pt idx="1117">
                        <c:v>2779.03</c:v>
                      </c:pt>
                      <c:pt idx="1118">
                        <c:v>2782</c:v>
                      </c:pt>
                      <c:pt idx="1119">
                        <c:v>2786.85</c:v>
                      </c:pt>
                      <c:pt idx="1120">
                        <c:v>2775.63</c:v>
                      </c:pt>
                      <c:pt idx="1121">
                        <c:v>2782.49</c:v>
                      </c:pt>
                      <c:pt idx="1122">
                        <c:v>2779.66</c:v>
                      </c:pt>
                      <c:pt idx="1123">
                        <c:v>2773.75</c:v>
                      </c:pt>
                      <c:pt idx="1124">
                        <c:v>2762.59</c:v>
                      </c:pt>
                      <c:pt idx="1125">
                        <c:v>2767.32</c:v>
                      </c:pt>
                      <c:pt idx="1126">
                        <c:v>2749.76</c:v>
                      </c:pt>
                      <c:pt idx="1127">
                        <c:v>2754.88</c:v>
                      </c:pt>
                      <c:pt idx="1128">
                        <c:v>2717.07</c:v>
                      </c:pt>
                      <c:pt idx="1129">
                        <c:v>2723.06</c:v>
                      </c:pt>
                      <c:pt idx="1130">
                        <c:v>2699.63</c:v>
                      </c:pt>
                      <c:pt idx="1131">
                        <c:v>2716.31</c:v>
                      </c:pt>
                      <c:pt idx="1132">
                        <c:v>2718.37</c:v>
                      </c:pt>
                      <c:pt idx="1133">
                        <c:v>2726.71</c:v>
                      </c:pt>
                      <c:pt idx="1134">
                        <c:v>2713.22</c:v>
                      </c:pt>
                      <c:pt idx="1135">
                        <c:v>2736.61</c:v>
                      </c:pt>
                      <c:pt idx="1136">
                        <c:v>2759.82</c:v>
                      </c:pt>
                      <c:pt idx="1137">
                        <c:v>2784.17</c:v>
                      </c:pt>
                      <c:pt idx="1138">
                        <c:v>2793.84</c:v>
                      </c:pt>
                      <c:pt idx="1139">
                        <c:v>2774.02</c:v>
                      </c:pt>
                      <c:pt idx="1140">
                        <c:v>2798.29</c:v>
                      </c:pt>
                      <c:pt idx="1141">
                        <c:v>2801.31</c:v>
                      </c:pt>
                      <c:pt idx="1142">
                        <c:v>2798.43</c:v>
                      </c:pt>
                      <c:pt idx="1143">
                        <c:v>2809.55</c:v>
                      </c:pt>
                      <c:pt idx="1144">
                        <c:v>2815.62</c:v>
                      </c:pt>
                      <c:pt idx="1145">
                        <c:v>2804.49</c:v>
                      </c:pt>
                      <c:pt idx="1146">
                        <c:v>2801.83</c:v>
                      </c:pt>
                      <c:pt idx="1147">
                        <c:v>2806.98</c:v>
                      </c:pt>
                      <c:pt idx="1148">
                        <c:v>2820.4</c:v>
                      </c:pt>
                      <c:pt idx="1149">
                        <c:v>2846.07</c:v>
                      </c:pt>
                      <c:pt idx="1150">
                        <c:v>2837.44</c:v>
                      </c:pt>
                      <c:pt idx="1151">
                        <c:v>2818.82</c:v>
                      </c:pt>
                      <c:pt idx="1152">
                        <c:v>2802.6</c:v>
                      </c:pt>
                      <c:pt idx="1153">
                        <c:v>2816.29</c:v>
                      </c:pt>
                      <c:pt idx="1154">
                        <c:v>2813.36</c:v>
                      </c:pt>
                      <c:pt idx="1155">
                        <c:v>2827.22</c:v>
                      </c:pt>
                      <c:pt idx="1156">
                        <c:v>2840.35</c:v>
                      </c:pt>
                      <c:pt idx="1157">
                        <c:v>2850.4</c:v>
                      </c:pt>
                      <c:pt idx="1158">
                        <c:v>2858.45</c:v>
                      </c:pt>
                      <c:pt idx="1159">
                        <c:v>2857.7</c:v>
                      </c:pt>
                      <c:pt idx="1160">
                        <c:v>2853.58</c:v>
                      </c:pt>
                      <c:pt idx="1161">
                        <c:v>2833.28</c:v>
                      </c:pt>
                      <c:pt idx="1162">
                        <c:v>2821.93</c:v>
                      </c:pt>
                      <c:pt idx="1163">
                        <c:v>2839.96</c:v>
                      </c:pt>
                      <c:pt idx="1164">
                        <c:v>2818.37</c:v>
                      </c:pt>
                      <c:pt idx="1165">
                        <c:v>2840.69</c:v>
                      </c:pt>
                      <c:pt idx="1166">
                        <c:v>2850.13</c:v>
                      </c:pt>
                      <c:pt idx="1167">
                        <c:v>2857.05</c:v>
                      </c:pt>
                      <c:pt idx="1168">
                        <c:v>2862.96</c:v>
                      </c:pt>
                      <c:pt idx="1169">
                        <c:v>2861.82</c:v>
                      </c:pt>
                      <c:pt idx="1170">
                        <c:v>2856.98</c:v>
                      </c:pt>
                      <c:pt idx="1171">
                        <c:v>2874.69</c:v>
                      </c:pt>
                      <c:pt idx="1172">
                        <c:v>2896.74</c:v>
                      </c:pt>
                      <c:pt idx="1173">
                        <c:v>2897.52</c:v>
                      </c:pt>
                      <c:pt idx="1174">
                        <c:v>2914.04</c:v>
                      </c:pt>
                      <c:pt idx="1175">
                        <c:v>2901.13</c:v>
                      </c:pt>
                      <c:pt idx="1176">
                        <c:v>2901.52</c:v>
                      </c:pt>
                      <c:pt idx="1177">
                        <c:v>2896.72</c:v>
                      </c:pt>
                      <c:pt idx="1178">
                        <c:v>2888.6</c:v>
                      </c:pt>
                      <c:pt idx="1179">
                        <c:v>2878.05</c:v>
                      </c:pt>
                      <c:pt idx="1180">
                        <c:v>2871.68</c:v>
                      </c:pt>
                      <c:pt idx="1181">
                        <c:v>2877.13</c:v>
                      </c:pt>
                      <c:pt idx="1182">
                        <c:v>2887.89</c:v>
                      </c:pt>
                      <c:pt idx="1183">
                        <c:v>2888.92</c:v>
                      </c:pt>
                      <c:pt idx="1184">
                        <c:v>2904.18</c:v>
                      </c:pt>
                      <c:pt idx="1185">
                        <c:v>2904.98</c:v>
                      </c:pt>
                      <c:pt idx="1186">
                        <c:v>2888.8</c:v>
                      </c:pt>
                      <c:pt idx="1187">
                        <c:v>2904.31</c:v>
                      </c:pt>
                      <c:pt idx="1188">
                        <c:v>2907.95</c:v>
                      </c:pt>
                      <c:pt idx="1189">
                        <c:v>2930.75</c:v>
                      </c:pt>
                      <c:pt idx="1190">
                        <c:v>2929.67</c:v>
                      </c:pt>
                      <c:pt idx="1191">
                        <c:v>2919.37</c:v>
                      </c:pt>
                      <c:pt idx="1192">
                        <c:v>2915.56</c:v>
                      </c:pt>
                      <c:pt idx="1193">
                        <c:v>2905.97</c:v>
                      </c:pt>
                      <c:pt idx="1194">
                        <c:v>2914</c:v>
                      </c:pt>
                      <c:pt idx="1195">
                        <c:v>2913.98</c:v>
                      </c:pt>
                      <c:pt idx="1196">
                        <c:v>2924.59</c:v>
                      </c:pt>
                      <c:pt idx="1197">
                        <c:v>2923.43</c:v>
                      </c:pt>
                      <c:pt idx="1198">
                        <c:v>2925.51</c:v>
                      </c:pt>
                      <c:pt idx="1199">
                        <c:v>2901.61</c:v>
                      </c:pt>
                      <c:pt idx="1200">
                        <c:v>2885.57</c:v>
                      </c:pt>
                      <c:pt idx="1201">
                        <c:v>2884.43</c:v>
                      </c:pt>
                      <c:pt idx="1202">
                        <c:v>2880.34</c:v>
                      </c:pt>
                      <c:pt idx="1203">
                        <c:v>2785.68</c:v>
                      </c:pt>
                      <c:pt idx="1204">
                        <c:v>2728.37</c:v>
                      </c:pt>
                      <c:pt idx="1205">
                        <c:v>2767.13</c:v>
                      </c:pt>
                      <c:pt idx="1206">
                        <c:v>2750.79</c:v>
                      </c:pt>
                      <c:pt idx="1207">
                        <c:v>2809.92</c:v>
                      </c:pt>
                      <c:pt idx="1208">
                        <c:v>2809.21</c:v>
                      </c:pt>
                      <c:pt idx="1209">
                        <c:v>2768.78</c:v>
                      </c:pt>
                      <c:pt idx="1210">
                        <c:v>2767.78</c:v>
                      </c:pt>
                      <c:pt idx="1211">
                        <c:v>2755.88</c:v>
                      </c:pt>
                      <c:pt idx="1212">
                        <c:v>2740.69</c:v>
                      </c:pt>
                      <c:pt idx="1213">
                        <c:v>2656.1</c:v>
                      </c:pt>
                      <c:pt idx="1214">
                        <c:v>2705.57</c:v>
                      </c:pt>
                      <c:pt idx="1215">
                        <c:v>2658.69</c:v>
                      </c:pt>
                      <c:pt idx="1216">
                        <c:v>2641.25</c:v>
                      </c:pt>
                      <c:pt idx="1217">
                        <c:v>2682.63</c:v>
                      </c:pt>
                      <c:pt idx="1218">
                        <c:v>2711.74</c:v>
                      </c:pt>
                      <c:pt idx="1219">
                        <c:v>2740.37</c:v>
                      </c:pt>
                      <c:pt idx="1220">
                        <c:v>2723.06</c:v>
                      </c:pt>
                      <c:pt idx="1221">
                        <c:v>2738.31</c:v>
                      </c:pt>
                      <c:pt idx="1222">
                        <c:v>2755.45</c:v>
                      </c:pt>
                      <c:pt idx="1223">
                        <c:v>2813.89</c:v>
                      </c:pt>
                      <c:pt idx="1224">
                        <c:v>2806.83</c:v>
                      </c:pt>
                      <c:pt idx="1225">
                        <c:v>2781.01</c:v>
                      </c:pt>
                      <c:pt idx="1226">
                        <c:v>2726.22</c:v>
                      </c:pt>
                      <c:pt idx="1227">
                        <c:v>2722.18</c:v>
                      </c:pt>
                      <c:pt idx="1228">
                        <c:v>2701.58</c:v>
                      </c:pt>
                      <c:pt idx="1229">
                        <c:v>2730.2</c:v>
                      </c:pt>
                      <c:pt idx="1230">
                        <c:v>2736.27</c:v>
                      </c:pt>
                      <c:pt idx="1231">
                        <c:v>2690.73</c:v>
                      </c:pt>
                      <c:pt idx="1232">
                        <c:v>2641.89</c:v>
                      </c:pt>
                      <c:pt idx="1233">
                        <c:v>2649.93</c:v>
                      </c:pt>
                      <c:pt idx="1234">
                        <c:v>2632.56</c:v>
                      </c:pt>
                      <c:pt idx="1235">
                        <c:v>2673.45</c:v>
                      </c:pt>
                      <c:pt idx="1236">
                        <c:v>2682.17</c:v>
                      </c:pt>
                      <c:pt idx="1237">
                        <c:v>2743.79</c:v>
                      </c:pt>
                      <c:pt idx="1238">
                        <c:v>2737.76</c:v>
                      </c:pt>
                      <c:pt idx="1239">
                        <c:v>2760.17</c:v>
                      </c:pt>
                      <c:pt idx="1240">
                        <c:v>2790.37</c:v>
                      </c:pt>
                      <c:pt idx="1241">
                        <c:v>2700.06</c:v>
                      </c:pt>
                      <c:pt idx="1242">
                        <c:v>2695.95</c:v>
                      </c:pt>
                      <c:pt idx="1243">
                        <c:v>2633.08</c:v>
                      </c:pt>
                      <c:pt idx="1244">
                        <c:v>2637.72</c:v>
                      </c:pt>
                      <c:pt idx="1245">
                        <c:v>2636.78</c:v>
                      </c:pt>
                      <c:pt idx="1246">
                        <c:v>2651.07</c:v>
                      </c:pt>
                      <c:pt idx="1247">
                        <c:v>2650.54</c:v>
                      </c:pt>
                      <c:pt idx="1248">
                        <c:v>2599.9499999999998</c:v>
                      </c:pt>
                      <c:pt idx="1249">
                        <c:v>2545.94</c:v>
                      </c:pt>
                      <c:pt idx="1250">
                        <c:v>2546.16</c:v>
                      </c:pt>
                      <c:pt idx="1251">
                        <c:v>2506.96</c:v>
                      </c:pt>
                      <c:pt idx="1252">
                        <c:v>2467.42</c:v>
                      </c:pt>
                      <c:pt idx="1253">
                        <c:v>2416.62</c:v>
                      </c:pt>
                      <c:pt idx="1254">
                        <c:v>2351.1</c:v>
                      </c:pt>
                      <c:pt idx="1255">
                        <c:v>2467.6999999999998</c:v>
                      </c:pt>
                      <c:pt idx="1256">
                        <c:v>2488.83</c:v>
                      </c:pt>
                      <c:pt idx="1257">
                        <c:v>2485.7399999999998</c:v>
                      </c:pt>
                      <c:pt idx="1258">
                        <c:v>2506.85</c:v>
                      </c:pt>
                      <c:pt idx="1259">
                        <c:v>2510.0300000000002</c:v>
                      </c:pt>
                      <c:pt idx="1260">
                        <c:v>2447.89</c:v>
                      </c:pt>
                      <c:pt idx="1261">
                        <c:v>2531.94</c:v>
                      </c:pt>
                      <c:pt idx="1262">
                        <c:v>2549.69</c:v>
                      </c:pt>
                      <c:pt idx="1263">
                        <c:v>2574.41</c:v>
                      </c:pt>
                      <c:pt idx="1264">
                        <c:v>2584.96</c:v>
                      </c:pt>
                      <c:pt idx="1265">
                        <c:v>2596.64</c:v>
                      </c:pt>
                      <c:pt idx="1266">
                        <c:v>2596.2600000000002</c:v>
                      </c:pt>
                      <c:pt idx="1267">
                        <c:v>2582.61</c:v>
                      </c:pt>
                      <c:pt idx="1268">
                        <c:v>2610.3000000000002</c:v>
                      </c:pt>
                      <c:pt idx="1269">
                        <c:v>2616.1</c:v>
                      </c:pt>
                      <c:pt idx="1270">
                        <c:v>2635.96</c:v>
                      </c:pt>
                      <c:pt idx="1271">
                        <c:v>2670.71</c:v>
                      </c:pt>
                      <c:pt idx="1272">
                        <c:v>2632.9</c:v>
                      </c:pt>
                      <c:pt idx="1273">
                        <c:v>2638.7</c:v>
                      </c:pt>
                      <c:pt idx="1274">
                        <c:v>2642.33</c:v>
                      </c:pt>
                      <c:pt idx="1275">
                        <c:v>2664.76</c:v>
                      </c:pt>
                      <c:pt idx="1276">
                        <c:v>2643.85</c:v>
                      </c:pt>
                      <c:pt idx="1277">
                        <c:v>2640</c:v>
                      </c:pt>
                      <c:pt idx="1278">
                        <c:v>2681.05</c:v>
                      </c:pt>
                      <c:pt idx="1279">
                        <c:v>2704.1</c:v>
                      </c:pt>
                      <c:pt idx="1280">
                        <c:v>2706.53</c:v>
                      </c:pt>
                      <c:pt idx="1281">
                        <c:v>2724.87</c:v>
                      </c:pt>
                      <c:pt idx="1282">
                        <c:v>2737.7</c:v>
                      </c:pt>
                      <c:pt idx="1283">
                        <c:v>2731.61</c:v>
                      </c:pt>
                      <c:pt idx="1284">
                        <c:v>2706.05</c:v>
                      </c:pt>
                      <c:pt idx="1285">
                        <c:v>2707.88</c:v>
                      </c:pt>
                      <c:pt idx="1286">
                        <c:v>2709.8</c:v>
                      </c:pt>
                      <c:pt idx="1287">
                        <c:v>2744.73</c:v>
                      </c:pt>
                      <c:pt idx="1288">
                        <c:v>2753.03</c:v>
                      </c:pt>
                      <c:pt idx="1289">
                        <c:v>2745.73</c:v>
                      </c:pt>
                      <c:pt idx="1290">
                        <c:v>2775.6</c:v>
                      </c:pt>
                      <c:pt idx="1291">
                        <c:v>2779.76</c:v>
                      </c:pt>
                      <c:pt idx="1292">
                        <c:v>2784.7</c:v>
                      </c:pt>
                      <c:pt idx="1293">
                        <c:v>2774.88</c:v>
                      </c:pt>
                      <c:pt idx="1294">
                        <c:v>2792.67</c:v>
                      </c:pt>
                      <c:pt idx="1295">
                        <c:v>2796.11</c:v>
                      </c:pt>
                      <c:pt idx="1296">
                        <c:v>2793.9</c:v>
                      </c:pt>
                      <c:pt idx="1297">
                        <c:v>2792.38</c:v>
                      </c:pt>
                      <c:pt idx="1298">
                        <c:v>2784.49</c:v>
                      </c:pt>
                      <c:pt idx="1299">
                        <c:v>2803.69</c:v>
                      </c:pt>
                      <c:pt idx="1300">
                        <c:v>2792.81</c:v>
                      </c:pt>
                      <c:pt idx="1301">
                        <c:v>2789.65</c:v>
                      </c:pt>
                      <c:pt idx="1302">
                        <c:v>2771.45</c:v>
                      </c:pt>
                      <c:pt idx="1303">
                        <c:v>2748.93</c:v>
                      </c:pt>
                      <c:pt idx="1304">
                        <c:v>2743.07</c:v>
                      </c:pt>
                      <c:pt idx="1305">
                        <c:v>2783.3</c:v>
                      </c:pt>
                      <c:pt idx="1306">
                        <c:v>2791.52</c:v>
                      </c:pt>
                      <c:pt idx="1307">
                        <c:v>2810.92</c:v>
                      </c:pt>
                      <c:pt idx="1308">
                        <c:v>2808.48</c:v>
                      </c:pt>
                      <c:pt idx="1309">
                        <c:v>2822.48</c:v>
                      </c:pt>
                      <c:pt idx="1310">
                        <c:v>2832.94</c:v>
                      </c:pt>
                      <c:pt idx="1311">
                        <c:v>2832.57</c:v>
                      </c:pt>
                      <c:pt idx="1312">
                        <c:v>2824.23</c:v>
                      </c:pt>
                      <c:pt idx="1313">
                        <c:v>2854.88</c:v>
                      </c:pt>
                      <c:pt idx="1314">
                        <c:v>2800.71</c:v>
                      </c:pt>
                      <c:pt idx="1315">
                        <c:v>2798.36</c:v>
                      </c:pt>
                      <c:pt idx="1316">
                        <c:v>2818.46</c:v>
                      </c:pt>
                      <c:pt idx="1317">
                        <c:v>2805.37</c:v>
                      </c:pt>
                      <c:pt idx="1318">
                        <c:v>2815.44</c:v>
                      </c:pt>
                      <c:pt idx="1319">
                        <c:v>2834.4</c:v>
                      </c:pt>
                      <c:pt idx="1320">
                        <c:v>2867.19</c:v>
                      </c:pt>
                      <c:pt idx="1321">
                        <c:v>2867.24</c:v>
                      </c:pt>
                      <c:pt idx="1322">
                        <c:v>2873.4</c:v>
                      </c:pt>
                      <c:pt idx="1323">
                        <c:v>2879.39</c:v>
                      </c:pt>
                      <c:pt idx="1324">
                        <c:v>2892.74</c:v>
                      </c:pt>
                      <c:pt idx="1325">
                        <c:v>2895.77</c:v>
                      </c:pt>
                      <c:pt idx="1326">
                        <c:v>2878.2</c:v>
                      </c:pt>
                      <c:pt idx="1327">
                        <c:v>2888.21</c:v>
                      </c:pt>
                      <c:pt idx="1328">
                        <c:v>2888.32</c:v>
                      </c:pt>
                      <c:pt idx="1329">
                        <c:v>2907.41</c:v>
                      </c:pt>
                      <c:pt idx="1330">
                        <c:v>2905.58</c:v>
                      </c:pt>
                      <c:pt idx="1331">
                        <c:v>2907.06</c:v>
                      </c:pt>
                      <c:pt idx="1332">
                        <c:v>2900.45</c:v>
                      </c:pt>
                      <c:pt idx="1333">
                        <c:v>2905.03</c:v>
                      </c:pt>
                      <c:pt idx="1334">
                        <c:v>2907.97</c:v>
                      </c:pt>
                      <c:pt idx="1335">
                        <c:v>2933.68</c:v>
                      </c:pt>
                      <c:pt idx="1336">
                        <c:v>2927.25</c:v>
                      </c:pt>
                      <c:pt idx="1337">
                        <c:v>2926.17</c:v>
                      </c:pt>
                      <c:pt idx="1338">
                        <c:v>2939.88</c:v>
                      </c:pt>
                      <c:pt idx="1339">
                        <c:v>2943.03</c:v>
                      </c:pt>
                      <c:pt idx="1340">
                        <c:v>2945.83</c:v>
                      </c:pt>
                      <c:pt idx="1341">
                        <c:v>2923.73</c:v>
                      </c:pt>
                      <c:pt idx="1342">
                        <c:v>2917.52</c:v>
                      </c:pt>
                      <c:pt idx="1343">
                        <c:v>2945.64</c:v>
                      </c:pt>
                      <c:pt idx="1344">
                        <c:v>2932.47</c:v>
                      </c:pt>
                      <c:pt idx="1345">
                        <c:v>2884.05</c:v>
                      </c:pt>
                      <c:pt idx="1346">
                        <c:v>2879.42</c:v>
                      </c:pt>
                      <c:pt idx="1347">
                        <c:v>2870.72</c:v>
                      </c:pt>
                      <c:pt idx="1348">
                        <c:v>2881.4</c:v>
                      </c:pt>
                      <c:pt idx="1349">
                        <c:v>2811.87</c:v>
                      </c:pt>
                      <c:pt idx="1350">
                        <c:v>2834.41</c:v>
                      </c:pt>
                      <c:pt idx="1351">
                        <c:v>2850.96</c:v>
                      </c:pt>
                      <c:pt idx="1352">
                        <c:v>2876.32</c:v>
                      </c:pt>
                      <c:pt idx="1353">
                        <c:v>2859.53</c:v>
                      </c:pt>
                      <c:pt idx="1354">
                        <c:v>2840.23</c:v>
                      </c:pt>
                      <c:pt idx="1355">
                        <c:v>2864.36</c:v>
                      </c:pt>
                      <c:pt idx="1356">
                        <c:v>2856.27</c:v>
                      </c:pt>
                      <c:pt idx="1357">
                        <c:v>2822.24</c:v>
                      </c:pt>
                      <c:pt idx="1358">
                        <c:v>2826.06</c:v>
                      </c:pt>
                      <c:pt idx="1359">
                        <c:v>2802.39</c:v>
                      </c:pt>
                      <c:pt idx="1360">
                        <c:v>2783.02</c:v>
                      </c:pt>
                      <c:pt idx="1361">
                        <c:v>2788.86</c:v>
                      </c:pt>
                      <c:pt idx="1362">
                        <c:v>2752.06</c:v>
                      </c:pt>
                      <c:pt idx="1363">
                        <c:v>2744.45</c:v>
                      </c:pt>
                      <c:pt idx="1364">
                        <c:v>2803.27</c:v>
                      </c:pt>
                      <c:pt idx="1365">
                        <c:v>2826.15</c:v>
                      </c:pt>
                      <c:pt idx="1366">
                        <c:v>2843.49</c:v>
                      </c:pt>
                      <c:pt idx="1367">
                        <c:v>2873.34</c:v>
                      </c:pt>
                      <c:pt idx="1368">
                        <c:v>2886.73</c:v>
                      </c:pt>
                      <c:pt idx="1369">
                        <c:v>2885.72</c:v>
                      </c:pt>
                      <c:pt idx="1370">
                        <c:v>2879.84</c:v>
                      </c:pt>
                      <c:pt idx="1371">
                        <c:v>2891.64</c:v>
                      </c:pt>
                      <c:pt idx="1372">
                        <c:v>2886.98</c:v>
                      </c:pt>
                      <c:pt idx="1373">
                        <c:v>2889.67</c:v>
                      </c:pt>
                      <c:pt idx="1374">
                        <c:v>2917.75</c:v>
                      </c:pt>
                      <c:pt idx="1375">
                        <c:v>2926.46</c:v>
                      </c:pt>
                      <c:pt idx="1376">
                        <c:v>2954.18</c:v>
                      </c:pt>
                      <c:pt idx="1377">
                        <c:v>2950.46</c:v>
                      </c:pt>
                      <c:pt idx="1378">
                        <c:v>2945.35</c:v>
                      </c:pt>
                      <c:pt idx="1379">
                        <c:v>2917.38</c:v>
                      </c:pt>
                      <c:pt idx="1380">
                        <c:v>2913.78</c:v>
                      </c:pt>
                      <c:pt idx="1381">
                        <c:v>2924.92</c:v>
                      </c:pt>
                      <c:pt idx="1382">
                        <c:v>2941.76</c:v>
                      </c:pt>
                      <c:pt idx="1383">
                        <c:v>2964.33</c:v>
                      </c:pt>
                      <c:pt idx="1384">
                        <c:v>2973.01</c:v>
                      </c:pt>
                      <c:pt idx="1385">
                        <c:v>2995.82</c:v>
                      </c:pt>
                      <c:pt idx="1386">
                        <c:v>2990.41</c:v>
                      </c:pt>
                      <c:pt idx="1387">
                        <c:v>2975.95</c:v>
                      </c:pt>
                      <c:pt idx="1388">
                        <c:v>2979.63</c:v>
                      </c:pt>
                      <c:pt idx="1389">
                        <c:v>2993.07</c:v>
                      </c:pt>
                      <c:pt idx="1390">
                        <c:v>2999.91</c:v>
                      </c:pt>
                      <c:pt idx="1391">
                        <c:v>3013.77</c:v>
                      </c:pt>
                      <c:pt idx="1392">
                        <c:v>3014.3</c:v>
                      </c:pt>
                      <c:pt idx="1393">
                        <c:v>3004.04</c:v>
                      </c:pt>
                      <c:pt idx="1394">
                        <c:v>2984.42</c:v>
                      </c:pt>
                      <c:pt idx="1395">
                        <c:v>2995.11</c:v>
                      </c:pt>
                      <c:pt idx="1396">
                        <c:v>2976.61</c:v>
                      </c:pt>
                      <c:pt idx="1397">
                        <c:v>2985.03</c:v>
                      </c:pt>
                      <c:pt idx="1398">
                        <c:v>3005.47</c:v>
                      </c:pt>
                      <c:pt idx="1399">
                        <c:v>3019.56</c:v>
                      </c:pt>
                      <c:pt idx="1400">
                        <c:v>3003.67</c:v>
                      </c:pt>
                      <c:pt idx="1401">
                        <c:v>3025.86</c:v>
                      </c:pt>
                      <c:pt idx="1402">
                        <c:v>3020.97</c:v>
                      </c:pt>
                      <c:pt idx="1403">
                        <c:v>3013.18</c:v>
                      </c:pt>
                      <c:pt idx="1404">
                        <c:v>2980.38</c:v>
                      </c:pt>
                      <c:pt idx="1405">
                        <c:v>2953.56</c:v>
                      </c:pt>
                      <c:pt idx="1406">
                        <c:v>2932.05</c:v>
                      </c:pt>
                      <c:pt idx="1407">
                        <c:v>2844.74</c:v>
                      </c:pt>
                      <c:pt idx="1408">
                        <c:v>2881.77</c:v>
                      </c:pt>
                      <c:pt idx="1409">
                        <c:v>2883.98</c:v>
                      </c:pt>
                      <c:pt idx="1410">
                        <c:v>2938.09</c:v>
                      </c:pt>
                      <c:pt idx="1411">
                        <c:v>2918.65</c:v>
                      </c:pt>
                      <c:pt idx="1412">
                        <c:v>2883.75</c:v>
                      </c:pt>
                      <c:pt idx="1413">
                        <c:v>2926.32</c:v>
                      </c:pt>
                      <c:pt idx="1414">
                        <c:v>2840.6</c:v>
                      </c:pt>
                      <c:pt idx="1415">
                        <c:v>2847.6</c:v>
                      </c:pt>
                      <c:pt idx="1416">
                        <c:v>2888.68</c:v>
                      </c:pt>
                      <c:pt idx="1417">
                        <c:v>2923.65</c:v>
                      </c:pt>
                      <c:pt idx="1418">
                        <c:v>2900.51</c:v>
                      </c:pt>
                      <c:pt idx="1419">
                        <c:v>2924.43</c:v>
                      </c:pt>
                      <c:pt idx="1420">
                        <c:v>2922.95</c:v>
                      </c:pt>
                      <c:pt idx="1421">
                        <c:v>2847.11</c:v>
                      </c:pt>
                      <c:pt idx="1422">
                        <c:v>2878.38</c:v>
                      </c:pt>
                      <c:pt idx="1423">
                        <c:v>2869.16</c:v>
                      </c:pt>
                      <c:pt idx="1424">
                        <c:v>2887.94</c:v>
                      </c:pt>
                      <c:pt idx="1425">
                        <c:v>2924.58</c:v>
                      </c:pt>
                      <c:pt idx="1426">
                        <c:v>2926.46</c:v>
                      </c:pt>
                      <c:pt idx="1427">
                        <c:v>2906.27</c:v>
                      </c:pt>
                      <c:pt idx="1428">
                        <c:v>2937.78</c:v>
                      </c:pt>
                      <c:pt idx="1429">
                        <c:v>2976</c:v>
                      </c:pt>
                      <c:pt idx="1430">
                        <c:v>2978.71</c:v>
                      </c:pt>
                      <c:pt idx="1431">
                        <c:v>2978.43</c:v>
                      </c:pt>
                      <c:pt idx="1432">
                        <c:v>2979.39</c:v>
                      </c:pt>
                      <c:pt idx="1433">
                        <c:v>3000.93</c:v>
                      </c:pt>
                      <c:pt idx="1434">
                        <c:v>3009.57</c:v>
                      </c:pt>
                      <c:pt idx="1435">
                        <c:v>3007.39</c:v>
                      </c:pt>
                      <c:pt idx="1436">
                        <c:v>2997.96</c:v>
                      </c:pt>
                      <c:pt idx="1437">
                        <c:v>3005.7</c:v>
                      </c:pt>
                      <c:pt idx="1438">
                        <c:v>3006.73</c:v>
                      </c:pt>
                      <c:pt idx="1439">
                        <c:v>3006.79</c:v>
                      </c:pt>
                      <c:pt idx="1440">
                        <c:v>2992.07</c:v>
                      </c:pt>
                      <c:pt idx="1441">
                        <c:v>2991.78</c:v>
                      </c:pt>
                      <c:pt idx="1442">
                        <c:v>2966.6</c:v>
                      </c:pt>
                      <c:pt idx="1443">
                        <c:v>2984.87</c:v>
                      </c:pt>
                      <c:pt idx="1444">
                        <c:v>2977.62</c:v>
                      </c:pt>
                      <c:pt idx="1445">
                        <c:v>2961.79</c:v>
                      </c:pt>
                      <c:pt idx="1446">
                        <c:v>2976.74</c:v>
                      </c:pt>
                      <c:pt idx="1447">
                        <c:v>2940.25</c:v>
                      </c:pt>
                      <c:pt idx="1448">
                        <c:v>2887.61</c:v>
                      </c:pt>
                      <c:pt idx="1449">
                        <c:v>2910.63</c:v>
                      </c:pt>
                      <c:pt idx="1450">
                        <c:v>2952.01</c:v>
                      </c:pt>
                      <c:pt idx="1451">
                        <c:v>2938.79</c:v>
                      </c:pt>
                      <c:pt idx="1452">
                        <c:v>2893.06</c:v>
                      </c:pt>
                      <c:pt idx="1453">
                        <c:v>2919.4</c:v>
                      </c:pt>
                      <c:pt idx="1454">
                        <c:v>2938.13</c:v>
                      </c:pt>
                      <c:pt idx="1455">
                        <c:v>2970.27</c:v>
                      </c:pt>
                      <c:pt idx="1456">
                        <c:v>2966.15</c:v>
                      </c:pt>
                      <c:pt idx="1457">
                        <c:v>2995.68</c:v>
                      </c:pt>
                      <c:pt idx="1458">
                        <c:v>2989.69</c:v>
                      </c:pt>
                      <c:pt idx="1459">
                        <c:v>2997.95</c:v>
                      </c:pt>
                      <c:pt idx="1460">
                        <c:v>2986.2</c:v>
                      </c:pt>
                      <c:pt idx="1461">
                        <c:v>3006.72</c:v>
                      </c:pt>
                      <c:pt idx="1462">
                        <c:v>2995.99</c:v>
                      </c:pt>
                      <c:pt idx="1463">
                        <c:v>3004.52</c:v>
                      </c:pt>
                      <c:pt idx="1464">
                        <c:v>3010.29</c:v>
                      </c:pt>
                      <c:pt idx="1465">
                        <c:v>3022.55</c:v>
                      </c:pt>
                      <c:pt idx="1466">
                        <c:v>3039.42</c:v>
                      </c:pt>
                      <c:pt idx="1467">
                        <c:v>3036.89</c:v>
                      </c:pt>
                      <c:pt idx="1468">
                        <c:v>3046.77</c:v>
                      </c:pt>
                      <c:pt idx="1469">
                        <c:v>3037.56</c:v>
                      </c:pt>
                      <c:pt idx="1470">
                        <c:v>3066.91</c:v>
                      </c:pt>
                      <c:pt idx="1471">
                        <c:v>3078.27</c:v>
                      </c:pt>
                      <c:pt idx="1472">
                        <c:v>3074.62</c:v>
                      </c:pt>
                      <c:pt idx="1473">
                        <c:v>3076.78</c:v>
                      </c:pt>
                      <c:pt idx="1474">
                        <c:v>3085.18</c:v>
                      </c:pt>
                      <c:pt idx="1475">
                        <c:v>3093.08</c:v>
                      </c:pt>
                      <c:pt idx="1476">
                        <c:v>3087.01</c:v>
                      </c:pt>
                      <c:pt idx="1477">
                        <c:v>3091.84</c:v>
                      </c:pt>
                      <c:pt idx="1478">
                        <c:v>3094.04</c:v>
                      </c:pt>
                      <c:pt idx="1479">
                        <c:v>3096.63</c:v>
                      </c:pt>
                      <c:pt idx="1480">
                        <c:v>3120.46</c:v>
                      </c:pt>
                      <c:pt idx="1481">
                        <c:v>3122.03</c:v>
                      </c:pt>
                      <c:pt idx="1482">
                        <c:v>3120.18</c:v>
                      </c:pt>
                      <c:pt idx="1483">
                        <c:v>3108.46</c:v>
                      </c:pt>
                      <c:pt idx="1484">
                        <c:v>3103.54</c:v>
                      </c:pt>
                      <c:pt idx="1485">
                        <c:v>3110.29</c:v>
                      </c:pt>
                      <c:pt idx="1486">
                        <c:v>3133.64</c:v>
                      </c:pt>
                      <c:pt idx="1487">
                        <c:v>3140.52</c:v>
                      </c:pt>
                      <c:pt idx="1488">
                        <c:v>3153.63</c:v>
                      </c:pt>
                      <c:pt idx="1489">
                        <c:v>3140.98</c:v>
                      </c:pt>
                      <c:pt idx="1490">
                        <c:v>3113.87</c:v>
                      </c:pt>
                      <c:pt idx="1491">
                        <c:v>3093.2</c:v>
                      </c:pt>
                      <c:pt idx="1492">
                        <c:v>3112.76</c:v>
                      </c:pt>
                      <c:pt idx="1493">
                        <c:v>3117.43</c:v>
                      </c:pt>
                      <c:pt idx="1494">
                        <c:v>3145.91</c:v>
                      </c:pt>
                      <c:pt idx="1495">
                        <c:v>3135.96</c:v>
                      </c:pt>
                      <c:pt idx="1496">
                        <c:v>3132.52</c:v>
                      </c:pt>
                      <c:pt idx="1497">
                        <c:v>3141.63</c:v>
                      </c:pt>
                      <c:pt idx="1498">
                        <c:v>3168.57</c:v>
                      </c:pt>
                      <c:pt idx="1499">
                        <c:v>3168.8</c:v>
                      </c:pt>
                      <c:pt idx="1500">
                        <c:v>3191.45</c:v>
                      </c:pt>
                      <c:pt idx="1501">
                        <c:v>3192.52</c:v>
                      </c:pt>
                      <c:pt idx="1502">
                        <c:v>3191.14</c:v>
                      </c:pt>
                      <c:pt idx="1503">
                        <c:v>3205.37</c:v>
                      </c:pt>
                      <c:pt idx="1504">
                        <c:v>3221.22</c:v>
                      </c:pt>
                      <c:pt idx="1505">
                        <c:v>3224.01</c:v>
                      </c:pt>
                      <c:pt idx="1506">
                        <c:v>3223.38</c:v>
                      </c:pt>
                      <c:pt idx="1507">
                        <c:v>3239.91</c:v>
                      </c:pt>
                      <c:pt idx="1508">
                        <c:v>3240.02</c:v>
                      </c:pt>
                      <c:pt idx="1509">
                        <c:v>3221.29</c:v>
                      </c:pt>
                      <c:pt idx="1510">
                        <c:v>3230.78</c:v>
                      </c:pt>
                      <c:pt idx="1511">
                        <c:v>3257.85</c:v>
                      </c:pt>
                      <c:pt idx="1512">
                        <c:v>3234.85</c:v>
                      </c:pt>
                      <c:pt idx="1513">
                        <c:v>3246.28</c:v>
                      </c:pt>
                      <c:pt idx="1514">
                        <c:v>3237.18</c:v>
                      </c:pt>
                      <c:pt idx="1515">
                        <c:v>3253.05</c:v>
                      </c:pt>
                      <c:pt idx="1516">
                        <c:v>3274.7</c:v>
                      </c:pt>
                      <c:pt idx="1517">
                        <c:v>3265.35</c:v>
                      </c:pt>
                      <c:pt idx="1518">
                        <c:v>3288.13</c:v>
                      </c:pt>
                      <c:pt idx="1519">
                        <c:v>3283.15</c:v>
                      </c:pt>
                      <c:pt idx="1520">
                        <c:v>3289.29</c:v>
                      </c:pt>
                      <c:pt idx="1521">
                        <c:v>3316.81</c:v>
                      </c:pt>
                      <c:pt idx="1522">
                        <c:v>3329.62</c:v>
                      </c:pt>
                      <c:pt idx="1523">
                        <c:v>3320.79</c:v>
                      </c:pt>
                      <c:pt idx="1524">
                        <c:v>3321.75</c:v>
                      </c:pt>
                      <c:pt idx="1525">
                        <c:v>3325.54</c:v>
                      </c:pt>
                      <c:pt idx="1526">
                        <c:v>3295.47</c:v>
                      </c:pt>
                      <c:pt idx="1527">
                        <c:v>3243.63</c:v>
                      </c:pt>
                      <c:pt idx="1528">
                        <c:v>3276.24</c:v>
                      </c:pt>
                      <c:pt idx="1529">
                        <c:v>3273.4</c:v>
                      </c:pt>
                      <c:pt idx="1530">
                        <c:v>3283.66</c:v>
                      </c:pt>
                      <c:pt idx="1531">
                        <c:v>3225.52</c:v>
                      </c:pt>
                      <c:pt idx="1532">
                        <c:v>3248.92</c:v>
                      </c:pt>
                      <c:pt idx="1533">
                        <c:v>3297.59</c:v>
                      </c:pt>
                      <c:pt idx="1534">
                        <c:v>3334.69</c:v>
                      </c:pt>
                      <c:pt idx="1535">
                        <c:v>3345.78</c:v>
                      </c:pt>
                      <c:pt idx="1536">
                        <c:v>3327.71</c:v>
                      </c:pt>
                      <c:pt idx="1537">
                        <c:v>3352.09</c:v>
                      </c:pt>
                      <c:pt idx="1538">
                        <c:v>3357.75</c:v>
                      </c:pt>
                      <c:pt idx="1539">
                        <c:v>3379.45</c:v>
                      </c:pt>
                      <c:pt idx="1540">
                        <c:v>3373.94</c:v>
                      </c:pt>
                      <c:pt idx="1541">
                        <c:v>3380.16</c:v>
                      </c:pt>
                      <c:pt idx="1542">
                        <c:v>3370.29</c:v>
                      </c:pt>
                      <c:pt idx="1543">
                        <c:v>3386.15</c:v>
                      </c:pt>
                      <c:pt idx="1544">
                        <c:v>3373.23</c:v>
                      </c:pt>
                      <c:pt idx="1545">
                        <c:v>3337.75</c:v>
                      </c:pt>
                      <c:pt idx="1546">
                        <c:v>3225.89</c:v>
                      </c:pt>
                      <c:pt idx="1547">
                        <c:v>3128.21</c:v>
                      </c:pt>
                      <c:pt idx="1548">
                        <c:v>3116.39</c:v>
                      </c:pt>
                      <c:pt idx="1549">
                        <c:v>2978.76</c:v>
                      </c:pt>
                      <c:pt idx="1550">
                        <c:v>2954.22</c:v>
                      </c:pt>
                      <c:pt idx="1551">
                        <c:v>3090.23</c:v>
                      </c:pt>
                      <c:pt idx="1552">
                        <c:v>3003.37</c:v>
                      </c:pt>
                      <c:pt idx="1553">
                        <c:v>3130.12</c:v>
                      </c:pt>
                      <c:pt idx="1554">
                        <c:v>3023.94</c:v>
                      </c:pt>
                      <c:pt idx="1555">
                        <c:v>2972.37</c:v>
                      </c:pt>
                      <c:pt idx="1556">
                        <c:v>2746.56</c:v>
                      </c:pt>
                      <c:pt idx="1557">
                        <c:v>2882.23</c:v>
                      </c:pt>
                      <c:pt idx="1558">
                        <c:v>2741.38</c:v>
                      </c:pt>
                      <c:pt idx="1559">
                        <c:v>2480.64</c:v>
                      </c:pt>
                      <c:pt idx="1560">
                        <c:v>2711.02</c:v>
                      </c:pt>
                      <c:pt idx="1561">
                        <c:v>2386.13</c:v>
                      </c:pt>
                      <c:pt idx="1562">
                        <c:v>2529.19</c:v>
                      </c:pt>
                      <c:pt idx="1563">
                        <c:v>2398.1</c:v>
                      </c:pt>
                      <c:pt idx="1564">
                        <c:v>2409.39</c:v>
                      </c:pt>
                      <c:pt idx="1565">
                        <c:v>2304.92</c:v>
                      </c:pt>
                      <c:pt idx="1566">
                        <c:v>2237.4</c:v>
                      </c:pt>
                      <c:pt idx="1567">
                        <c:v>2447.33</c:v>
                      </c:pt>
                      <c:pt idx="1568">
                        <c:v>2475.56</c:v>
                      </c:pt>
                      <c:pt idx="1569">
                        <c:v>2630.07</c:v>
                      </c:pt>
                      <c:pt idx="1570">
                        <c:v>2541.4699999999998</c:v>
                      </c:pt>
                      <c:pt idx="1571">
                        <c:v>2626.65</c:v>
                      </c:pt>
                      <c:pt idx="1572">
                        <c:v>2584.59</c:v>
                      </c:pt>
                      <c:pt idx="1573">
                        <c:v>2470.5</c:v>
                      </c:pt>
                      <c:pt idx="1574">
                        <c:v>2526.9</c:v>
                      </c:pt>
                      <c:pt idx="1575">
                        <c:v>2488.65</c:v>
                      </c:pt>
                      <c:pt idx="1576">
                        <c:v>2663.68</c:v>
                      </c:pt>
                      <c:pt idx="1577">
                        <c:v>2659.41</c:v>
                      </c:pt>
                      <c:pt idx="1578">
                        <c:v>2749.98</c:v>
                      </c:pt>
                      <c:pt idx="1579">
                        <c:v>2789.82</c:v>
                      </c:pt>
                      <c:pt idx="1580">
                        <c:v>2761.63</c:v>
                      </c:pt>
                      <c:pt idx="1581">
                        <c:v>2846.06</c:v>
                      </c:pt>
                      <c:pt idx="1582">
                        <c:v>2783.36</c:v>
                      </c:pt>
                      <c:pt idx="1583">
                        <c:v>2799.55</c:v>
                      </c:pt>
                      <c:pt idx="1584">
                        <c:v>2874.56</c:v>
                      </c:pt>
                      <c:pt idx="1585">
                        <c:v>2823.16</c:v>
                      </c:pt>
                      <c:pt idx="1586">
                        <c:v>2736.56</c:v>
                      </c:pt>
                      <c:pt idx="1587">
                        <c:v>2799.31</c:v>
                      </c:pt>
                      <c:pt idx="1588">
                        <c:v>2797.8</c:v>
                      </c:pt>
                      <c:pt idx="1589">
                        <c:v>2836.74</c:v>
                      </c:pt>
                      <c:pt idx="1590">
                        <c:v>2878.48</c:v>
                      </c:pt>
                      <c:pt idx="1591">
                        <c:v>2863.39</c:v>
                      </c:pt>
                      <c:pt idx="1592">
                        <c:v>2939.51</c:v>
                      </c:pt>
                      <c:pt idx="1593">
                        <c:v>2912.43</c:v>
                      </c:pt>
                      <c:pt idx="1594">
                        <c:v>2830.71</c:v>
                      </c:pt>
                      <c:pt idx="1595">
                        <c:v>2842.74</c:v>
                      </c:pt>
                      <c:pt idx="1596">
                        <c:v>2868.44</c:v>
                      </c:pt>
                      <c:pt idx="1597">
                        <c:v>2848.42</c:v>
                      </c:pt>
                      <c:pt idx="1598">
                        <c:v>2881.19</c:v>
                      </c:pt>
                      <c:pt idx="1599">
                        <c:v>2929.8</c:v>
                      </c:pt>
                      <c:pt idx="1600">
                        <c:v>2930.32</c:v>
                      </c:pt>
                      <c:pt idx="1601">
                        <c:v>2870.12</c:v>
                      </c:pt>
                      <c:pt idx="1602">
                        <c:v>2820</c:v>
                      </c:pt>
                      <c:pt idx="1603">
                        <c:v>2852.5</c:v>
                      </c:pt>
                      <c:pt idx="1604">
                        <c:v>2863.7</c:v>
                      </c:pt>
                      <c:pt idx="1605">
                        <c:v>2953.91</c:v>
                      </c:pt>
                      <c:pt idx="1606">
                        <c:v>2922.94</c:v>
                      </c:pt>
                      <c:pt idx="1607">
                        <c:v>2971.61</c:v>
                      </c:pt>
                      <c:pt idx="1608">
                        <c:v>2948.51</c:v>
                      </c:pt>
                      <c:pt idx="1609">
                        <c:v>2955.45</c:v>
                      </c:pt>
                      <c:pt idx="1610">
                        <c:v>2991.77</c:v>
                      </c:pt>
                      <c:pt idx="1611">
                        <c:v>3036.13</c:v>
                      </c:pt>
                      <c:pt idx="1612">
                        <c:v>3029.73</c:v>
                      </c:pt>
                      <c:pt idx="1613">
                        <c:v>3044.31</c:v>
                      </c:pt>
                      <c:pt idx="1614">
                        <c:v>3055.73</c:v>
                      </c:pt>
                      <c:pt idx="1615">
                        <c:v>3080.82</c:v>
                      </c:pt>
                      <c:pt idx="1616">
                        <c:v>3122.87</c:v>
                      </c:pt>
                      <c:pt idx="1617">
                        <c:v>3112.35</c:v>
                      </c:pt>
                      <c:pt idx="1618">
                        <c:v>3193.93</c:v>
                      </c:pt>
                      <c:pt idx="1619">
                        <c:v>3232.39</c:v>
                      </c:pt>
                      <c:pt idx="1620">
                        <c:v>3207.18</c:v>
                      </c:pt>
                      <c:pt idx="1621">
                        <c:v>3190.14</c:v>
                      </c:pt>
                      <c:pt idx="1622">
                        <c:v>3002.1</c:v>
                      </c:pt>
                      <c:pt idx="1623">
                        <c:v>3041.31</c:v>
                      </c:pt>
                      <c:pt idx="1624">
                        <c:v>3066.59</c:v>
                      </c:pt>
                      <c:pt idx="1625">
                        <c:v>3124.74</c:v>
                      </c:pt>
                      <c:pt idx="1626">
                        <c:v>3113.49</c:v>
                      </c:pt>
                      <c:pt idx="1627">
                        <c:v>3115.34</c:v>
                      </c:pt>
                      <c:pt idx="1628">
                        <c:v>3097.74</c:v>
                      </c:pt>
                      <c:pt idx="1629">
                        <c:v>3117.86</c:v>
                      </c:pt>
                      <c:pt idx="1630">
                        <c:v>3131.29</c:v>
                      </c:pt>
                      <c:pt idx="1631">
                        <c:v>3050.33</c:v>
                      </c:pt>
                      <c:pt idx="1632">
                        <c:v>3083.76</c:v>
                      </c:pt>
                      <c:pt idx="1633">
                        <c:v>3009.05</c:v>
                      </c:pt>
                      <c:pt idx="1634">
                        <c:v>3053.24</c:v>
                      </c:pt>
                      <c:pt idx="1635">
                        <c:v>3100.29</c:v>
                      </c:pt>
                      <c:pt idx="1636">
                        <c:v>3115.86</c:v>
                      </c:pt>
                      <c:pt idx="1637">
                        <c:v>3130.01</c:v>
                      </c:pt>
                      <c:pt idx="1638">
                        <c:v>3179.72</c:v>
                      </c:pt>
                      <c:pt idx="1639">
                        <c:v>3145.32</c:v>
                      </c:pt>
                      <c:pt idx="1640">
                        <c:v>3169.94</c:v>
                      </c:pt>
                      <c:pt idx="1641">
                        <c:v>3152.05</c:v>
                      </c:pt>
                      <c:pt idx="1642">
                        <c:v>3185.04</c:v>
                      </c:pt>
                      <c:pt idx="1643">
                        <c:v>3155.22</c:v>
                      </c:pt>
                      <c:pt idx="1644">
                        <c:v>3197.52</c:v>
                      </c:pt>
                      <c:pt idx="1645">
                        <c:v>3226.56</c:v>
                      </c:pt>
                      <c:pt idx="1646">
                        <c:v>3215.57</c:v>
                      </c:pt>
                      <c:pt idx="1647">
                        <c:v>3224.73</c:v>
                      </c:pt>
                      <c:pt idx="1648">
                        <c:v>3251.84</c:v>
                      </c:pt>
                      <c:pt idx="1649">
                        <c:v>3257.3</c:v>
                      </c:pt>
                      <c:pt idx="1650">
                        <c:v>3276.02</c:v>
                      </c:pt>
                      <c:pt idx="1651">
                        <c:v>3235.66</c:v>
                      </c:pt>
                      <c:pt idx="1652">
                        <c:v>3215.63</c:v>
                      </c:pt>
                      <c:pt idx="1653">
                        <c:v>3239.41</c:v>
                      </c:pt>
                      <c:pt idx="1654">
                        <c:v>3218.44</c:v>
                      </c:pt>
                      <c:pt idx="1655">
                        <c:v>3258.44</c:v>
                      </c:pt>
                      <c:pt idx="1656">
                        <c:v>3246.22</c:v>
                      </c:pt>
                      <c:pt idx="1657">
                        <c:v>3271.12</c:v>
                      </c:pt>
                      <c:pt idx="1658">
                        <c:v>3294.61</c:v>
                      </c:pt>
                      <c:pt idx="1659">
                        <c:v>3306.51</c:v>
                      </c:pt>
                      <c:pt idx="1660">
                        <c:v>3327.77</c:v>
                      </c:pt>
                      <c:pt idx="1661">
                        <c:v>3349.16</c:v>
                      </c:pt>
                      <c:pt idx="1662">
                        <c:v>3351.28</c:v>
                      </c:pt>
                      <c:pt idx="1663">
                        <c:v>3360.47</c:v>
                      </c:pt>
                      <c:pt idx="1664">
                        <c:v>3333.69</c:v>
                      </c:pt>
                      <c:pt idx="1665">
                        <c:v>3380.35</c:v>
                      </c:pt>
                      <c:pt idx="1666">
                        <c:v>3373.43</c:v>
                      </c:pt>
                      <c:pt idx="1667">
                        <c:v>3372.85</c:v>
                      </c:pt>
                      <c:pt idx="1668">
                        <c:v>3381.99</c:v>
                      </c:pt>
                      <c:pt idx="1669">
                        <c:v>3389.78</c:v>
                      </c:pt>
                      <c:pt idx="1670">
                        <c:v>3374.85</c:v>
                      </c:pt>
                      <c:pt idx="1671">
                        <c:v>3385.51</c:v>
                      </c:pt>
                      <c:pt idx="1672">
                        <c:v>3397.16</c:v>
                      </c:pt>
                      <c:pt idx="1673">
                        <c:v>3431.28</c:v>
                      </c:pt>
                      <c:pt idx="1674">
                        <c:v>3443.62</c:v>
                      </c:pt>
                      <c:pt idx="1675">
                        <c:v>3478.73</c:v>
                      </c:pt>
                      <c:pt idx="1676">
                        <c:v>3484.55</c:v>
                      </c:pt>
                      <c:pt idx="1677">
                        <c:v>3508.01</c:v>
                      </c:pt>
                      <c:pt idx="1678">
                        <c:v>3500.31</c:v>
                      </c:pt>
                      <c:pt idx="1679">
                        <c:v>3526.65</c:v>
                      </c:pt>
                      <c:pt idx="1680">
                        <c:v>3580.84</c:v>
                      </c:pt>
                      <c:pt idx="1681">
                        <c:v>3455.06</c:v>
                      </c:pt>
                      <c:pt idx="1682">
                        <c:v>3426.96</c:v>
                      </c:pt>
                      <c:pt idx="1683">
                        <c:v>3331.84</c:v>
                      </c:pt>
                      <c:pt idx="1684">
                        <c:v>3398.96</c:v>
                      </c:pt>
                      <c:pt idx="1685">
                        <c:v>3339.19</c:v>
                      </c:pt>
                      <c:pt idx="1686">
                        <c:v>3340.97</c:v>
                      </c:pt>
                      <c:pt idx="1687">
                        <c:v>3383.54</c:v>
                      </c:pt>
                      <c:pt idx="1688">
                        <c:v>3401.2</c:v>
                      </c:pt>
                      <c:pt idx="1689">
                        <c:v>3385.49</c:v>
                      </c:pt>
                      <c:pt idx="1690">
                        <c:v>3357.01</c:v>
                      </c:pt>
                      <c:pt idx="1691">
                        <c:v>3319.47</c:v>
                      </c:pt>
                      <c:pt idx="1692">
                        <c:v>3281.06</c:v>
                      </c:pt>
                      <c:pt idx="1693">
                        <c:v>3315.57</c:v>
                      </c:pt>
                      <c:pt idx="1694">
                        <c:v>3236.92</c:v>
                      </c:pt>
                      <c:pt idx="1695">
                        <c:v>3246.59</c:v>
                      </c:pt>
                      <c:pt idx="1696">
                        <c:v>3298.46</c:v>
                      </c:pt>
                      <c:pt idx="1697">
                        <c:v>3351.6</c:v>
                      </c:pt>
                      <c:pt idx="1698">
                        <c:v>3335.47</c:v>
                      </c:pt>
                      <c:pt idx="1699">
                        <c:v>3363</c:v>
                      </c:pt>
                      <c:pt idx="1700">
                        <c:v>3380.8</c:v>
                      </c:pt>
                      <c:pt idx="1701">
                        <c:v>3348.44</c:v>
                      </c:pt>
                      <c:pt idx="1702">
                        <c:v>3408.63</c:v>
                      </c:pt>
                      <c:pt idx="1703">
                        <c:v>3360.95</c:v>
                      </c:pt>
                      <c:pt idx="1704">
                        <c:v>3419.45</c:v>
                      </c:pt>
                      <c:pt idx="1705">
                        <c:v>3446.83</c:v>
                      </c:pt>
                      <c:pt idx="1706">
                        <c:v>3477.13</c:v>
                      </c:pt>
                      <c:pt idx="1707">
                        <c:v>3534.22</c:v>
                      </c:pt>
                      <c:pt idx="1708">
                        <c:v>3511.93</c:v>
                      </c:pt>
                      <c:pt idx="1709">
                        <c:v>3488.67</c:v>
                      </c:pt>
                      <c:pt idx="1710">
                        <c:v>3483.34</c:v>
                      </c:pt>
                      <c:pt idx="1711">
                        <c:v>3483.81</c:v>
                      </c:pt>
                      <c:pt idx="1712">
                        <c:v>3426.92</c:v>
                      </c:pt>
                      <c:pt idx="1713">
                        <c:v>3443.12</c:v>
                      </c:pt>
                      <c:pt idx="1714">
                        <c:v>3435.56</c:v>
                      </c:pt>
                      <c:pt idx="1715">
                        <c:v>3453.49</c:v>
                      </c:pt>
                      <c:pt idx="1716">
                        <c:v>3465.39</c:v>
                      </c:pt>
                      <c:pt idx="1717">
                        <c:v>3400.97</c:v>
                      </c:pt>
                      <c:pt idx="1718">
                        <c:v>3390.68</c:v>
                      </c:pt>
                      <c:pt idx="1719">
                        <c:v>3271.03</c:v>
                      </c:pt>
                      <c:pt idx="1720">
                        <c:v>3310.11</c:v>
                      </c:pt>
                      <c:pt idx="1721">
                        <c:v>3269.96</c:v>
                      </c:pt>
                      <c:pt idx="1722">
                        <c:v>3310.24</c:v>
                      </c:pt>
                      <c:pt idx="1723">
                        <c:v>3369.16</c:v>
                      </c:pt>
                      <c:pt idx="1724">
                        <c:v>3443.44</c:v>
                      </c:pt>
                      <c:pt idx="1725">
                        <c:v>3510.45</c:v>
                      </c:pt>
                      <c:pt idx="1726">
                        <c:v>3509.44</c:v>
                      </c:pt>
                      <c:pt idx="1727">
                        <c:v>3550.5</c:v>
                      </c:pt>
                      <c:pt idx="1728">
                        <c:v>3545.53</c:v>
                      </c:pt>
                      <c:pt idx="1729">
                        <c:v>3572.66</c:v>
                      </c:pt>
                      <c:pt idx="1730">
                        <c:v>3537.01</c:v>
                      </c:pt>
                      <c:pt idx="1731">
                        <c:v>3585.15</c:v>
                      </c:pt>
                      <c:pt idx="1732">
                        <c:v>3626.91</c:v>
                      </c:pt>
                      <c:pt idx="1733">
                        <c:v>3609.53</c:v>
                      </c:pt>
                      <c:pt idx="1734">
                        <c:v>3567.79</c:v>
                      </c:pt>
                      <c:pt idx="1735">
                        <c:v>3581.87</c:v>
                      </c:pt>
                      <c:pt idx="1736">
                        <c:v>3557.54</c:v>
                      </c:pt>
                      <c:pt idx="1737">
                        <c:v>3577.59</c:v>
                      </c:pt>
                      <c:pt idx="1738">
                        <c:v>3635.41</c:v>
                      </c:pt>
                      <c:pt idx="1739">
                        <c:v>3629.65</c:v>
                      </c:pt>
                      <c:pt idx="1740">
                        <c:v>3638.35</c:v>
                      </c:pt>
                      <c:pt idx="1741">
                        <c:v>3621.63</c:v>
                      </c:pt>
                      <c:pt idx="1742">
                        <c:v>3662.45</c:v>
                      </c:pt>
                      <c:pt idx="1743">
                        <c:v>3669.01</c:v>
                      </c:pt>
                      <c:pt idx="1744">
                        <c:v>3666.72</c:v>
                      </c:pt>
                      <c:pt idx="1745">
                        <c:v>3699.12</c:v>
                      </c:pt>
                      <c:pt idx="1746">
                        <c:v>3691.96</c:v>
                      </c:pt>
                      <c:pt idx="1747">
                        <c:v>3702.25</c:v>
                      </c:pt>
                      <c:pt idx="1748">
                        <c:v>3672.82</c:v>
                      </c:pt>
                      <c:pt idx="1749">
                        <c:v>3668.1</c:v>
                      </c:pt>
                      <c:pt idx="1750">
                        <c:v>3663.46</c:v>
                      </c:pt>
                      <c:pt idx="1751">
                        <c:v>3647.49</c:v>
                      </c:pt>
                      <c:pt idx="1752">
                        <c:v>3694.62</c:v>
                      </c:pt>
                      <c:pt idx="1753">
                        <c:v>3701.17</c:v>
                      </c:pt>
                      <c:pt idx="1754">
                        <c:v>3722.48</c:v>
                      </c:pt>
                      <c:pt idx="1755">
                        <c:v>3709.41</c:v>
                      </c:pt>
                      <c:pt idx="1756">
                        <c:v>3694.92</c:v>
                      </c:pt>
                      <c:pt idx="1757">
                        <c:v>3687.26</c:v>
                      </c:pt>
                      <c:pt idx="1758">
                        <c:v>3690.01</c:v>
                      </c:pt>
                      <c:pt idx="1759">
                        <c:v>3703.06</c:v>
                      </c:pt>
                      <c:pt idx="1760">
                        <c:v>3735.36</c:v>
                      </c:pt>
                      <c:pt idx="1761">
                        <c:v>3727.04</c:v>
                      </c:pt>
                      <c:pt idx="1762">
                        <c:v>3732.04</c:v>
                      </c:pt>
                      <c:pt idx="1763">
                        <c:v>3756.07</c:v>
                      </c:pt>
                      <c:pt idx="1764">
                        <c:v>3700.65</c:v>
                      </c:pt>
                      <c:pt idx="1765">
                        <c:v>3726.86</c:v>
                      </c:pt>
                      <c:pt idx="1766">
                        <c:v>3748.14</c:v>
                      </c:pt>
                      <c:pt idx="1767">
                        <c:v>3803.79</c:v>
                      </c:pt>
                      <c:pt idx="1768">
                        <c:v>3824.68</c:v>
                      </c:pt>
                      <c:pt idx="1769">
                        <c:v>3799.61</c:v>
                      </c:pt>
                      <c:pt idx="1770">
                        <c:v>3801.19</c:v>
                      </c:pt>
                      <c:pt idx="1771">
                        <c:v>3809.84</c:v>
                      </c:pt>
                      <c:pt idx="1772">
                        <c:v>3795.54</c:v>
                      </c:pt>
                      <c:pt idx="1773">
                        <c:v>3768.25</c:v>
                      </c:pt>
                      <c:pt idx="1774">
                        <c:v>3798.91</c:v>
                      </c:pt>
                      <c:pt idx="1775">
                        <c:v>3851.85</c:v>
                      </c:pt>
                      <c:pt idx="1776">
                        <c:v>3853.07</c:v>
                      </c:pt>
                      <c:pt idx="1777">
                        <c:v>3841.47</c:v>
                      </c:pt>
                      <c:pt idx="1778">
                        <c:v>3855.36</c:v>
                      </c:pt>
                      <c:pt idx="1779">
                        <c:v>3849.62</c:v>
                      </c:pt>
                      <c:pt idx="1780">
                        <c:v>3750.77</c:v>
                      </c:pt>
                      <c:pt idx="1781">
                        <c:v>3787.38</c:v>
                      </c:pt>
                      <c:pt idx="1782">
                        <c:v>3714.24</c:v>
                      </c:pt>
                      <c:pt idx="1783">
                        <c:v>3773.86</c:v>
                      </c:pt>
                      <c:pt idx="1784">
                        <c:v>3826.31</c:v>
                      </c:pt>
                      <c:pt idx="1785">
                        <c:v>3830.17</c:v>
                      </c:pt>
                      <c:pt idx="1786">
                        <c:v>3871.74</c:v>
                      </c:pt>
                      <c:pt idx="1787">
                        <c:v>3886.83</c:v>
                      </c:pt>
                      <c:pt idx="1788">
                        <c:v>3915.59</c:v>
                      </c:pt>
                      <c:pt idx="1789">
                        <c:v>3911.23</c:v>
                      </c:pt>
                      <c:pt idx="1790">
                        <c:v>3909.88</c:v>
                      </c:pt>
                      <c:pt idx="1791">
                        <c:v>3916.38</c:v>
                      </c:pt>
                      <c:pt idx="1792">
                        <c:v>3934.83</c:v>
                      </c:pt>
                      <c:pt idx="1793">
                        <c:v>3932.59</c:v>
                      </c:pt>
                      <c:pt idx="1794">
                        <c:v>3931.33</c:v>
                      </c:pt>
                      <c:pt idx="1795">
                        <c:v>3913.97</c:v>
                      </c:pt>
                      <c:pt idx="1796">
                        <c:v>3906.71</c:v>
                      </c:pt>
                      <c:pt idx="1797">
                        <c:v>3876.5</c:v>
                      </c:pt>
                      <c:pt idx="1798">
                        <c:v>3881.37</c:v>
                      </c:pt>
                      <c:pt idx="1799">
                        <c:v>3925.43</c:v>
                      </c:pt>
                      <c:pt idx="1800">
                        <c:v>3829.34</c:v>
                      </c:pt>
                      <c:pt idx="1801">
                        <c:v>3811.15</c:v>
                      </c:pt>
                      <c:pt idx="1802">
                        <c:v>3901.82</c:v>
                      </c:pt>
                      <c:pt idx="1803">
                        <c:v>3870.29</c:v>
                      </c:pt>
                      <c:pt idx="1804">
                        <c:v>3819.72</c:v>
                      </c:pt>
                      <c:pt idx="1805">
                        <c:v>3768.47</c:v>
                      </c:pt>
                      <c:pt idx="1806">
                        <c:v>3841.94</c:v>
                      </c:pt>
                      <c:pt idx="1807">
                        <c:v>3821.35</c:v>
                      </c:pt>
                      <c:pt idx="1808">
                        <c:v>3875.44</c:v>
                      </c:pt>
                      <c:pt idx="1809">
                        <c:v>3898.81</c:v>
                      </c:pt>
                      <c:pt idx="1810">
                        <c:v>3939.34</c:v>
                      </c:pt>
                      <c:pt idx="1811">
                        <c:v>3943.34</c:v>
                      </c:pt>
                      <c:pt idx="1812">
                        <c:v>3968.94</c:v>
                      </c:pt>
                      <c:pt idx="1813">
                        <c:v>3962.71</c:v>
                      </c:pt>
                      <c:pt idx="1814">
                        <c:v>3974.12</c:v>
                      </c:pt>
                      <c:pt idx="1815">
                        <c:v>3915.46</c:v>
                      </c:pt>
                      <c:pt idx="1816">
                        <c:v>3913.1</c:v>
                      </c:pt>
                      <c:pt idx="1817">
                        <c:v>3940.59</c:v>
                      </c:pt>
                      <c:pt idx="1818">
                        <c:v>3910.52</c:v>
                      </c:pt>
                      <c:pt idx="1819">
                        <c:v>3889.14</c:v>
                      </c:pt>
                      <c:pt idx="1820">
                        <c:v>3909.52</c:v>
                      </c:pt>
                      <c:pt idx="1821">
                        <c:v>3974.54</c:v>
                      </c:pt>
                      <c:pt idx="1822">
                        <c:v>3971.09</c:v>
                      </c:pt>
                      <c:pt idx="1823">
                        <c:v>3958.55</c:v>
                      </c:pt>
                      <c:pt idx="1824">
                        <c:v>3972.89</c:v>
                      </c:pt>
                      <c:pt idx="1825">
                        <c:v>4019.87</c:v>
                      </c:pt>
                      <c:pt idx="1826">
                        <c:v>4077.91</c:v>
                      </c:pt>
                      <c:pt idx="1827">
                        <c:v>4073.94</c:v>
                      </c:pt>
                      <c:pt idx="1828">
                        <c:v>4079.95</c:v>
                      </c:pt>
                      <c:pt idx="1829">
                        <c:v>4097.17</c:v>
                      </c:pt>
                      <c:pt idx="1830">
                        <c:v>4128.8</c:v>
                      </c:pt>
                      <c:pt idx="1831">
                        <c:v>4127.99</c:v>
                      </c:pt>
                      <c:pt idx="1832">
                        <c:v>4141.59</c:v>
                      </c:pt>
                      <c:pt idx="1833">
                        <c:v>4124.66</c:v>
                      </c:pt>
                      <c:pt idx="1834">
                        <c:v>4170.42</c:v>
                      </c:pt>
                      <c:pt idx="1835">
                        <c:v>4185.47</c:v>
                      </c:pt>
                      <c:pt idx="1836">
                        <c:v>4163.26</c:v>
                      </c:pt>
                      <c:pt idx="1837">
                        <c:v>4134.9399999999996</c:v>
                      </c:pt>
                      <c:pt idx="1838">
                        <c:v>4173.42</c:v>
                      </c:pt>
                      <c:pt idx="1839">
                        <c:v>4134.9799999999996</c:v>
                      </c:pt>
                      <c:pt idx="1840">
                        <c:v>4180.17</c:v>
                      </c:pt>
                      <c:pt idx="1841">
                        <c:v>4187.62</c:v>
                      </c:pt>
                      <c:pt idx="1842">
                        <c:v>4186.72</c:v>
                      </c:pt>
                      <c:pt idx="1843">
                        <c:v>4183.18</c:v>
                      </c:pt>
                      <c:pt idx="1844">
                        <c:v>4211.47</c:v>
                      </c:pt>
                      <c:pt idx="1845">
                        <c:v>4181.17</c:v>
                      </c:pt>
                      <c:pt idx="1846">
                        <c:v>4192.66</c:v>
                      </c:pt>
                      <c:pt idx="1847">
                        <c:v>4164.66</c:v>
                      </c:pt>
                      <c:pt idx="1848">
                        <c:v>4167.59</c:v>
                      </c:pt>
                      <c:pt idx="1849">
                        <c:v>4201.62</c:v>
                      </c:pt>
                      <c:pt idx="1850">
                        <c:v>4232.6000000000004</c:v>
                      </c:pt>
                      <c:pt idx="1851">
                        <c:v>4188.43</c:v>
                      </c:pt>
                      <c:pt idx="1852">
                        <c:v>4152.1000000000004</c:v>
                      </c:pt>
                      <c:pt idx="1853">
                        <c:v>4063.04</c:v>
                      </c:pt>
                      <c:pt idx="1854">
                        <c:v>4112.5</c:v>
                      </c:pt>
                      <c:pt idx="1855">
                        <c:v>4173.8500000000004</c:v>
                      </c:pt>
                      <c:pt idx="1856">
                        <c:v>4163.29</c:v>
                      </c:pt>
                      <c:pt idx="1857">
                        <c:v>4127.83</c:v>
                      </c:pt>
                      <c:pt idx="1858">
                        <c:v>4115.68</c:v>
                      </c:pt>
                      <c:pt idx="1859">
                        <c:v>4159.12</c:v>
                      </c:pt>
                      <c:pt idx="1860">
                        <c:v>4155.8599999999997</c:v>
                      </c:pt>
                      <c:pt idx="1861">
                        <c:v>4197.05</c:v>
                      </c:pt>
                      <c:pt idx="1862">
                        <c:v>4188.13</c:v>
                      </c:pt>
                      <c:pt idx="1863">
                        <c:v>4195.99</c:v>
                      </c:pt>
                      <c:pt idx="1864">
                        <c:v>4200.88</c:v>
                      </c:pt>
                      <c:pt idx="1865">
                        <c:v>4204.1099999999997</c:v>
                      </c:pt>
                      <c:pt idx="1866">
                        <c:v>4202.04</c:v>
                      </c:pt>
                      <c:pt idx="1867">
                        <c:v>4208.12</c:v>
                      </c:pt>
                      <c:pt idx="1868">
                        <c:v>4192.8500000000004</c:v>
                      </c:pt>
                      <c:pt idx="1869">
                        <c:v>4229.8900000000003</c:v>
                      </c:pt>
                      <c:pt idx="1870">
                        <c:v>4226.5200000000004</c:v>
                      </c:pt>
                      <c:pt idx="1871">
                        <c:v>4227.26</c:v>
                      </c:pt>
                      <c:pt idx="1872">
                        <c:v>4219.55</c:v>
                      </c:pt>
                      <c:pt idx="1873">
                        <c:v>4239.18</c:v>
                      </c:pt>
                      <c:pt idx="1874">
                        <c:v>4247.4399999999996</c:v>
                      </c:pt>
                      <c:pt idx="1875">
                        <c:v>4255.1499999999996</c:v>
                      </c:pt>
                      <c:pt idx="1876">
                        <c:v>4246.59</c:v>
                      </c:pt>
                      <c:pt idx="1877">
                        <c:v>4223.7</c:v>
                      </c:pt>
                      <c:pt idx="1878">
                        <c:v>4221.8599999999997</c:v>
                      </c:pt>
                      <c:pt idx="1879">
                        <c:v>4166.45</c:v>
                      </c:pt>
                      <c:pt idx="1880">
                        <c:v>4224.79</c:v>
                      </c:pt>
                      <c:pt idx="1881">
                        <c:v>4246.4399999999996</c:v>
                      </c:pt>
                      <c:pt idx="1882">
                        <c:v>4241.84</c:v>
                      </c:pt>
                      <c:pt idx="1883">
                        <c:v>4266.49</c:v>
                      </c:pt>
                      <c:pt idx="1884">
                        <c:v>4280.7</c:v>
                      </c:pt>
                      <c:pt idx="1885">
                        <c:v>4290.6099999999997</c:v>
                      </c:pt>
                      <c:pt idx="1886">
                        <c:v>4291.8</c:v>
                      </c:pt>
                      <c:pt idx="1887">
                        <c:v>4297.5</c:v>
                      </c:pt>
                      <c:pt idx="1888">
                        <c:v>4319.9399999999996</c:v>
                      </c:pt>
                      <c:pt idx="1889">
                        <c:v>4352.34</c:v>
                      </c:pt>
                      <c:pt idx="1890">
                        <c:v>4343.54</c:v>
                      </c:pt>
                      <c:pt idx="1891">
                        <c:v>4358.13</c:v>
                      </c:pt>
                      <c:pt idx="1892">
                        <c:v>4320.82</c:v>
                      </c:pt>
                      <c:pt idx="1893">
                        <c:v>4369.55</c:v>
                      </c:pt>
                      <c:pt idx="1894">
                        <c:v>4384.63</c:v>
                      </c:pt>
                      <c:pt idx="1895">
                        <c:v>4369.21</c:v>
                      </c:pt>
                      <c:pt idx="1896">
                        <c:v>4374.3</c:v>
                      </c:pt>
                      <c:pt idx="1897">
                        <c:v>4360.03</c:v>
                      </c:pt>
                      <c:pt idx="1898">
                        <c:v>4327.16</c:v>
                      </c:pt>
                      <c:pt idx="1899">
                        <c:v>4258.49</c:v>
                      </c:pt>
                      <c:pt idx="1900">
                        <c:v>4323.0600000000004</c:v>
                      </c:pt>
                      <c:pt idx="1901">
                        <c:v>4358.6899999999996</c:v>
                      </c:pt>
                      <c:pt idx="1902">
                        <c:v>4367.4799999999996</c:v>
                      </c:pt>
                      <c:pt idx="1903">
                        <c:v>4411.79</c:v>
                      </c:pt>
                      <c:pt idx="1904">
                        <c:v>4422.3</c:v>
                      </c:pt>
                      <c:pt idx="1905">
                        <c:v>4401.46</c:v>
                      </c:pt>
                      <c:pt idx="1906">
                        <c:v>4400.6400000000003</c:v>
                      </c:pt>
                      <c:pt idx="1907">
                        <c:v>4419.1499999999996</c:v>
                      </c:pt>
                      <c:pt idx="1908">
                        <c:v>4395.26</c:v>
                      </c:pt>
                      <c:pt idx="1909">
                        <c:v>4387.16</c:v>
                      </c:pt>
                      <c:pt idx="1910">
                        <c:v>4423.1499999999996</c:v>
                      </c:pt>
                      <c:pt idx="1911">
                        <c:v>4402.66</c:v>
                      </c:pt>
                      <c:pt idx="1912">
                        <c:v>4429.1000000000004</c:v>
                      </c:pt>
                      <c:pt idx="1913">
                        <c:v>4436.5200000000004</c:v>
                      </c:pt>
                      <c:pt idx="1914">
                        <c:v>4432.3500000000004</c:v>
                      </c:pt>
                      <c:pt idx="1915">
                        <c:v>4436.75</c:v>
                      </c:pt>
                      <c:pt idx="1916">
                        <c:v>4447.7</c:v>
                      </c:pt>
                      <c:pt idx="1917">
                        <c:v>4460.83</c:v>
                      </c:pt>
                      <c:pt idx="1918">
                        <c:v>4468</c:v>
                      </c:pt>
                      <c:pt idx="1919">
                        <c:v>4479.71</c:v>
                      </c:pt>
                      <c:pt idx="1920">
                        <c:v>4448.08</c:v>
                      </c:pt>
                      <c:pt idx="1921">
                        <c:v>4400.2700000000004</c:v>
                      </c:pt>
                      <c:pt idx="1922">
                        <c:v>4405.8</c:v>
                      </c:pt>
                      <c:pt idx="1923">
                        <c:v>4441.67</c:v>
                      </c:pt>
                      <c:pt idx="1924">
                        <c:v>4479.53</c:v>
                      </c:pt>
                      <c:pt idx="1925">
                        <c:v>4486.2299999999996</c:v>
                      </c:pt>
                      <c:pt idx="1926">
                        <c:v>4496.1899999999996</c:v>
                      </c:pt>
                      <c:pt idx="1927">
                        <c:v>4470</c:v>
                      </c:pt>
                      <c:pt idx="1928">
                        <c:v>4509.37</c:v>
                      </c:pt>
                      <c:pt idx="1929">
                        <c:v>4528.79</c:v>
                      </c:pt>
                      <c:pt idx="1930">
                        <c:v>4522.68</c:v>
                      </c:pt>
                      <c:pt idx="1931">
                        <c:v>4524.09</c:v>
                      </c:pt>
                      <c:pt idx="1932">
                        <c:v>4536.95</c:v>
                      </c:pt>
                      <c:pt idx="1933">
                        <c:v>4535.43</c:v>
                      </c:pt>
                      <c:pt idx="1934">
                        <c:v>4520.03</c:v>
                      </c:pt>
                      <c:pt idx="1935">
                        <c:v>4514.07</c:v>
                      </c:pt>
                      <c:pt idx="1936">
                        <c:v>4493.28</c:v>
                      </c:pt>
                      <c:pt idx="1937">
                        <c:v>4458.58</c:v>
                      </c:pt>
                      <c:pt idx="1938">
                        <c:v>4468.7299999999996</c:v>
                      </c:pt>
                      <c:pt idx="1939">
                        <c:v>4443.05</c:v>
                      </c:pt>
                      <c:pt idx="1940">
                        <c:v>4480.7</c:v>
                      </c:pt>
                      <c:pt idx="1941">
                        <c:v>4473.75</c:v>
                      </c:pt>
                      <c:pt idx="1942">
                        <c:v>4432.99</c:v>
                      </c:pt>
                      <c:pt idx="1943">
                        <c:v>4357.7299999999996</c:v>
                      </c:pt>
                      <c:pt idx="1944">
                        <c:v>4354.1899999999996</c:v>
                      </c:pt>
                      <c:pt idx="1945">
                        <c:v>4395.6400000000003</c:v>
                      </c:pt>
                      <c:pt idx="1946">
                        <c:v>4448.9799999999996</c:v>
                      </c:pt>
                      <c:pt idx="1947">
                        <c:v>4455.4799999999996</c:v>
                      </c:pt>
                      <c:pt idx="1948">
                        <c:v>4443.1099999999997</c:v>
                      </c:pt>
                      <c:pt idx="1949">
                        <c:v>4352.63</c:v>
                      </c:pt>
                      <c:pt idx="1950">
                        <c:v>4359.46</c:v>
                      </c:pt>
                      <c:pt idx="1951">
                        <c:v>4307.54</c:v>
                      </c:pt>
                      <c:pt idx="1952">
                        <c:v>4357.04</c:v>
                      </c:pt>
                      <c:pt idx="1953">
                        <c:v>4300.46</c:v>
                      </c:pt>
                      <c:pt idx="1954">
                        <c:v>4345.72</c:v>
                      </c:pt>
                      <c:pt idx="1955">
                        <c:v>4363.55</c:v>
                      </c:pt>
                      <c:pt idx="1956">
                        <c:v>4399.76</c:v>
                      </c:pt>
                      <c:pt idx="1957">
                        <c:v>4391.34</c:v>
                      </c:pt>
                      <c:pt idx="1958">
                        <c:v>4361.1899999999996</c:v>
                      </c:pt>
                      <c:pt idx="1959">
                        <c:v>4350.6499999999996</c:v>
                      </c:pt>
                      <c:pt idx="1960">
                        <c:v>4363.8</c:v>
                      </c:pt>
                      <c:pt idx="1961">
                        <c:v>4438.26</c:v>
                      </c:pt>
                      <c:pt idx="1962">
                        <c:v>4471.37</c:v>
                      </c:pt>
                      <c:pt idx="1963">
                        <c:v>4486.46</c:v>
                      </c:pt>
                      <c:pt idx="1964">
                        <c:v>4519.63</c:v>
                      </c:pt>
                      <c:pt idx="1965">
                        <c:v>4536.1899999999996</c:v>
                      </c:pt>
                      <c:pt idx="1966">
                        <c:v>4549.78</c:v>
                      </c:pt>
                      <c:pt idx="1967">
                        <c:v>4544.8999999999996</c:v>
                      </c:pt>
                      <c:pt idx="1968">
                        <c:v>4566.4799999999996</c:v>
                      </c:pt>
                      <c:pt idx="1969">
                        <c:v>4574.79</c:v>
                      </c:pt>
                      <c:pt idx="1970">
                        <c:v>4551.68</c:v>
                      </c:pt>
                      <c:pt idx="1971">
                        <c:v>4596.42</c:v>
                      </c:pt>
                      <c:pt idx="1972">
                        <c:v>4605.38</c:v>
                      </c:pt>
                      <c:pt idx="1973">
                        <c:v>4603.8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ABC1-49B4-8E3E-D2FCD838BECA}"/>
                  </c:ext>
                </c:extLst>
              </c15:ser>
            </c15:filteredAreaSeries>
            <c15:filteredArea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BB_Data!$F$20</c15:sqref>
                        </c15:formulaRef>
                      </c:ext>
                    </c:extLst>
                    <c:strCache>
                      <c:ptCount val="1"/>
                      <c:pt idx="0">
                        <c:v>Diff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BB_Data!$F$22:$F$5000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-825.25000000000023</c:v>
                      </c:pt>
                      <c:pt idx="1">
                        <c:v>-841.63000000000011</c:v>
                      </c:pt>
                      <c:pt idx="2">
                        <c:v>-842.24000000000024</c:v>
                      </c:pt>
                      <c:pt idx="3">
                        <c:v>-846.84000000000015</c:v>
                      </c:pt>
                      <c:pt idx="4">
                        <c:v>-835.73</c:v>
                      </c:pt>
                      <c:pt idx="5">
                        <c:v>-836.12000000000012</c:v>
                      </c:pt>
                      <c:pt idx="6">
                        <c:v>-835.48</c:v>
                      </c:pt>
                      <c:pt idx="7">
                        <c:v>-831.24000000000024</c:v>
                      </c:pt>
                      <c:pt idx="8">
                        <c:v>-854.41000000000008</c:v>
                      </c:pt>
                      <c:pt idx="9">
                        <c:v>-834.73</c:v>
                      </c:pt>
                      <c:pt idx="10">
                        <c:v>-825.23</c:v>
                      </c:pt>
                      <c:pt idx="11">
                        <c:v>-827.72</c:v>
                      </c:pt>
                      <c:pt idx="12">
                        <c:v>-834.91000000000008</c:v>
                      </c:pt>
                      <c:pt idx="13">
                        <c:v>-829.81000000000017</c:v>
                      </c:pt>
                      <c:pt idx="14">
                        <c:v>-828.75000000000023</c:v>
                      </c:pt>
                      <c:pt idx="15">
                        <c:v>-845.15000000000009</c:v>
                      </c:pt>
                      <c:pt idx="16">
                        <c:v>-883.32000000000016</c:v>
                      </c:pt>
                      <c:pt idx="17">
                        <c:v>-892.05000000000018</c:v>
                      </c:pt>
                      <c:pt idx="18">
                        <c:v>-881.11000000000013</c:v>
                      </c:pt>
                      <c:pt idx="19">
                        <c:v>-899.41000000000008</c:v>
                      </c:pt>
                      <c:pt idx="20">
                        <c:v>-879.42000000000007</c:v>
                      </c:pt>
                      <c:pt idx="21">
                        <c:v>-891.02000000000021</c:v>
                      </c:pt>
                      <c:pt idx="22">
                        <c:v>-931.72</c:v>
                      </c:pt>
                      <c:pt idx="23">
                        <c:v>-918.41000000000008</c:v>
                      </c:pt>
                      <c:pt idx="24">
                        <c:v>-921.97</c:v>
                      </c:pt>
                      <c:pt idx="25">
                        <c:v>-900.18000000000006</c:v>
                      </c:pt>
                      <c:pt idx="26">
                        <c:v>-876.59000000000015</c:v>
                      </c:pt>
                      <c:pt idx="27">
                        <c:v>-873.77000000000021</c:v>
                      </c:pt>
                      <c:pt idx="28">
                        <c:v>-853.86000000000013</c:v>
                      </c:pt>
                      <c:pt idx="29">
                        <c:v>-854.35000000000014</c:v>
                      </c:pt>
                      <c:pt idx="30">
                        <c:v>-843.7800000000002</c:v>
                      </c:pt>
                      <c:pt idx="31">
                        <c:v>-834.98</c:v>
                      </c:pt>
                      <c:pt idx="32">
                        <c:v>-832.85000000000014</c:v>
                      </c:pt>
                      <c:pt idx="33">
                        <c:v>-844.86000000000013</c:v>
                      </c:pt>
                      <c:pt idx="34">
                        <c:v>-833.83000000000015</c:v>
                      </c:pt>
                      <c:pt idx="35">
                        <c:v>-837.36000000000013</c:v>
                      </c:pt>
                      <c:pt idx="36">
                        <c:v>-826.00000000000023</c:v>
                      </c:pt>
                      <c:pt idx="37">
                        <c:v>-828.49000000000024</c:v>
                      </c:pt>
                      <c:pt idx="38">
                        <c:v>-828.45</c:v>
                      </c:pt>
                      <c:pt idx="39">
                        <c:v>-819.32000000000016</c:v>
                      </c:pt>
                      <c:pt idx="40">
                        <c:v>-814.16000000000008</c:v>
                      </c:pt>
                      <c:pt idx="41">
                        <c:v>-827.88000000000011</c:v>
                      </c:pt>
                      <c:pt idx="42">
                        <c:v>-799.7</c:v>
                      </c:pt>
                      <c:pt idx="43">
                        <c:v>-799.80000000000018</c:v>
                      </c:pt>
                      <c:pt idx="44">
                        <c:v>-796.58000000000015</c:v>
                      </c:pt>
                      <c:pt idx="45">
                        <c:v>-795.57000000000016</c:v>
                      </c:pt>
                      <c:pt idx="46">
                        <c:v>-796.44</c:v>
                      </c:pt>
                      <c:pt idx="47">
                        <c:v>-805.98</c:v>
                      </c:pt>
                      <c:pt idx="48">
                        <c:v>-805.41000000000008</c:v>
                      </c:pt>
                      <c:pt idx="49">
                        <c:v>-827.27000000000021</c:v>
                      </c:pt>
                      <c:pt idx="50">
                        <c:v>-832.48</c:v>
                      </c:pt>
                      <c:pt idx="51">
                        <c:v>-814.7800000000002</c:v>
                      </c:pt>
                      <c:pt idx="52">
                        <c:v>-801.36000000000013</c:v>
                      </c:pt>
                      <c:pt idx="53">
                        <c:v>-812.84000000000015</c:v>
                      </c:pt>
                      <c:pt idx="54">
                        <c:v>-801.60000000000014</c:v>
                      </c:pt>
                      <c:pt idx="55">
                        <c:v>-807.09000000000015</c:v>
                      </c:pt>
                      <c:pt idx="56">
                        <c:v>-816.17000000000007</c:v>
                      </c:pt>
                      <c:pt idx="57">
                        <c:v>-807.99000000000024</c:v>
                      </c:pt>
                      <c:pt idx="58">
                        <c:v>-821.05000000000018</c:v>
                      </c:pt>
                      <c:pt idx="59">
                        <c:v>-824.57000000000016</c:v>
                      </c:pt>
                      <c:pt idx="60">
                        <c:v>-815.99000000000024</c:v>
                      </c:pt>
                      <c:pt idx="61">
                        <c:v>-801.27000000000021</c:v>
                      </c:pt>
                      <c:pt idx="62">
                        <c:v>-788.09000000000015</c:v>
                      </c:pt>
                      <c:pt idx="63">
                        <c:v>-782.71</c:v>
                      </c:pt>
                      <c:pt idx="64">
                        <c:v>-784.84000000000015</c:v>
                      </c:pt>
                      <c:pt idx="65">
                        <c:v>-808.52000000000021</c:v>
                      </c:pt>
                      <c:pt idx="66">
                        <c:v>-828.57000000000016</c:v>
                      </c:pt>
                      <c:pt idx="67">
                        <c:v>-821.65000000000009</c:v>
                      </c:pt>
                      <c:pt idx="68">
                        <c:v>-801.43000000000006</c:v>
                      </c:pt>
                      <c:pt idx="69">
                        <c:v>-840.5300000000002</c:v>
                      </c:pt>
                      <c:pt idx="70">
                        <c:v>-857.92000000000007</c:v>
                      </c:pt>
                      <c:pt idx="71">
                        <c:v>-843.00000000000023</c:v>
                      </c:pt>
                      <c:pt idx="72">
                        <c:v>-830.63000000000011</c:v>
                      </c:pt>
                      <c:pt idx="73">
                        <c:v>-811.30000000000018</c:v>
                      </c:pt>
                      <c:pt idx="74">
                        <c:v>-808.76000000000022</c:v>
                      </c:pt>
                      <c:pt idx="75">
                        <c:v>-801.72</c:v>
                      </c:pt>
                      <c:pt idx="76">
                        <c:v>-794.06000000000017</c:v>
                      </c:pt>
                      <c:pt idx="77">
                        <c:v>-798.22</c:v>
                      </c:pt>
                      <c:pt idx="78">
                        <c:v>-795.00000000000023</c:v>
                      </c:pt>
                      <c:pt idx="79">
                        <c:v>-810.21</c:v>
                      </c:pt>
                      <c:pt idx="80">
                        <c:v>-804.18000000000006</c:v>
                      </c:pt>
                      <c:pt idx="81">
                        <c:v>-795.2800000000002</c:v>
                      </c:pt>
                      <c:pt idx="82">
                        <c:v>-789.66000000000008</c:v>
                      </c:pt>
                      <c:pt idx="83">
                        <c:v>-789.93000000000006</c:v>
                      </c:pt>
                      <c:pt idx="84">
                        <c:v>-792.47</c:v>
                      </c:pt>
                      <c:pt idx="85">
                        <c:v>-788.95</c:v>
                      </c:pt>
                      <c:pt idx="86">
                        <c:v>-805.8900000000001</c:v>
                      </c:pt>
                      <c:pt idx="87">
                        <c:v>-795.40000000000009</c:v>
                      </c:pt>
                      <c:pt idx="88">
                        <c:v>-797.98</c:v>
                      </c:pt>
                      <c:pt idx="89">
                        <c:v>-795.13000000000011</c:v>
                      </c:pt>
                      <c:pt idx="90">
                        <c:v>-776.96</c:v>
                      </c:pt>
                      <c:pt idx="91">
                        <c:v>-776.16000000000008</c:v>
                      </c:pt>
                      <c:pt idx="92">
                        <c:v>-785.08000000000015</c:v>
                      </c:pt>
                      <c:pt idx="93">
                        <c:v>-802.76000000000022</c:v>
                      </c:pt>
                      <c:pt idx="94">
                        <c:v>-795.75000000000023</c:v>
                      </c:pt>
                      <c:pt idx="95">
                        <c:v>-788.5300000000002</c:v>
                      </c:pt>
                      <c:pt idx="96">
                        <c:v>-800.7800000000002</c:v>
                      </c:pt>
                      <c:pt idx="97">
                        <c:v>-785.58000000000015</c:v>
                      </c:pt>
                      <c:pt idx="98">
                        <c:v>-781.12000000000012</c:v>
                      </c:pt>
                      <c:pt idx="99">
                        <c:v>-773.08000000000015</c:v>
                      </c:pt>
                      <c:pt idx="100">
                        <c:v>-761.7</c:v>
                      </c:pt>
                      <c:pt idx="101">
                        <c:v>-763.83000000000015</c:v>
                      </c:pt>
                      <c:pt idx="102">
                        <c:v>-753.58000000000015</c:v>
                      </c:pt>
                      <c:pt idx="103">
                        <c:v>-750.04000000000019</c:v>
                      </c:pt>
                      <c:pt idx="104">
                        <c:v>-748.6400000000001</c:v>
                      </c:pt>
                      <c:pt idx="105">
                        <c:v>-749.37000000000012</c:v>
                      </c:pt>
                      <c:pt idx="106">
                        <c:v>-745.73</c:v>
                      </c:pt>
                      <c:pt idx="107">
                        <c:v>-733.15000000000009</c:v>
                      </c:pt>
                      <c:pt idx="108">
                        <c:v>-724.17000000000007</c:v>
                      </c:pt>
                      <c:pt idx="109">
                        <c:v>-722.34000000000015</c:v>
                      </c:pt>
                      <c:pt idx="110">
                        <c:v>-722.82000000000016</c:v>
                      </c:pt>
                      <c:pt idx="111">
                        <c:v>-729.72</c:v>
                      </c:pt>
                      <c:pt idx="112">
                        <c:v>-743.50000000000023</c:v>
                      </c:pt>
                      <c:pt idx="113">
                        <c:v>-737.45</c:v>
                      </c:pt>
                      <c:pt idx="114">
                        <c:v>-735.83000000000015</c:v>
                      </c:pt>
                      <c:pt idx="115">
                        <c:v>-731.62000000000012</c:v>
                      </c:pt>
                      <c:pt idx="116">
                        <c:v>-716.63000000000011</c:v>
                      </c:pt>
                      <c:pt idx="117">
                        <c:v>-714.13000000000011</c:v>
                      </c:pt>
                      <c:pt idx="118">
                        <c:v>-710.74000000000024</c:v>
                      </c:pt>
                      <c:pt idx="119">
                        <c:v>-711.00000000000023</c:v>
                      </c:pt>
                      <c:pt idx="120">
                        <c:v>-723.63000000000011</c:v>
                      </c:pt>
                      <c:pt idx="121">
                        <c:v>-714.08000000000015</c:v>
                      </c:pt>
                      <c:pt idx="122">
                        <c:v>-716.3900000000001</c:v>
                      </c:pt>
                      <c:pt idx="123">
                        <c:v>-712.65000000000009</c:v>
                      </c:pt>
                      <c:pt idx="124">
                        <c:v>-713.38000000000011</c:v>
                      </c:pt>
                      <c:pt idx="125">
                        <c:v>-700.29000000000019</c:v>
                      </c:pt>
                      <c:pt idx="126">
                        <c:v>-698.99000000000024</c:v>
                      </c:pt>
                      <c:pt idx="127">
                        <c:v>-688.17000000000007</c:v>
                      </c:pt>
                      <c:pt idx="128">
                        <c:v>-695.96</c:v>
                      </c:pt>
                      <c:pt idx="129">
                        <c:v>-709.90000000000009</c:v>
                      </c:pt>
                      <c:pt idx="130">
                        <c:v>-700.7800000000002</c:v>
                      </c:pt>
                      <c:pt idx="131">
                        <c:v>-708.93000000000006</c:v>
                      </c:pt>
                      <c:pt idx="132">
                        <c:v>-706.04000000000019</c:v>
                      </c:pt>
                      <c:pt idx="133">
                        <c:v>-696.51000000000022</c:v>
                      </c:pt>
                      <c:pt idx="134">
                        <c:v>-700.33000000000015</c:v>
                      </c:pt>
                      <c:pt idx="135">
                        <c:v>-692.04000000000019</c:v>
                      </c:pt>
                      <c:pt idx="136">
                        <c:v>-715.49000000000024</c:v>
                      </c:pt>
                      <c:pt idx="137">
                        <c:v>-695.3900000000001</c:v>
                      </c:pt>
                      <c:pt idx="138">
                        <c:v>-699.98</c:v>
                      </c:pt>
                      <c:pt idx="139">
                        <c:v>-690.08000000000015</c:v>
                      </c:pt>
                      <c:pt idx="140">
                        <c:v>-686.60000000000014</c:v>
                      </c:pt>
                      <c:pt idx="141">
                        <c:v>-685.63000000000011</c:v>
                      </c:pt>
                      <c:pt idx="142">
                        <c:v>-695.27000000000021</c:v>
                      </c:pt>
                      <c:pt idx="143">
                        <c:v>-694.7</c:v>
                      </c:pt>
                      <c:pt idx="144">
                        <c:v>-703.66000000000008</c:v>
                      </c:pt>
                      <c:pt idx="145">
                        <c:v>-703.54000000000019</c:v>
                      </c:pt>
                      <c:pt idx="146">
                        <c:v>-742.94</c:v>
                      </c:pt>
                      <c:pt idx="147">
                        <c:v>-748.46</c:v>
                      </c:pt>
                      <c:pt idx="148">
                        <c:v>-734.62000000000012</c:v>
                      </c:pt>
                      <c:pt idx="149">
                        <c:v>-753.40000000000009</c:v>
                      </c:pt>
                      <c:pt idx="150">
                        <c:v>-753.37000000000012</c:v>
                      </c:pt>
                      <c:pt idx="151">
                        <c:v>-764.04000000000019</c:v>
                      </c:pt>
                      <c:pt idx="152">
                        <c:v>-742.02000000000021</c:v>
                      </c:pt>
                      <c:pt idx="153">
                        <c:v>-736.69</c:v>
                      </c:pt>
                      <c:pt idx="154">
                        <c:v>-739.86000000000013</c:v>
                      </c:pt>
                      <c:pt idx="155">
                        <c:v>-726.8900000000001</c:v>
                      </c:pt>
                      <c:pt idx="156">
                        <c:v>-718.43000000000006</c:v>
                      </c:pt>
                      <c:pt idx="157">
                        <c:v>-718.55000000000018</c:v>
                      </c:pt>
                      <c:pt idx="158">
                        <c:v>-701.87000000000012</c:v>
                      </c:pt>
                      <c:pt idx="159">
                        <c:v>-692.01000000000022</c:v>
                      </c:pt>
                      <c:pt idx="160">
                        <c:v>-687.10000000000014</c:v>
                      </c:pt>
                      <c:pt idx="161">
                        <c:v>-681.24000000000024</c:v>
                      </c:pt>
                      <c:pt idx="162">
                        <c:v>-685.21</c:v>
                      </c:pt>
                      <c:pt idx="163">
                        <c:v>-675.69</c:v>
                      </c:pt>
                      <c:pt idx="164">
                        <c:v>-673.59000000000015</c:v>
                      </c:pt>
                      <c:pt idx="165">
                        <c:v>-673.49000000000024</c:v>
                      </c:pt>
                      <c:pt idx="166">
                        <c:v>-676.87000000000012</c:v>
                      </c:pt>
                      <c:pt idx="167">
                        <c:v>-670.24000000000024</c:v>
                      </c:pt>
                      <c:pt idx="168">
                        <c:v>-671.33000000000015</c:v>
                      </c:pt>
                      <c:pt idx="169">
                        <c:v>-672.8900000000001</c:v>
                      </c:pt>
                      <c:pt idx="170">
                        <c:v>-675.96</c:v>
                      </c:pt>
                      <c:pt idx="171">
                        <c:v>-665.90000000000009</c:v>
                      </c:pt>
                      <c:pt idx="172">
                        <c:v>-672.07000000000016</c:v>
                      </c:pt>
                      <c:pt idx="173">
                        <c:v>-685.17000000000007</c:v>
                      </c:pt>
                      <c:pt idx="174">
                        <c:v>-677.92000000000007</c:v>
                      </c:pt>
                      <c:pt idx="175">
                        <c:v>-676.16000000000008</c:v>
                      </c:pt>
                      <c:pt idx="176">
                        <c:v>-688.07000000000016</c:v>
                      </c:pt>
                      <c:pt idx="177">
                        <c:v>-689.48</c:v>
                      </c:pt>
                      <c:pt idx="178">
                        <c:v>-674.63000000000011</c:v>
                      </c:pt>
                      <c:pt idx="179">
                        <c:v>-672.04000000000019</c:v>
                      </c:pt>
                      <c:pt idx="180">
                        <c:v>-662.25000000000023</c:v>
                      </c:pt>
                      <c:pt idx="181">
                        <c:v>-663.21</c:v>
                      </c:pt>
                      <c:pt idx="182">
                        <c:v>-679.32000000000016</c:v>
                      </c:pt>
                      <c:pt idx="183">
                        <c:v>-690.84000000000015</c:v>
                      </c:pt>
                      <c:pt idx="184">
                        <c:v>-675.31000000000017</c:v>
                      </c:pt>
                      <c:pt idx="185">
                        <c:v>-707.62000000000012</c:v>
                      </c:pt>
                      <c:pt idx="186">
                        <c:v>-690.76000000000022</c:v>
                      </c:pt>
                      <c:pt idx="187">
                        <c:v>-695.81000000000017</c:v>
                      </c:pt>
                      <c:pt idx="188">
                        <c:v>-701.32000000000016</c:v>
                      </c:pt>
                      <c:pt idx="189">
                        <c:v>-727.45</c:v>
                      </c:pt>
                      <c:pt idx="190">
                        <c:v>-727.44</c:v>
                      </c:pt>
                      <c:pt idx="191">
                        <c:v>-705.71</c:v>
                      </c:pt>
                      <c:pt idx="192">
                        <c:v>-708.79000000000019</c:v>
                      </c:pt>
                      <c:pt idx="193">
                        <c:v>-738.51000000000022</c:v>
                      </c:pt>
                      <c:pt idx="194">
                        <c:v>-704.72</c:v>
                      </c:pt>
                      <c:pt idx="195">
                        <c:v>-745.40000000000009</c:v>
                      </c:pt>
                      <c:pt idx="196">
                        <c:v>-767.48</c:v>
                      </c:pt>
                      <c:pt idx="197">
                        <c:v>-798.87000000000012</c:v>
                      </c:pt>
                      <c:pt idx="198">
                        <c:v>-795.91000000000008</c:v>
                      </c:pt>
                      <c:pt idx="199">
                        <c:v>-811.12000000000012</c:v>
                      </c:pt>
                      <c:pt idx="200">
                        <c:v>-810.85000000000014</c:v>
                      </c:pt>
                      <c:pt idx="201">
                        <c:v>-786.85000000000014</c:v>
                      </c:pt>
                      <c:pt idx="202">
                        <c:v>-769.60000000000014</c:v>
                      </c:pt>
                      <c:pt idx="203">
                        <c:v>-732.33000000000015</c:v>
                      </c:pt>
                      <c:pt idx="204">
                        <c:v>-746.50000000000023</c:v>
                      </c:pt>
                      <c:pt idx="205">
                        <c:v>-722.79000000000019</c:v>
                      </c:pt>
                      <c:pt idx="206">
                        <c:v>-709.0300000000002</c:v>
                      </c:pt>
                      <c:pt idx="207">
                        <c:v>-711.98</c:v>
                      </c:pt>
                      <c:pt idx="208">
                        <c:v>-688.56000000000017</c:v>
                      </c:pt>
                      <c:pt idx="209">
                        <c:v>-691.31000000000017</c:v>
                      </c:pt>
                      <c:pt idx="210">
                        <c:v>-678.96</c:v>
                      </c:pt>
                      <c:pt idx="211">
                        <c:v>-655.56000000000017</c:v>
                      </c:pt>
                      <c:pt idx="212">
                        <c:v>-655.80000000000018</c:v>
                      </c:pt>
                      <c:pt idx="213">
                        <c:v>-661.51000000000022</c:v>
                      </c:pt>
                      <c:pt idx="214">
                        <c:v>-650.04000000000019</c:v>
                      </c:pt>
                      <c:pt idx="215">
                        <c:v>-642.40000000000009</c:v>
                      </c:pt>
                      <c:pt idx="216">
                        <c:v>-641.69000000000005</c:v>
                      </c:pt>
                      <c:pt idx="217">
                        <c:v>-635.35000000000014</c:v>
                      </c:pt>
                      <c:pt idx="218">
                        <c:v>-633.93000000000006</c:v>
                      </c:pt>
                      <c:pt idx="219">
                        <c:v>-635.36000000000013</c:v>
                      </c:pt>
                      <c:pt idx="220">
                        <c:v>-634.2800000000002</c:v>
                      </c:pt>
                      <c:pt idx="221">
                        <c:v>-633.79000000000019</c:v>
                      </c:pt>
                      <c:pt idx="222">
                        <c:v>-632.29000000000019</c:v>
                      </c:pt>
                      <c:pt idx="223">
                        <c:v>-621.80999999999995</c:v>
                      </c:pt>
                      <c:pt idx="224">
                        <c:v>-624.89000000000033</c:v>
                      </c:pt>
                      <c:pt idx="225">
                        <c:v>-620.86000000000013</c:v>
                      </c:pt>
                      <c:pt idx="226">
                        <c:v>-610.11000000000013</c:v>
                      </c:pt>
                      <c:pt idx="227">
                        <c:v>-604.20000000000027</c:v>
                      </c:pt>
                      <c:pt idx="228">
                        <c:v>-606.57999999999993</c:v>
                      </c:pt>
                      <c:pt idx="229">
                        <c:v>-600.7800000000002</c:v>
                      </c:pt>
                      <c:pt idx="230">
                        <c:v>-606.05000000000018</c:v>
                      </c:pt>
                      <c:pt idx="231">
                        <c:v>-620.17000000000007</c:v>
                      </c:pt>
                      <c:pt idx="232">
                        <c:v>-607.05999999999995</c:v>
                      </c:pt>
                      <c:pt idx="233">
                        <c:v>-599.2800000000002</c:v>
                      </c:pt>
                      <c:pt idx="234">
                        <c:v>-601.69000000000005</c:v>
                      </c:pt>
                      <c:pt idx="235">
                        <c:v>-598.24000000000024</c:v>
                      </c:pt>
                      <c:pt idx="236">
                        <c:v>-613.30000000000018</c:v>
                      </c:pt>
                      <c:pt idx="237">
                        <c:v>-613.79</c:v>
                      </c:pt>
                      <c:pt idx="238">
                        <c:v>-647.47</c:v>
                      </c:pt>
                      <c:pt idx="239">
                        <c:v>-638.2800000000002</c:v>
                      </c:pt>
                      <c:pt idx="240">
                        <c:v>-671.2800000000002</c:v>
                      </c:pt>
                      <c:pt idx="241">
                        <c:v>-683.98</c:v>
                      </c:pt>
                      <c:pt idx="242">
                        <c:v>-700.87000000000012</c:v>
                      </c:pt>
                      <c:pt idx="243">
                        <c:v>-660.72</c:v>
                      </c:pt>
                      <c:pt idx="244">
                        <c:v>-612.38000000000011</c:v>
                      </c:pt>
                      <c:pt idx="245">
                        <c:v>-602.96</c:v>
                      </c:pt>
                      <c:pt idx="246">
                        <c:v>-595.07000000000016</c:v>
                      </c:pt>
                      <c:pt idx="247">
                        <c:v>-591.44000000000005</c:v>
                      </c:pt>
                      <c:pt idx="248">
                        <c:v>-591.73</c:v>
                      </c:pt>
                      <c:pt idx="249">
                        <c:v>-584.84000000000015</c:v>
                      </c:pt>
                      <c:pt idx="250">
                        <c:v>-583.04</c:v>
                      </c:pt>
                      <c:pt idx="251">
                        <c:v>-593.26000000000022</c:v>
                      </c:pt>
                      <c:pt idx="252">
                        <c:v>-614.71</c:v>
                      </c:pt>
                      <c:pt idx="253">
                        <c:v>-615.41000000000031</c:v>
                      </c:pt>
                      <c:pt idx="254">
                        <c:v>-653.0300000000002</c:v>
                      </c:pt>
                      <c:pt idx="255">
                        <c:v>-671.00000000000023</c:v>
                      </c:pt>
                      <c:pt idx="256">
                        <c:v>-647.71</c:v>
                      </c:pt>
                      <c:pt idx="257">
                        <c:v>-611.47000000000025</c:v>
                      </c:pt>
                      <c:pt idx="258">
                        <c:v>-628.80000000000018</c:v>
                      </c:pt>
                      <c:pt idx="259">
                        <c:v>-645.35000000000014</c:v>
                      </c:pt>
                      <c:pt idx="260">
                        <c:v>-650.58000000000015</c:v>
                      </c:pt>
                      <c:pt idx="261">
                        <c:v>-662.34000000000015</c:v>
                      </c:pt>
                      <c:pt idx="262">
                        <c:v>-680.94</c:v>
                      </c:pt>
                      <c:pt idx="263">
                        <c:v>-654.19000000000005</c:v>
                      </c:pt>
                      <c:pt idx="264">
                        <c:v>-651.06000000000017</c:v>
                      </c:pt>
                      <c:pt idx="265">
                        <c:v>-641.49000000000024</c:v>
                      </c:pt>
                      <c:pt idx="266">
                        <c:v>-610.46</c:v>
                      </c:pt>
                      <c:pt idx="267">
                        <c:v>-621.79</c:v>
                      </c:pt>
                      <c:pt idx="268">
                        <c:v>-616.52</c:v>
                      </c:pt>
                      <c:pt idx="269">
                        <c:v>-644.06000000000017</c:v>
                      </c:pt>
                      <c:pt idx="270">
                        <c:v>-671.45</c:v>
                      </c:pt>
                      <c:pt idx="271">
                        <c:v>-652.36000000000013</c:v>
                      </c:pt>
                      <c:pt idx="272">
                        <c:v>-678.62000000000012</c:v>
                      </c:pt>
                      <c:pt idx="273">
                        <c:v>-652.76000000000022</c:v>
                      </c:pt>
                      <c:pt idx="274">
                        <c:v>-623.57999999999993</c:v>
                      </c:pt>
                      <c:pt idx="275">
                        <c:v>-632.10000000000014</c:v>
                      </c:pt>
                      <c:pt idx="276">
                        <c:v>-611.09000000000015</c:v>
                      </c:pt>
                      <c:pt idx="277">
                        <c:v>-618.14000000000033</c:v>
                      </c:pt>
                      <c:pt idx="278">
                        <c:v>-626.87000000000012</c:v>
                      </c:pt>
                      <c:pt idx="279">
                        <c:v>-605.02</c:v>
                      </c:pt>
                      <c:pt idx="280">
                        <c:v>-605.07999999999993</c:v>
                      </c:pt>
                      <c:pt idx="281">
                        <c:v>-585.13000000000011</c:v>
                      </c:pt>
                      <c:pt idx="282">
                        <c:v>-576.62000000000035</c:v>
                      </c:pt>
                      <c:pt idx="283">
                        <c:v>-573.27</c:v>
                      </c:pt>
                      <c:pt idx="284">
                        <c:v>-573.93000000000029</c:v>
                      </c:pt>
                      <c:pt idx="285">
                        <c:v>-576.16000000000031</c:v>
                      </c:pt>
                      <c:pt idx="286">
                        <c:v>-563.30999999999995</c:v>
                      </c:pt>
                      <c:pt idx="287">
                        <c:v>-563.95000000000027</c:v>
                      </c:pt>
                      <c:pt idx="288">
                        <c:v>-558.13000000000011</c:v>
                      </c:pt>
                      <c:pt idx="289">
                        <c:v>-559.75</c:v>
                      </c:pt>
                      <c:pt idx="290">
                        <c:v>-562.87000000000035</c:v>
                      </c:pt>
                      <c:pt idx="291">
                        <c:v>-569.11000000000013</c:v>
                      </c:pt>
                      <c:pt idx="292">
                        <c:v>-556.22000000000025</c:v>
                      </c:pt>
                      <c:pt idx="293">
                        <c:v>-565.82999999999993</c:v>
                      </c:pt>
                      <c:pt idx="294">
                        <c:v>-575.07999999999993</c:v>
                      </c:pt>
                      <c:pt idx="295">
                        <c:v>-572.57000000000016</c:v>
                      </c:pt>
                      <c:pt idx="296">
                        <c:v>-602.34999999999991</c:v>
                      </c:pt>
                      <c:pt idx="297">
                        <c:v>-594.18000000000029</c:v>
                      </c:pt>
                      <c:pt idx="298">
                        <c:v>-629.45000000000005</c:v>
                      </c:pt>
                      <c:pt idx="299">
                        <c:v>-633.37000000000012</c:v>
                      </c:pt>
                      <c:pt idx="300">
                        <c:v>-607.66000000000031</c:v>
                      </c:pt>
                      <c:pt idx="301">
                        <c:v>-620.21</c:v>
                      </c:pt>
                      <c:pt idx="302">
                        <c:v>-592.42000000000007</c:v>
                      </c:pt>
                      <c:pt idx="303">
                        <c:v>-599.32999999999993</c:v>
                      </c:pt>
                      <c:pt idx="304">
                        <c:v>-574.11000000000013</c:v>
                      </c:pt>
                      <c:pt idx="305">
                        <c:v>-584.34000000000015</c:v>
                      </c:pt>
                      <c:pt idx="306">
                        <c:v>-565.51000000000022</c:v>
                      </c:pt>
                      <c:pt idx="307">
                        <c:v>-569.19000000000005</c:v>
                      </c:pt>
                      <c:pt idx="308">
                        <c:v>-582.11000000000013</c:v>
                      </c:pt>
                      <c:pt idx="309">
                        <c:v>-612.55999999999995</c:v>
                      </c:pt>
                      <c:pt idx="310">
                        <c:v>-617.46</c:v>
                      </c:pt>
                      <c:pt idx="311">
                        <c:v>-612.59000000000015</c:v>
                      </c:pt>
                      <c:pt idx="312">
                        <c:v>-587.37000000000035</c:v>
                      </c:pt>
                      <c:pt idx="313">
                        <c:v>-605.72000000000025</c:v>
                      </c:pt>
                      <c:pt idx="314">
                        <c:v>-613.92000000000007</c:v>
                      </c:pt>
                      <c:pt idx="315">
                        <c:v>-606.65000000000009</c:v>
                      </c:pt>
                      <c:pt idx="316">
                        <c:v>-592.99000000000024</c:v>
                      </c:pt>
                      <c:pt idx="317">
                        <c:v>-597.2800000000002</c:v>
                      </c:pt>
                      <c:pt idx="318">
                        <c:v>-591.71</c:v>
                      </c:pt>
                      <c:pt idx="319">
                        <c:v>-582.43000000000029</c:v>
                      </c:pt>
                      <c:pt idx="320">
                        <c:v>-571.55000000000018</c:v>
                      </c:pt>
                      <c:pt idx="321">
                        <c:v>-581.18000000000029</c:v>
                      </c:pt>
                      <c:pt idx="322">
                        <c:v>-577.77</c:v>
                      </c:pt>
                      <c:pt idx="323">
                        <c:v>-566.98</c:v>
                      </c:pt>
                      <c:pt idx="324">
                        <c:v>-568.62000000000035</c:v>
                      </c:pt>
                      <c:pt idx="325">
                        <c:v>-592.43000000000029</c:v>
                      </c:pt>
                      <c:pt idx="326">
                        <c:v>-573.21</c:v>
                      </c:pt>
                      <c:pt idx="327">
                        <c:v>-576.32000000000016</c:v>
                      </c:pt>
                      <c:pt idx="328">
                        <c:v>-565.65000000000009</c:v>
                      </c:pt>
                      <c:pt idx="329">
                        <c:v>-560.68000000000029</c:v>
                      </c:pt>
                      <c:pt idx="330">
                        <c:v>-555.92000000000007</c:v>
                      </c:pt>
                      <c:pt idx="331">
                        <c:v>-564.69000000000005</c:v>
                      </c:pt>
                      <c:pt idx="332">
                        <c:v>-558.84999999999991</c:v>
                      </c:pt>
                      <c:pt idx="333">
                        <c:v>-566.76000000000022</c:v>
                      </c:pt>
                      <c:pt idx="334">
                        <c:v>-588.09999999999991</c:v>
                      </c:pt>
                      <c:pt idx="335">
                        <c:v>-565.32000000000016</c:v>
                      </c:pt>
                      <c:pt idx="336">
                        <c:v>-559.12000000000035</c:v>
                      </c:pt>
                      <c:pt idx="337">
                        <c:v>-584.15000000000009</c:v>
                      </c:pt>
                      <c:pt idx="338">
                        <c:v>-593.46</c:v>
                      </c:pt>
                      <c:pt idx="339">
                        <c:v>-585.61000000000013</c:v>
                      </c:pt>
                      <c:pt idx="340">
                        <c:v>-557.51000000000022</c:v>
                      </c:pt>
                      <c:pt idx="341">
                        <c:v>-568.2800000000002</c:v>
                      </c:pt>
                      <c:pt idx="342">
                        <c:v>-574.49000000000024</c:v>
                      </c:pt>
                      <c:pt idx="343">
                        <c:v>-575.13000000000011</c:v>
                      </c:pt>
                      <c:pt idx="344">
                        <c:v>-552.51000000000022</c:v>
                      </c:pt>
                      <c:pt idx="345">
                        <c:v>-550.88000000000011</c:v>
                      </c:pt>
                      <c:pt idx="346">
                        <c:v>-544.41000000000031</c:v>
                      </c:pt>
                      <c:pt idx="347">
                        <c:v>-545.7800000000002</c:v>
                      </c:pt>
                      <c:pt idx="348">
                        <c:v>-547.76000000000022</c:v>
                      </c:pt>
                      <c:pt idx="349">
                        <c:v>-542.79</c:v>
                      </c:pt>
                      <c:pt idx="350">
                        <c:v>-547.55000000000018</c:v>
                      </c:pt>
                      <c:pt idx="351">
                        <c:v>-569.41000000000031</c:v>
                      </c:pt>
                      <c:pt idx="352">
                        <c:v>-550.13000000000011</c:v>
                      </c:pt>
                      <c:pt idx="353">
                        <c:v>-552.82000000000016</c:v>
                      </c:pt>
                      <c:pt idx="354">
                        <c:v>-566.22000000000025</c:v>
                      </c:pt>
                      <c:pt idx="355">
                        <c:v>-561.88000000000011</c:v>
                      </c:pt>
                      <c:pt idx="356">
                        <c:v>-564.01000000000022</c:v>
                      </c:pt>
                      <c:pt idx="357">
                        <c:v>-559.54</c:v>
                      </c:pt>
                      <c:pt idx="358">
                        <c:v>-577.77</c:v>
                      </c:pt>
                      <c:pt idx="359">
                        <c:v>-580.7800000000002</c:v>
                      </c:pt>
                      <c:pt idx="360">
                        <c:v>-594.32999999999993</c:v>
                      </c:pt>
                      <c:pt idx="361">
                        <c:v>-593.46</c:v>
                      </c:pt>
                      <c:pt idx="362">
                        <c:v>-568.41000000000031</c:v>
                      </c:pt>
                      <c:pt idx="363">
                        <c:v>-564.75</c:v>
                      </c:pt>
                      <c:pt idx="364">
                        <c:v>-579.5</c:v>
                      </c:pt>
                      <c:pt idx="365">
                        <c:v>-589.18000000000029</c:v>
                      </c:pt>
                      <c:pt idx="366">
                        <c:v>-577.32000000000016</c:v>
                      </c:pt>
                      <c:pt idx="367">
                        <c:v>-573.17000000000007</c:v>
                      </c:pt>
                      <c:pt idx="368">
                        <c:v>-552.37000000000035</c:v>
                      </c:pt>
                      <c:pt idx="369">
                        <c:v>-563.62000000000035</c:v>
                      </c:pt>
                      <c:pt idx="370">
                        <c:v>-550.76000000000022</c:v>
                      </c:pt>
                      <c:pt idx="371">
                        <c:v>-549.41000000000031</c:v>
                      </c:pt>
                      <c:pt idx="372">
                        <c:v>-565.0300000000002</c:v>
                      </c:pt>
                      <c:pt idx="373">
                        <c:v>-571.30000000000018</c:v>
                      </c:pt>
                      <c:pt idx="374">
                        <c:v>-572.12000000000035</c:v>
                      </c:pt>
                      <c:pt idx="375">
                        <c:v>-615.97000000000025</c:v>
                      </c:pt>
                      <c:pt idx="376">
                        <c:v>-610.5</c:v>
                      </c:pt>
                      <c:pt idx="377">
                        <c:v>-596.19000000000005</c:v>
                      </c:pt>
                      <c:pt idx="378">
                        <c:v>-596.82999999999993</c:v>
                      </c:pt>
                      <c:pt idx="379">
                        <c:v>-604.84999999999991</c:v>
                      </c:pt>
                      <c:pt idx="380">
                        <c:v>-592.27</c:v>
                      </c:pt>
                      <c:pt idx="381">
                        <c:v>-626.93000000000006</c:v>
                      </c:pt>
                      <c:pt idx="382">
                        <c:v>-622.30000000000018</c:v>
                      </c:pt>
                      <c:pt idx="383">
                        <c:v>-596.99000000000024</c:v>
                      </c:pt>
                      <c:pt idx="384">
                        <c:v>-574.01000000000022</c:v>
                      </c:pt>
                      <c:pt idx="385">
                        <c:v>-564.66000000000031</c:v>
                      </c:pt>
                      <c:pt idx="386">
                        <c:v>-566.21</c:v>
                      </c:pt>
                      <c:pt idx="387">
                        <c:v>-549.32000000000016</c:v>
                      </c:pt>
                      <c:pt idx="388">
                        <c:v>-546.97000000000025</c:v>
                      </c:pt>
                      <c:pt idx="389">
                        <c:v>-545.32999999999993</c:v>
                      </c:pt>
                      <c:pt idx="390">
                        <c:v>-554.40000000000009</c:v>
                      </c:pt>
                      <c:pt idx="391">
                        <c:v>-559.46</c:v>
                      </c:pt>
                      <c:pt idx="392">
                        <c:v>-571.46</c:v>
                      </c:pt>
                      <c:pt idx="393">
                        <c:v>-593.96</c:v>
                      </c:pt>
                      <c:pt idx="394">
                        <c:v>-605.97000000000025</c:v>
                      </c:pt>
                      <c:pt idx="395">
                        <c:v>-580.36000000000013</c:v>
                      </c:pt>
                      <c:pt idx="396">
                        <c:v>-565.04</c:v>
                      </c:pt>
                      <c:pt idx="397">
                        <c:v>-564.98</c:v>
                      </c:pt>
                      <c:pt idx="398">
                        <c:v>-569.77</c:v>
                      </c:pt>
                      <c:pt idx="399">
                        <c:v>-575.57000000000016</c:v>
                      </c:pt>
                      <c:pt idx="400">
                        <c:v>-580.29</c:v>
                      </c:pt>
                      <c:pt idx="401">
                        <c:v>-573.77</c:v>
                      </c:pt>
                      <c:pt idx="402">
                        <c:v>-590.05000000000018</c:v>
                      </c:pt>
                      <c:pt idx="403">
                        <c:v>-596.04</c:v>
                      </c:pt>
                      <c:pt idx="404">
                        <c:v>-569.43000000000029</c:v>
                      </c:pt>
                      <c:pt idx="405">
                        <c:v>-589.54</c:v>
                      </c:pt>
                      <c:pt idx="406">
                        <c:v>-587.55999999999995</c:v>
                      </c:pt>
                      <c:pt idx="407">
                        <c:v>-590.22000000000025</c:v>
                      </c:pt>
                      <c:pt idx="408">
                        <c:v>-582.07000000000016</c:v>
                      </c:pt>
                      <c:pt idx="409">
                        <c:v>-571.17000000000007</c:v>
                      </c:pt>
                      <c:pt idx="410">
                        <c:v>-576.69000000000005</c:v>
                      </c:pt>
                      <c:pt idx="411">
                        <c:v>-594</c:v>
                      </c:pt>
                      <c:pt idx="412">
                        <c:v>-637.88000000000011</c:v>
                      </c:pt>
                      <c:pt idx="413">
                        <c:v>-702.72</c:v>
                      </c:pt>
                      <c:pt idx="414">
                        <c:v>-780.40000000000009</c:v>
                      </c:pt>
                      <c:pt idx="415">
                        <c:v>-806.00000000000023</c:v>
                      </c:pt>
                      <c:pt idx="416">
                        <c:v>-733.10000000000014</c:v>
                      </c:pt>
                      <c:pt idx="417">
                        <c:v>-685.95</c:v>
                      </c:pt>
                      <c:pt idx="418">
                        <c:v>-684.74000000000024</c:v>
                      </c:pt>
                      <c:pt idx="419">
                        <c:v>-701.43000000000006</c:v>
                      </c:pt>
                      <c:pt idx="420">
                        <c:v>-759.76000000000022</c:v>
                      </c:pt>
                      <c:pt idx="421">
                        <c:v>-724.75000000000023</c:v>
                      </c:pt>
                      <c:pt idx="422">
                        <c:v>-722.48</c:v>
                      </c:pt>
                      <c:pt idx="423">
                        <c:v>-752.3900000000001</c:v>
                      </c:pt>
                      <c:pt idx="424">
                        <c:v>-704.2</c:v>
                      </c:pt>
                      <c:pt idx="425">
                        <c:v>-731.57000000000016</c:v>
                      </c:pt>
                      <c:pt idx="426">
                        <c:v>-721.32000000000016</c:v>
                      </c:pt>
                      <c:pt idx="427">
                        <c:v>-712.56000000000017</c:v>
                      </c:pt>
                      <c:pt idx="428">
                        <c:v>-720.58000000000015</c:v>
                      </c:pt>
                      <c:pt idx="429">
                        <c:v>-695.52000000000021</c:v>
                      </c:pt>
                      <c:pt idx="430">
                        <c:v>-678.30000000000018</c:v>
                      </c:pt>
                      <c:pt idx="431">
                        <c:v>-683.41000000000008</c:v>
                      </c:pt>
                      <c:pt idx="432">
                        <c:v>-715.58000000000015</c:v>
                      </c:pt>
                      <c:pt idx="433">
                        <c:v>-706.6400000000001</c:v>
                      </c:pt>
                      <c:pt idx="434">
                        <c:v>-730.87000000000012</c:v>
                      </c:pt>
                      <c:pt idx="435">
                        <c:v>-734.85000000000014</c:v>
                      </c:pt>
                      <c:pt idx="436">
                        <c:v>-741.37000000000012</c:v>
                      </c:pt>
                      <c:pt idx="437">
                        <c:v>-742.27000000000021</c:v>
                      </c:pt>
                      <c:pt idx="438">
                        <c:v>-791.84000000000015</c:v>
                      </c:pt>
                      <c:pt idx="439">
                        <c:v>-789.52000000000021</c:v>
                      </c:pt>
                      <c:pt idx="440">
                        <c:v>-753.58000000000015</c:v>
                      </c:pt>
                      <c:pt idx="441">
                        <c:v>-749.79000000000019</c:v>
                      </c:pt>
                      <c:pt idx="442">
                        <c:v>-722.25000000000023</c:v>
                      </c:pt>
                      <c:pt idx="443">
                        <c:v>-686.56000000000017</c:v>
                      </c:pt>
                      <c:pt idx="444">
                        <c:v>-693.69</c:v>
                      </c:pt>
                      <c:pt idx="445">
                        <c:v>-677.7800000000002</c:v>
                      </c:pt>
                      <c:pt idx="446">
                        <c:v>-660.18000000000006</c:v>
                      </c:pt>
                      <c:pt idx="447">
                        <c:v>-658.72</c:v>
                      </c:pt>
                      <c:pt idx="448">
                        <c:v>-656.15000000000009</c:v>
                      </c:pt>
                      <c:pt idx="449">
                        <c:v>-669.92000000000007</c:v>
                      </c:pt>
                      <c:pt idx="450">
                        <c:v>-679.37000000000012</c:v>
                      </c:pt>
                      <c:pt idx="451">
                        <c:v>-649.75000000000023</c:v>
                      </c:pt>
                      <c:pt idx="452">
                        <c:v>-640.50000000000023</c:v>
                      </c:pt>
                      <c:pt idx="453">
                        <c:v>-639.95000000000005</c:v>
                      </c:pt>
                      <c:pt idx="454">
                        <c:v>-642.84000000000015</c:v>
                      </c:pt>
                      <c:pt idx="455">
                        <c:v>-654.67000000000007</c:v>
                      </c:pt>
                      <c:pt idx="456">
                        <c:v>-621.09999999999991</c:v>
                      </c:pt>
                      <c:pt idx="457">
                        <c:v>-598.46</c:v>
                      </c:pt>
                      <c:pt idx="458">
                        <c:v>-602.43000000000029</c:v>
                      </c:pt>
                      <c:pt idx="459">
                        <c:v>-607.72000000000025</c:v>
                      </c:pt>
                      <c:pt idx="460">
                        <c:v>-583.26000000000022</c:v>
                      </c:pt>
                      <c:pt idx="461">
                        <c:v>-584.20000000000027</c:v>
                      </c:pt>
                      <c:pt idx="462">
                        <c:v>-594.25</c:v>
                      </c:pt>
                      <c:pt idx="463">
                        <c:v>-569.55999999999995</c:v>
                      </c:pt>
                      <c:pt idx="464">
                        <c:v>-563.82000000000016</c:v>
                      </c:pt>
                      <c:pt idx="465">
                        <c:v>-571.30000000000018</c:v>
                      </c:pt>
                      <c:pt idx="466">
                        <c:v>-573.68000000000029</c:v>
                      </c:pt>
                      <c:pt idx="467">
                        <c:v>-574.41000000000031</c:v>
                      </c:pt>
                      <c:pt idx="468">
                        <c:v>-595.0300000000002</c:v>
                      </c:pt>
                      <c:pt idx="469">
                        <c:v>-591.89000000000033</c:v>
                      </c:pt>
                      <c:pt idx="470">
                        <c:v>-598.61000000000013</c:v>
                      </c:pt>
                      <c:pt idx="471">
                        <c:v>-627.6400000000001</c:v>
                      </c:pt>
                      <c:pt idx="472">
                        <c:v>-650.57000000000016</c:v>
                      </c:pt>
                      <c:pt idx="473">
                        <c:v>-620.42000000000007</c:v>
                      </c:pt>
                      <c:pt idx="474">
                        <c:v>-623.17000000000007</c:v>
                      </c:pt>
                      <c:pt idx="475">
                        <c:v>-590.0300000000002</c:v>
                      </c:pt>
                      <c:pt idx="476">
                        <c:v>-592.37000000000035</c:v>
                      </c:pt>
                      <c:pt idx="477">
                        <c:v>-584.44000000000005</c:v>
                      </c:pt>
                      <c:pt idx="478">
                        <c:v>-587.02</c:v>
                      </c:pt>
                      <c:pt idx="479">
                        <c:v>-584.47000000000025</c:v>
                      </c:pt>
                      <c:pt idx="480">
                        <c:v>-584.74000000000024</c:v>
                      </c:pt>
                      <c:pt idx="481">
                        <c:v>-583.5</c:v>
                      </c:pt>
                      <c:pt idx="482">
                        <c:v>-593.20000000000027</c:v>
                      </c:pt>
                      <c:pt idx="483">
                        <c:v>-570.98</c:v>
                      </c:pt>
                      <c:pt idx="484">
                        <c:v>-594.09999999999991</c:v>
                      </c:pt>
                      <c:pt idx="485">
                        <c:v>-623.99000000000024</c:v>
                      </c:pt>
                      <c:pt idx="486">
                        <c:v>-581.92000000000007</c:v>
                      </c:pt>
                      <c:pt idx="487">
                        <c:v>-596.54</c:v>
                      </c:pt>
                      <c:pt idx="488">
                        <c:v>-610.02</c:v>
                      </c:pt>
                      <c:pt idx="489">
                        <c:v>-625.99000000000024</c:v>
                      </c:pt>
                      <c:pt idx="490">
                        <c:v>-621.38000000000011</c:v>
                      </c:pt>
                      <c:pt idx="491">
                        <c:v>-661.24000000000024</c:v>
                      </c:pt>
                      <c:pt idx="492">
                        <c:v>-651.67000000000007</c:v>
                      </c:pt>
                      <c:pt idx="493">
                        <c:v>-630.20000000000005</c:v>
                      </c:pt>
                      <c:pt idx="494">
                        <c:v>-600.54</c:v>
                      </c:pt>
                      <c:pt idx="495">
                        <c:v>-631.72</c:v>
                      </c:pt>
                      <c:pt idx="496">
                        <c:v>-668.06000000000017</c:v>
                      </c:pt>
                      <c:pt idx="497">
                        <c:v>-652.46</c:v>
                      </c:pt>
                      <c:pt idx="498">
                        <c:v>-634.6400000000001</c:v>
                      </c:pt>
                      <c:pt idx="499">
                        <c:v>-609.32000000000016</c:v>
                      </c:pt>
                      <c:pt idx="500">
                        <c:v>-612.62000000000035</c:v>
                      </c:pt>
                      <c:pt idx="501">
                        <c:v>-617.11000000000013</c:v>
                      </c:pt>
                      <c:pt idx="502">
                        <c:v>-595.25</c:v>
                      </c:pt>
                      <c:pt idx="503">
                        <c:v>-610.25</c:v>
                      </c:pt>
                      <c:pt idx="504">
                        <c:v>-629.67000000000007</c:v>
                      </c:pt>
                      <c:pt idx="505">
                        <c:v>-660.95</c:v>
                      </c:pt>
                      <c:pt idx="506">
                        <c:v>-656.90000000000009</c:v>
                      </c:pt>
                      <c:pt idx="507">
                        <c:v>-683.35000000000014</c:v>
                      </c:pt>
                      <c:pt idx="508">
                        <c:v>-730.52000000000021</c:v>
                      </c:pt>
                      <c:pt idx="509">
                        <c:v>-751.58000000000015</c:v>
                      </c:pt>
                      <c:pt idx="510">
                        <c:v>-749.94</c:v>
                      </c:pt>
                      <c:pt idx="511">
                        <c:v>-734.93000000000006</c:v>
                      </c:pt>
                      <c:pt idx="512">
                        <c:v>-783.33000000000015</c:v>
                      </c:pt>
                      <c:pt idx="513">
                        <c:v>-751.77000000000021</c:v>
                      </c:pt>
                      <c:pt idx="514">
                        <c:v>-793.2800000000002</c:v>
                      </c:pt>
                      <c:pt idx="515">
                        <c:v>-792.2800000000002</c:v>
                      </c:pt>
                      <c:pt idx="516">
                        <c:v>-814.2800000000002</c:v>
                      </c:pt>
                      <c:pt idx="517">
                        <c:v>-804.62000000000012</c:v>
                      </c:pt>
                      <c:pt idx="518">
                        <c:v>-766.71</c:v>
                      </c:pt>
                      <c:pt idx="519">
                        <c:v>-796.5300000000002</c:v>
                      </c:pt>
                      <c:pt idx="520">
                        <c:v>-769.98</c:v>
                      </c:pt>
                      <c:pt idx="521">
                        <c:v>-790.66000000000008</c:v>
                      </c:pt>
                      <c:pt idx="522">
                        <c:v>-780.25000000000023</c:v>
                      </c:pt>
                      <c:pt idx="523">
                        <c:v>-733.37000000000012</c:v>
                      </c:pt>
                      <c:pt idx="524">
                        <c:v>-734.23</c:v>
                      </c:pt>
                      <c:pt idx="525">
                        <c:v>-770.58000000000015</c:v>
                      </c:pt>
                      <c:pt idx="526">
                        <c:v>-761.08000000000015</c:v>
                      </c:pt>
                      <c:pt idx="527">
                        <c:v>-758.16000000000008</c:v>
                      </c:pt>
                      <c:pt idx="528">
                        <c:v>-793.56000000000017</c:v>
                      </c:pt>
                      <c:pt idx="529">
                        <c:v>-820.17000000000007</c:v>
                      </c:pt>
                      <c:pt idx="530">
                        <c:v>-821.40000000000009</c:v>
                      </c:pt>
                      <c:pt idx="531">
                        <c:v>-821.75000000000023</c:v>
                      </c:pt>
                      <c:pt idx="532">
                        <c:v>-844.5300000000002</c:v>
                      </c:pt>
                      <c:pt idx="533">
                        <c:v>-808.83000000000015</c:v>
                      </c:pt>
                      <c:pt idx="534">
                        <c:v>-778.0300000000002</c:v>
                      </c:pt>
                      <c:pt idx="535">
                        <c:v>-746.79000000000019</c:v>
                      </c:pt>
                      <c:pt idx="536">
                        <c:v>-755.7800000000002</c:v>
                      </c:pt>
                      <c:pt idx="537">
                        <c:v>-755.83000000000015</c:v>
                      </c:pt>
                      <c:pt idx="538">
                        <c:v>-728.11000000000013</c:v>
                      </c:pt>
                      <c:pt idx="539">
                        <c:v>-752.34000000000015</c:v>
                      </c:pt>
                      <c:pt idx="540">
                        <c:v>-743.81000000000017</c:v>
                      </c:pt>
                      <c:pt idx="541">
                        <c:v>-721.91000000000008</c:v>
                      </c:pt>
                      <c:pt idx="542">
                        <c:v>-725.56000000000017</c:v>
                      </c:pt>
                      <c:pt idx="543">
                        <c:v>-741.38000000000011</c:v>
                      </c:pt>
                      <c:pt idx="544">
                        <c:v>-695.26000000000022</c:v>
                      </c:pt>
                      <c:pt idx="545">
                        <c:v>-687.16000000000008</c:v>
                      </c:pt>
                      <c:pt idx="546">
                        <c:v>-680.21</c:v>
                      </c:pt>
                      <c:pt idx="547">
                        <c:v>-673.62000000000012</c:v>
                      </c:pt>
                      <c:pt idx="548">
                        <c:v>-671.85000000000014</c:v>
                      </c:pt>
                      <c:pt idx="549">
                        <c:v>-694.35000000000014</c:v>
                      </c:pt>
                      <c:pt idx="550">
                        <c:v>-684.35000000000014</c:v>
                      </c:pt>
                      <c:pt idx="551">
                        <c:v>-684.04000000000019</c:v>
                      </c:pt>
                      <c:pt idx="552">
                        <c:v>-651.42000000000007</c:v>
                      </c:pt>
                      <c:pt idx="553">
                        <c:v>-653.97</c:v>
                      </c:pt>
                      <c:pt idx="554">
                        <c:v>-657.68000000000006</c:v>
                      </c:pt>
                      <c:pt idx="555">
                        <c:v>-646.3900000000001</c:v>
                      </c:pt>
                      <c:pt idx="556">
                        <c:v>-633.02000000000021</c:v>
                      </c:pt>
                      <c:pt idx="557">
                        <c:v>-624.0300000000002</c:v>
                      </c:pt>
                      <c:pt idx="558">
                        <c:v>-622.01000000000022</c:v>
                      </c:pt>
                      <c:pt idx="559">
                        <c:v>-623.80999999999995</c:v>
                      </c:pt>
                      <c:pt idx="560">
                        <c:v>-636.90000000000009</c:v>
                      </c:pt>
                      <c:pt idx="561">
                        <c:v>-637.67000000000007</c:v>
                      </c:pt>
                      <c:pt idx="562">
                        <c:v>-636.56000000000017</c:v>
                      </c:pt>
                      <c:pt idx="563">
                        <c:v>-618.59999999999991</c:v>
                      </c:pt>
                      <c:pt idx="564">
                        <c:v>-609.66000000000031</c:v>
                      </c:pt>
                      <c:pt idx="565">
                        <c:v>-613.87000000000035</c:v>
                      </c:pt>
                      <c:pt idx="566">
                        <c:v>-600.82999999999993</c:v>
                      </c:pt>
                      <c:pt idx="567">
                        <c:v>-607.48</c:v>
                      </c:pt>
                      <c:pt idx="568">
                        <c:v>-628.44000000000005</c:v>
                      </c:pt>
                      <c:pt idx="569">
                        <c:v>-606.95000000000027</c:v>
                      </c:pt>
                      <c:pt idx="570">
                        <c:v>-631.70000000000005</c:v>
                      </c:pt>
                      <c:pt idx="571">
                        <c:v>-626.01000000000022</c:v>
                      </c:pt>
                      <c:pt idx="572">
                        <c:v>-631.62000000000012</c:v>
                      </c:pt>
                      <c:pt idx="573">
                        <c:v>-611.89000000000033</c:v>
                      </c:pt>
                      <c:pt idx="574">
                        <c:v>-591.19000000000005</c:v>
                      </c:pt>
                      <c:pt idx="575">
                        <c:v>-590.82999999999993</c:v>
                      </c:pt>
                      <c:pt idx="576">
                        <c:v>-592.88000000000011</c:v>
                      </c:pt>
                      <c:pt idx="577">
                        <c:v>-579.27</c:v>
                      </c:pt>
                      <c:pt idx="578">
                        <c:v>-572.80999999999995</c:v>
                      </c:pt>
                      <c:pt idx="579">
                        <c:v>-571.21</c:v>
                      </c:pt>
                      <c:pt idx="580">
                        <c:v>-582.13000000000011</c:v>
                      </c:pt>
                      <c:pt idx="581">
                        <c:v>-582.0300000000002</c:v>
                      </c:pt>
                      <c:pt idx="582">
                        <c:v>-585.82000000000016</c:v>
                      </c:pt>
                      <c:pt idx="583">
                        <c:v>-581.91000000000031</c:v>
                      </c:pt>
                      <c:pt idx="584">
                        <c:v>-578.46</c:v>
                      </c:pt>
                      <c:pt idx="585">
                        <c:v>-597.80000000000018</c:v>
                      </c:pt>
                      <c:pt idx="586">
                        <c:v>-608.30999999999995</c:v>
                      </c:pt>
                      <c:pt idx="587">
                        <c:v>-592.18000000000029</c:v>
                      </c:pt>
                      <c:pt idx="588">
                        <c:v>-610.24000000000024</c:v>
                      </c:pt>
                      <c:pt idx="589">
                        <c:v>-622.49000000000024</c:v>
                      </c:pt>
                      <c:pt idx="590">
                        <c:v>-622.98</c:v>
                      </c:pt>
                      <c:pt idx="591">
                        <c:v>-616.47000000000025</c:v>
                      </c:pt>
                      <c:pt idx="592">
                        <c:v>-614.92000000000007</c:v>
                      </c:pt>
                      <c:pt idx="593">
                        <c:v>-589.22000000000025</c:v>
                      </c:pt>
                      <c:pt idx="594">
                        <c:v>-609.15000000000009</c:v>
                      </c:pt>
                      <c:pt idx="595">
                        <c:v>-609.5</c:v>
                      </c:pt>
                      <c:pt idx="596">
                        <c:v>-627.00000000000023</c:v>
                      </c:pt>
                      <c:pt idx="597">
                        <c:v>-606.95000000000027</c:v>
                      </c:pt>
                      <c:pt idx="598">
                        <c:v>-626.40000000000009</c:v>
                      </c:pt>
                      <c:pt idx="599">
                        <c:v>-625.98</c:v>
                      </c:pt>
                      <c:pt idx="600">
                        <c:v>-633.57000000000016</c:v>
                      </c:pt>
                      <c:pt idx="601">
                        <c:v>-621.29</c:v>
                      </c:pt>
                      <c:pt idx="602">
                        <c:v>-625.57000000000016</c:v>
                      </c:pt>
                      <c:pt idx="603">
                        <c:v>-597.55000000000018</c:v>
                      </c:pt>
                      <c:pt idx="604">
                        <c:v>-583.07000000000016</c:v>
                      </c:pt>
                      <c:pt idx="605">
                        <c:v>-583.51000000000022</c:v>
                      </c:pt>
                      <c:pt idx="606">
                        <c:v>-574.55000000000018</c:v>
                      </c:pt>
                      <c:pt idx="607">
                        <c:v>-576.65000000000009</c:v>
                      </c:pt>
                      <c:pt idx="608">
                        <c:v>-574.2800000000002</c:v>
                      </c:pt>
                      <c:pt idx="609">
                        <c:v>-568.34999999999991</c:v>
                      </c:pt>
                      <c:pt idx="610">
                        <c:v>-574.48</c:v>
                      </c:pt>
                      <c:pt idx="611">
                        <c:v>-564.20000000000027</c:v>
                      </c:pt>
                      <c:pt idx="612">
                        <c:v>-561.48</c:v>
                      </c:pt>
                      <c:pt idx="613">
                        <c:v>-554.49000000000024</c:v>
                      </c:pt>
                      <c:pt idx="614">
                        <c:v>-558.13000000000011</c:v>
                      </c:pt>
                      <c:pt idx="615">
                        <c:v>-577.54</c:v>
                      </c:pt>
                      <c:pt idx="616">
                        <c:v>-594.55000000000018</c:v>
                      </c:pt>
                      <c:pt idx="617">
                        <c:v>-598.29</c:v>
                      </c:pt>
                      <c:pt idx="618">
                        <c:v>-602.11000000000013</c:v>
                      </c:pt>
                      <c:pt idx="619">
                        <c:v>-595.62000000000035</c:v>
                      </c:pt>
                      <c:pt idx="620">
                        <c:v>-602.39000000000033</c:v>
                      </c:pt>
                      <c:pt idx="621">
                        <c:v>-590.36000000000013</c:v>
                      </c:pt>
                      <c:pt idx="622">
                        <c:v>-584.71</c:v>
                      </c:pt>
                      <c:pt idx="623">
                        <c:v>-588.16000000000031</c:v>
                      </c:pt>
                      <c:pt idx="624">
                        <c:v>-560.29</c:v>
                      </c:pt>
                      <c:pt idx="625">
                        <c:v>-636.20000000000005</c:v>
                      </c:pt>
                      <c:pt idx="626">
                        <c:v>-673.07000000000016</c:v>
                      </c:pt>
                      <c:pt idx="627">
                        <c:v>-637.52000000000021</c:v>
                      </c:pt>
                      <c:pt idx="628">
                        <c:v>-602.84000000000015</c:v>
                      </c:pt>
                      <c:pt idx="629">
                        <c:v>-574.75</c:v>
                      </c:pt>
                      <c:pt idx="630">
                        <c:v>-570.66000000000031</c:v>
                      </c:pt>
                      <c:pt idx="631">
                        <c:v>-585.05999999999995</c:v>
                      </c:pt>
                      <c:pt idx="632">
                        <c:v>-573.88000000000011</c:v>
                      </c:pt>
                      <c:pt idx="633">
                        <c:v>-575.71</c:v>
                      </c:pt>
                      <c:pt idx="634">
                        <c:v>-543.71</c:v>
                      </c:pt>
                      <c:pt idx="635">
                        <c:v>-536.45000000000027</c:v>
                      </c:pt>
                      <c:pt idx="636">
                        <c:v>-521.47000000000025</c:v>
                      </c:pt>
                      <c:pt idx="637">
                        <c:v>-521.18000000000029</c:v>
                      </c:pt>
                      <c:pt idx="638">
                        <c:v>-509.86000000000013</c:v>
                      </c:pt>
                      <c:pt idx="639">
                        <c:v>-511.87000000000035</c:v>
                      </c:pt>
                      <c:pt idx="640">
                        <c:v>-506.72000000000025</c:v>
                      </c:pt>
                      <c:pt idx="641">
                        <c:v>-509.82999999999993</c:v>
                      </c:pt>
                      <c:pt idx="642">
                        <c:v>-500.59000000000015</c:v>
                      </c:pt>
                      <c:pt idx="643">
                        <c:v>-508.44000000000005</c:v>
                      </c:pt>
                      <c:pt idx="644">
                        <c:v>-498.57999999999993</c:v>
                      </c:pt>
                      <c:pt idx="645">
                        <c:v>-505.13000000000011</c:v>
                      </c:pt>
                      <c:pt idx="646">
                        <c:v>-504.43000000000029</c:v>
                      </c:pt>
                      <c:pt idx="647">
                        <c:v>-507.0300000000002</c:v>
                      </c:pt>
                      <c:pt idx="648">
                        <c:v>-503.55000000000018</c:v>
                      </c:pt>
                      <c:pt idx="649">
                        <c:v>-500.01000000000022</c:v>
                      </c:pt>
                      <c:pt idx="650">
                        <c:v>-502.77</c:v>
                      </c:pt>
                      <c:pt idx="651">
                        <c:v>-516.57999999999993</c:v>
                      </c:pt>
                      <c:pt idx="652">
                        <c:v>-509.82000000000016</c:v>
                      </c:pt>
                      <c:pt idx="653">
                        <c:v>-509.36000000000013</c:v>
                      </c:pt>
                      <c:pt idx="654">
                        <c:v>-490.74000000000024</c:v>
                      </c:pt>
                      <c:pt idx="655">
                        <c:v>-492.72000000000025</c:v>
                      </c:pt>
                      <c:pt idx="656">
                        <c:v>-491.87000000000035</c:v>
                      </c:pt>
                      <c:pt idx="657">
                        <c:v>-498.12000000000035</c:v>
                      </c:pt>
                      <c:pt idx="658">
                        <c:v>-487.82000000000016</c:v>
                      </c:pt>
                      <c:pt idx="659">
                        <c:v>-489.55999999999995</c:v>
                      </c:pt>
                      <c:pt idx="660">
                        <c:v>-483.46000000000004</c:v>
                      </c:pt>
                      <c:pt idx="661">
                        <c:v>-495.46000000000004</c:v>
                      </c:pt>
                      <c:pt idx="662">
                        <c:v>-491.39000000000033</c:v>
                      </c:pt>
                      <c:pt idx="663">
                        <c:v>-486.59000000000015</c:v>
                      </c:pt>
                      <c:pt idx="664">
                        <c:v>-489.74000000000024</c:v>
                      </c:pt>
                      <c:pt idx="665">
                        <c:v>-490.97000000000025</c:v>
                      </c:pt>
                      <c:pt idx="666">
                        <c:v>-486.71000000000004</c:v>
                      </c:pt>
                      <c:pt idx="667">
                        <c:v>-498.17000000000007</c:v>
                      </c:pt>
                      <c:pt idx="668">
                        <c:v>-501.14000000000033</c:v>
                      </c:pt>
                      <c:pt idx="669">
                        <c:v>-504.57000000000016</c:v>
                      </c:pt>
                      <c:pt idx="670">
                        <c:v>-493.23</c:v>
                      </c:pt>
                      <c:pt idx="671">
                        <c:v>-497.49000000000024</c:v>
                      </c:pt>
                      <c:pt idx="672">
                        <c:v>-502.66000000000031</c:v>
                      </c:pt>
                      <c:pt idx="673">
                        <c:v>-502.75</c:v>
                      </c:pt>
                      <c:pt idx="674">
                        <c:v>-493.63000000000011</c:v>
                      </c:pt>
                      <c:pt idx="675">
                        <c:v>-487.13000000000011</c:v>
                      </c:pt>
                      <c:pt idx="676">
                        <c:v>-487.45000000000027</c:v>
                      </c:pt>
                      <c:pt idx="677">
                        <c:v>-492.30999999999995</c:v>
                      </c:pt>
                      <c:pt idx="678">
                        <c:v>-545.80000000000018</c:v>
                      </c:pt>
                      <c:pt idx="679">
                        <c:v>-514.57000000000016</c:v>
                      </c:pt>
                      <c:pt idx="680">
                        <c:v>-546.59000000000015</c:v>
                      </c:pt>
                      <c:pt idx="681">
                        <c:v>-547.84000000000015</c:v>
                      </c:pt>
                      <c:pt idx="682">
                        <c:v>-526.34999999999991</c:v>
                      </c:pt>
                      <c:pt idx="683">
                        <c:v>-534.45000000000027</c:v>
                      </c:pt>
                      <c:pt idx="684">
                        <c:v>-534.49000000000024</c:v>
                      </c:pt>
                      <c:pt idx="685">
                        <c:v>-533.84999999999991</c:v>
                      </c:pt>
                      <c:pt idx="686">
                        <c:v>-510.49000000000024</c:v>
                      </c:pt>
                      <c:pt idx="687">
                        <c:v>-496.43000000000029</c:v>
                      </c:pt>
                      <c:pt idx="688">
                        <c:v>-508.92000000000007</c:v>
                      </c:pt>
                      <c:pt idx="689">
                        <c:v>-527.51000000000022</c:v>
                      </c:pt>
                      <c:pt idx="690">
                        <c:v>-513.68000000000029</c:v>
                      </c:pt>
                      <c:pt idx="691">
                        <c:v>-502.24000000000024</c:v>
                      </c:pt>
                      <c:pt idx="692">
                        <c:v>-522.48</c:v>
                      </c:pt>
                      <c:pt idx="693">
                        <c:v>-505.34000000000015</c:v>
                      </c:pt>
                      <c:pt idx="694">
                        <c:v>-512.41000000000031</c:v>
                      </c:pt>
                      <c:pt idx="695">
                        <c:v>-523.12000000000035</c:v>
                      </c:pt>
                      <c:pt idx="696">
                        <c:v>-513.88000000000011</c:v>
                      </c:pt>
                      <c:pt idx="697">
                        <c:v>-512.84000000000015</c:v>
                      </c:pt>
                      <c:pt idx="698">
                        <c:v>-519.87000000000035</c:v>
                      </c:pt>
                      <c:pt idx="699">
                        <c:v>-509.95000000000027</c:v>
                      </c:pt>
                      <c:pt idx="700">
                        <c:v>-536.88000000000011</c:v>
                      </c:pt>
                      <c:pt idx="701">
                        <c:v>-534.43000000000029</c:v>
                      </c:pt>
                      <c:pt idx="702">
                        <c:v>-541.05999999999995</c:v>
                      </c:pt>
                      <c:pt idx="703">
                        <c:v>-540.63000000000011</c:v>
                      </c:pt>
                      <c:pt idx="704">
                        <c:v>-547.11000000000013</c:v>
                      </c:pt>
                      <c:pt idx="705">
                        <c:v>-534.01000000000022</c:v>
                      </c:pt>
                      <c:pt idx="706">
                        <c:v>-529.32000000000016</c:v>
                      </c:pt>
                      <c:pt idx="707">
                        <c:v>-532.27</c:v>
                      </c:pt>
                      <c:pt idx="708">
                        <c:v>-532.45000000000027</c:v>
                      </c:pt>
                      <c:pt idx="709">
                        <c:v>-522.2800000000002</c:v>
                      </c:pt>
                      <c:pt idx="710">
                        <c:v>-530.45000000000027</c:v>
                      </c:pt>
                      <c:pt idx="711">
                        <c:v>-534.18000000000029</c:v>
                      </c:pt>
                      <c:pt idx="712">
                        <c:v>-540.57000000000016</c:v>
                      </c:pt>
                      <c:pt idx="713">
                        <c:v>-547.20000000000027</c:v>
                      </c:pt>
                      <c:pt idx="714">
                        <c:v>-547.46</c:v>
                      </c:pt>
                      <c:pt idx="715">
                        <c:v>-561.89000000000033</c:v>
                      </c:pt>
                      <c:pt idx="716">
                        <c:v>-575.67000000000007</c:v>
                      </c:pt>
                      <c:pt idx="717">
                        <c:v>-584.95000000000027</c:v>
                      </c:pt>
                      <c:pt idx="718">
                        <c:v>-588.43000000000029</c:v>
                      </c:pt>
                      <c:pt idx="719">
                        <c:v>-542.09000000000015</c:v>
                      </c:pt>
                      <c:pt idx="720">
                        <c:v>-534.05000000000018</c:v>
                      </c:pt>
                      <c:pt idx="721">
                        <c:v>-510.34999999999991</c:v>
                      </c:pt>
                      <c:pt idx="722">
                        <c:v>-506.13000000000011</c:v>
                      </c:pt>
                      <c:pt idx="723">
                        <c:v>-509.16000000000031</c:v>
                      </c:pt>
                      <c:pt idx="724">
                        <c:v>-509.41000000000031</c:v>
                      </c:pt>
                      <c:pt idx="725">
                        <c:v>-493.22000000000025</c:v>
                      </c:pt>
                      <c:pt idx="726">
                        <c:v>-496.67000000000007</c:v>
                      </c:pt>
                      <c:pt idx="727">
                        <c:v>-486.49000000000024</c:v>
                      </c:pt>
                      <c:pt idx="728">
                        <c:v>-491.71000000000004</c:v>
                      </c:pt>
                      <c:pt idx="729">
                        <c:v>-475.43000000000029</c:v>
                      </c:pt>
                      <c:pt idx="730">
                        <c:v>-470.67000000000007</c:v>
                      </c:pt>
                      <c:pt idx="731">
                        <c:v>-468.89000000000033</c:v>
                      </c:pt>
                      <c:pt idx="732">
                        <c:v>-460.26000000000022</c:v>
                      </c:pt>
                      <c:pt idx="733">
                        <c:v>-471.89000000000033</c:v>
                      </c:pt>
                      <c:pt idx="734">
                        <c:v>-468.95000000000027</c:v>
                      </c:pt>
                      <c:pt idx="735">
                        <c:v>-474.80000000000018</c:v>
                      </c:pt>
                      <c:pt idx="736">
                        <c:v>-482.5300000000002</c:v>
                      </c:pt>
                      <c:pt idx="737">
                        <c:v>-481.66000000000031</c:v>
                      </c:pt>
                      <c:pt idx="738">
                        <c:v>-468.90000000000009</c:v>
                      </c:pt>
                      <c:pt idx="739">
                        <c:v>-461.38000000000011</c:v>
                      </c:pt>
                      <c:pt idx="740">
                        <c:v>-432.26000000000022</c:v>
                      </c:pt>
                      <c:pt idx="741">
                        <c:v>-427.42000000000007</c:v>
                      </c:pt>
                      <c:pt idx="742">
                        <c:v>-414.07999999999993</c:v>
                      </c:pt>
                      <c:pt idx="743">
                        <c:v>-416.65000000000009</c:v>
                      </c:pt>
                      <c:pt idx="744">
                        <c:v>-401.89000000000033</c:v>
                      </c:pt>
                      <c:pt idx="745">
                        <c:v>-420.32999999999993</c:v>
                      </c:pt>
                      <c:pt idx="746">
                        <c:v>-411.57999999999993</c:v>
                      </c:pt>
                      <c:pt idx="747">
                        <c:v>-415.53999999999996</c:v>
                      </c:pt>
                      <c:pt idx="748">
                        <c:v>-411.07999999999993</c:v>
                      </c:pt>
                      <c:pt idx="749">
                        <c:v>-402.84999999999991</c:v>
                      </c:pt>
                      <c:pt idx="750">
                        <c:v>-408.43000000000029</c:v>
                      </c:pt>
                      <c:pt idx="751">
                        <c:v>-412.65000000000009</c:v>
                      </c:pt>
                      <c:pt idx="752">
                        <c:v>-409.82000000000016</c:v>
                      </c:pt>
                      <c:pt idx="753">
                        <c:v>-404.73</c:v>
                      </c:pt>
                      <c:pt idx="754">
                        <c:v>-423.69000000000005</c:v>
                      </c:pt>
                      <c:pt idx="755">
                        <c:v>-424.34999999999991</c:v>
                      </c:pt>
                      <c:pt idx="756">
                        <c:v>-434.7800000000002</c:v>
                      </c:pt>
                      <c:pt idx="757">
                        <c:v>-415.7800000000002</c:v>
                      </c:pt>
                      <c:pt idx="758">
                        <c:v>-402.86000000000013</c:v>
                      </c:pt>
                      <c:pt idx="759">
                        <c:v>-404.61000000000013</c:v>
                      </c:pt>
                      <c:pt idx="760">
                        <c:v>-396.63000000000011</c:v>
                      </c:pt>
                      <c:pt idx="761">
                        <c:v>-404.71000000000004</c:v>
                      </c:pt>
                      <c:pt idx="762">
                        <c:v>-404.71000000000004</c:v>
                      </c:pt>
                      <c:pt idx="763">
                        <c:v>-398.28999999999996</c:v>
                      </c:pt>
                      <c:pt idx="764">
                        <c:v>-403.17000000000007</c:v>
                      </c:pt>
                      <c:pt idx="765">
                        <c:v>-398.97000000000025</c:v>
                      </c:pt>
                      <c:pt idx="766">
                        <c:v>-405.72000000000025</c:v>
                      </c:pt>
                      <c:pt idx="767">
                        <c:v>-401.72000000000025</c:v>
                      </c:pt>
                      <c:pt idx="768">
                        <c:v>-409.92000000000007</c:v>
                      </c:pt>
                      <c:pt idx="769">
                        <c:v>-402.30000000000018</c:v>
                      </c:pt>
                      <c:pt idx="770">
                        <c:v>-408.41000000000031</c:v>
                      </c:pt>
                      <c:pt idx="771">
                        <c:v>-393.53999999999996</c:v>
                      </c:pt>
                      <c:pt idx="772">
                        <c:v>-375.24000000000024</c:v>
                      </c:pt>
                      <c:pt idx="773">
                        <c:v>-376.93000000000029</c:v>
                      </c:pt>
                      <c:pt idx="774">
                        <c:v>-378.92000000000007</c:v>
                      </c:pt>
                      <c:pt idx="775">
                        <c:v>-392.71000000000004</c:v>
                      </c:pt>
                      <c:pt idx="776">
                        <c:v>-394.74000000000024</c:v>
                      </c:pt>
                      <c:pt idx="777">
                        <c:v>-394.05999999999995</c:v>
                      </c:pt>
                      <c:pt idx="778">
                        <c:v>-392.76000000000022</c:v>
                      </c:pt>
                      <c:pt idx="779">
                        <c:v>-376.19000000000005</c:v>
                      </c:pt>
                      <c:pt idx="780">
                        <c:v>-381.05000000000018</c:v>
                      </c:pt>
                      <c:pt idx="781">
                        <c:v>-380.5300000000002</c:v>
                      </c:pt>
                      <c:pt idx="782">
                        <c:v>-378.94000000000005</c:v>
                      </c:pt>
                      <c:pt idx="783">
                        <c:v>-365.74000000000024</c:v>
                      </c:pt>
                      <c:pt idx="784">
                        <c:v>-357.51000000000022</c:v>
                      </c:pt>
                      <c:pt idx="785">
                        <c:v>-345.36000000000013</c:v>
                      </c:pt>
                      <c:pt idx="786">
                        <c:v>-336.0300000000002</c:v>
                      </c:pt>
                      <c:pt idx="787">
                        <c:v>-324.36000000000013</c:v>
                      </c:pt>
                      <c:pt idx="788">
                        <c:v>-326.39000000000033</c:v>
                      </c:pt>
                      <c:pt idx="789">
                        <c:v>-322.45000000000027</c:v>
                      </c:pt>
                      <c:pt idx="790">
                        <c:v>-308.23</c:v>
                      </c:pt>
                      <c:pt idx="791">
                        <c:v>-310.78999999999996</c:v>
                      </c:pt>
                      <c:pt idx="792">
                        <c:v>-309.80000000000018</c:v>
                      </c:pt>
                      <c:pt idx="793">
                        <c:v>-306.27</c:v>
                      </c:pt>
                      <c:pt idx="794">
                        <c:v>-303.86000000000013</c:v>
                      </c:pt>
                      <c:pt idx="795">
                        <c:v>-309.97000000000025</c:v>
                      </c:pt>
                      <c:pt idx="796">
                        <c:v>-277.65000000000009</c:v>
                      </c:pt>
                      <c:pt idx="797">
                        <c:v>-291.69000000000005</c:v>
                      </c:pt>
                      <c:pt idx="798">
                        <c:v>-290.49000000000024</c:v>
                      </c:pt>
                      <c:pt idx="799">
                        <c:v>-298.30000000000018</c:v>
                      </c:pt>
                      <c:pt idx="800">
                        <c:v>-305.22000000000025</c:v>
                      </c:pt>
                      <c:pt idx="801">
                        <c:v>-310.63000000000011</c:v>
                      </c:pt>
                      <c:pt idx="802">
                        <c:v>-308.74000000000024</c:v>
                      </c:pt>
                      <c:pt idx="803">
                        <c:v>-301.01000000000022</c:v>
                      </c:pt>
                      <c:pt idx="804">
                        <c:v>-300.14000000000033</c:v>
                      </c:pt>
                      <c:pt idx="805">
                        <c:v>-308.16000000000031</c:v>
                      </c:pt>
                      <c:pt idx="806">
                        <c:v>-288.34999999999991</c:v>
                      </c:pt>
                      <c:pt idx="807">
                        <c:v>-292.23</c:v>
                      </c:pt>
                      <c:pt idx="808">
                        <c:v>-295.36000000000013</c:v>
                      </c:pt>
                      <c:pt idx="809">
                        <c:v>-300.14000000000033</c:v>
                      </c:pt>
                      <c:pt idx="810">
                        <c:v>-329.59000000000015</c:v>
                      </c:pt>
                      <c:pt idx="811">
                        <c:v>-325.16000000000031</c:v>
                      </c:pt>
                      <c:pt idx="812">
                        <c:v>-327.65000000000009</c:v>
                      </c:pt>
                      <c:pt idx="813">
                        <c:v>-329.63000000000011</c:v>
                      </c:pt>
                      <c:pt idx="814">
                        <c:v>-332.02</c:v>
                      </c:pt>
                      <c:pt idx="815">
                        <c:v>-315.03999999999996</c:v>
                      </c:pt>
                      <c:pt idx="816">
                        <c:v>-312.48</c:v>
                      </c:pt>
                      <c:pt idx="817">
                        <c:v>-305.55000000000018</c:v>
                      </c:pt>
                      <c:pt idx="818">
                        <c:v>-310.89000000000033</c:v>
                      </c:pt>
                      <c:pt idx="819">
                        <c:v>-314.77</c:v>
                      </c:pt>
                      <c:pt idx="820">
                        <c:v>-313.45000000000027</c:v>
                      </c:pt>
                      <c:pt idx="821">
                        <c:v>-320.66000000000031</c:v>
                      </c:pt>
                      <c:pt idx="822">
                        <c:v>-316.12000000000035</c:v>
                      </c:pt>
                      <c:pt idx="823">
                        <c:v>-318.07000000000016</c:v>
                      </c:pt>
                      <c:pt idx="824">
                        <c:v>-316.45000000000027</c:v>
                      </c:pt>
                      <c:pt idx="825">
                        <c:v>-319.82999999999993</c:v>
                      </c:pt>
                      <c:pt idx="826">
                        <c:v>-328.68000000000029</c:v>
                      </c:pt>
                      <c:pt idx="827">
                        <c:v>-344.66000000000031</c:v>
                      </c:pt>
                      <c:pt idx="828">
                        <c:v>-324.59999999999991</c:v>
                      </c:pt>
                      <c:pt idx="829">
                        <c:v>-331.42000000000007</c:v>
                      </c:pt>
                      <c:pt idx="830">
                        <c:v>-335.44000000000005</c:v>
                      </c:pt>
                      <c:pt idx="831">
                        <c:v>-317.77</c:v>
                      </c:pt>
                      <c:pt idx="832">
                        <c:v>-324.92000000000007</c:v>
                      </c:pt>
                      <c:pt idx="833">
                        <c:v>-299.46000000000004</c:v>
                      </c:pt>
                      <c:pt idx="834">
                        <c:v>-285</c:v>
                      </c:pt>
                      <c:pt idx="835">
                        <c:v>-286.16000000000031</c:v>
                      </c:pt>
                      <c:pt idx="836">
                        <c:v>-284.84000000000015</c:v>
                      </c:pt>
                      <c:pt idx="837">
                        <c:v>-289.41000000000031</c:v>
                      </c:pt>
                      <c:pt idx="838">
                        <c:v>-285.2800000000002</c:v>
                      </c:pt>
                      <c:pt idx="839">
                        <c:v>-282.44000000000005</c:v>
                      </c:pt>
                      <c:pt idx="840">
                        <c:v>-285.48</c:v>
                      </c:pt>
                      <c:pt idx="841">
                        <c:v>-284.09000000000015</c:v>
                      </c:pt>
                      <c:pt idx="842">
                        <c:v>-274.32000000000016</c:v>
                      </c:pt>
                      <c:pt idx="843">
                        <c:v>-274.23</c:v>
                      </c:pt>
                      <c:pt idx="844">
                        <c:v>-276.69000000000005</c:v>
                      </c:pt>
                      <c:pt idx="845">
                        <c:v>-273.98</c:v>
                      </c:pt>
                      <c:pt idx="846">
                        <c:v>-279.17000000000007</c:v>
                      </c:pt>
                      <c:pt idx="847">
                        <c:v>-282.71000000000004</c:v>
                      </c:pt>
                      <c:pt idx="848">
                        <c:v>-271.28999999999996</c:v>
                      </c:pt>
                      <c:pt idx="849">
                        <c:v>-272.94000000000005</c:v>
                      </c:pt>
                      <c:pt idx="850">
                        <c:v>-316.57999999999993</c:v>
                      </c:pt>
                      <c:pt idx="851">
                        <c:v>-307.89000000000033</c:v>
                      </c:pt>
                      <c:pt idx="852">
                        <c:v>-291.88000000000011</c:v>
                      </c:pt>
                      <c:pt idx="853">
                        <c:v>-279.59000000000015</c:v>
                      </c:pt>
                      <c:pt idx="854">
                        <c:v>-275.19000000000005</c:v>
                      </c:pt>
                      <c:pt idx="855">
                        <c:v>-269.22000000000025</c:v>
                      </c:pt>
                      <c:pt idx="856">
                        <c:v>-258.53999999999996</c:v>
                      </c:pt>
                      <c:pt idx="857">
                        <c:v>-257.78999999999996</c:v>
                      </c:pt>
                      <c:pt idx="858">
                        <c:v>-260.70000000000027</c:v>
                      </c:pt>
                      <c:pt idx="859">
                        <c:v>-261.80999999999995</c:v>
                      </c:pt>
                      <c:pt idx="860">
                        <c:v>-243.55000000000018</c:v>
                      </c:pt>
                      <c:pt idx="861">
                        <c:v>-234.53999999999996</c:v>
                      </c:pt>
                      <c:pt idx="862">
                        <c:v>-237.51000000000022</c:v>
                      </c:pt>
                      <c:pt idx="863">
                        <c:v>-244.2800000000002</c:v>
                      </c:pt>
                      <c:pt idx="864">
                        <c:v>-240.47000000000025</c:v>
                      </c:pt>
                      <c:pt idx="865">
                        <c:v>-239.82000000000016</c:v>
                      </c:pt>
                      <c:pt idx="866">
                        <c:v>-241.84000000000015</c:v>
                      </c:pt>
                      <c:pt idx="867">
                        <c:v>-244.22000000000025</c:v>
                      </c:pt>
                      <c:pt idx="868">
                        <c:v>-233.26000000000022</c:v>
                      </c:pt>
                      <c:pt idx="869">
                        <c:v>-235.69000000000005</c:v>
                      </c:pt>
                      <c:pt idx="870">
                        <c:v>-241.15000000000009</c:v>
                      </c:pt>
                      <c:pt idx="871">
                        <c:v>-240.46000000000004</c:v>
                      </c:pt>
                      <c:pt idx="872">
                        <c:v>-220.15000000000009</c:v>
                      </c:pt>
                      <c:pt idx="873">
                        <c:v>-236.57999999999993</c:v>
                      </c:pt>
                      <c:pt idx="874">
                        <c:v>-238</c:v>
                      </c:pt>
                      <c:pt idx="875">
                        <c:v>-239.11000000000013</c:v>
                      </c:pt>
                      <c:pt idx="876">
                        <c:v>-235.30999999999995</c:v>
                      </c:pt>
                      <c:pt idx="877">
                        <c:v>-234.53999999999996</c:v>
                      </c:pt>
                      <c:pt idx="878">
                        <c:v>-254.23000000000002</c:v>
                      </c:pt>
                      <c:pt idx="879">
                        <c:v>-232.92000000000007</c:v>
                      </c:pt>
                      <c:pt idx="880">
                        <c:v>-253.91000000000031</c:v>
                      </c:pt>
                      <c:pt idx="881">
                        <c:v>-250.20000000000027</c:v>
                      </c:pt>
                      <c:pt idx="882">
                        <c:v>-244.59999999999991</c:v>
                      </c:pt>
                      <c:pt idx="883">
                        <c:v>-241.07000000000016</c:v>
                      </c:pt>
                      <c:pt idx="884">
                        <c:v>-263.86000000000013</c:v>
                      </c:pt>
                      <c:pt idx="885">
                        <c:v>-248.43000000000029</c:v>
                      </c:pt>
                      <c:pt idx="886">
                        <c:v>-246.18000000000029</c:v>
                      </c:pt>
                      <c:pt idx="887">
                        <c:v>-248.07999999999993</c:v>
                      </c:pt>
                      <c:pt idx="888">
                        <c:v>-230.36000000000013</c:v>
                      </c:pt>
                      <c:pt idx="889">
                        <c:v>-225.7800000000002</c:v>
                      </c:pt>
                      <c:pt idx="890">
                        <c:v>-214.34000000000015</c:v>
                      </c:pt>
                      <c:pt idx="891">
                        <c:v>-214.47000000000025</c:v>
                      </c:pt>
                      <c:pt idx="892">
                        <c:v>-213</c:v>
                      </c:pt>
                      <c:pt idx="893">
                        <c:v>-199.7800000000002</c:v>
                      </c:pt>
                      <c:pt idx="894">
                        <c:v>-200.16000000000031</c:v>
                      </c:pt>
                      <c:pt idx="895">
                        <c:v>-201.07000000000016</c:v>
                      </c:pt>
                      <c:pt idx="896">
                        <c:v>-203.70000000000027</c:v>
                      </c:pt>
                      <c:pt idx="897">
                        <c:v>-196.48000000000002</c:v>
                      </c:pt>
                      <c:pt idx="898">
                        <c:v>-195.7800000000002</c:v>
                      </c:pt>
                      <c:pt idx="899">
                        <c:v>-198.19000000000005</c:v>
                      </c:pt>
                      <c:pt idx="900">
                        <c:v>-201.51000000000022</c:v>
                      </c:pt>
                      <c:pt idx="901">
                        <c:v>-203.30999999999995</c:v>
                      </c:pt>
                      <c:pt idx="902">
                        <c:v>-197.26000000000022</c:v>
                      </c:pt>
                      <c:pt idx="903">
                        <c:v>-196.03999999999996</c:v>
                      </c:pt>
                      <c:pt idx="904">
                        <c:v>-201.45000000000027</c:v>
                      </c:pt>
                      <c:pt idx="905">
                        <c:v>-196.7800000000002</c:v>
                      </c:pt>
                      <c:pt idx="906">
                        <c:v>-192.70000000000027</c:v>
                      </c:pt>
                      <c:pt idx="907">
                        <c:v>-198.69000000000005</c:v>
                      </c:pt>
                      <c:pt idx="908">
                        <c:v>-199.59000000000015</c:v>
                      </c:pt>
                      <c:pt idx="909">
                        <c:v>-235.40000000000009</c:v>
                      </c:pt>
                      <c:pt idx="910">
                        <c:v>-232.28999999999996</c:v>
                      </c:pt>
                      <c:pt idx="911">
                        <c:v>-207.76999999999998</c:v>
                      </c:pt>
                      <c:pt idx="912">
                        <c:v>-209</c:v>
                      </c:pt>
                      <c:pt idx="913">
                        <c:v>-205.5</c:v>
                      </c:pt>
                      <c:pt idx="914">
                        <c:v>-243.59999999999991</c:v>
                      </c:pt>
                      <c:pt idx="915">
                        <c:v>-248.05999999999995</c:v>
                      </c:pt>
                      <c:pt idx="916">
                        <c:v>-245.24000000000024</c:v>
                      </c:pt>
                      <c:pt idx="917">
                        <c:v>-221.09999999999991</c:v>
                      </c:pt>
                      <c:pt idx="918">
                        <c:v>-229.57000000000016</c:v>
                      </c:pt>
                      <c:pt idx="919">
                        <c:v>-234.64000000000033</c:v>
                      </c:pt>
                      <c:pt idx="920">
                        <c:v>-230.55999999999995</c:v>
                      </c:pt>
                      <c:pt idx="921">
                        <c:v>-229.37000000000035</c:v>
                      </c:pt>
                      <c:pt idx="922">
                        <c:v>-227.30999999999995</c:v>
                      </c:pt>
                      <c:pt idx="923">
                        <c:v>-216.01999999999998</c:v>
                      </c:pt>
                      <c:pt idx="924">
                        <c:v>-201.96000000000004</c:v>
                      </c:pt>
                      <c:pt idx="925">
                        <c:v>-197.05999999999995</c:v>
                      </c:pt>
                      <c:pt idx="926">
                        <c:v>-215.76000000000022</c:v>
                      </c:pt>
                      <c:pt idx="927">
                        <c:v>-208.07000000000016</c:v>
                      </c:pt>
                      <c:pt idx="928">
                        <c:v>-208.51000000000022</c:v>
                      </c:pt>
                      <c:pt idx="929">
                        <c:v>-212.18000000000029</c:v>
                      </c:pt>
                      <c:pt idx="930">
                        <c:v>-185.5</c:v>
                      </c:pt>
                      <c:pt idx="931">
                        <c:v>-177.13000000000011</c:v>
                      </c:pt>
                      <c:pt idx="932">
                        <c:v>-175.24000000000024</c:v>
                      </c:pt>
                      <c:pt idx="933">
                        <c:v>-177.99000000000024</c:v>
                      </c:pt>
                      <c:pt idx="934">
                        <c:v>-173.38000000000011</c:v>
                      </c:pt>
                      <c:pt idx="935">
                        <c:v>-169.74000000000024</c:v>
                      </c:pt>
                      <c:pt idx="936">
                        <c:v>-166.96000000000004</c:v>
                      </c:pt>
                      <c:pt idx="937">
                        <c:v>-165.37000000000035</c:v>
                      </c:pt>
                      <c:pt idx="938">
                        <c:v>-173.01000000000022</c:v>
                      </c:pt>
                      <c:pt idx="939">
                        <c:v>-171.39000000000033</c:v>
                      </c:pt>
                      <c:pt idx="940">
                        <c:v>-176.95000000000027</c:v>
                      </c:pt>
                      <c:pt idx="941">
                        <c:v>-176.76999999999998</c:v>
                      </c:pt>
                      <c:pt idx="942">
                        <c:v>-166.57000000000016</c:v>
                      </c:pt>
                      <c:pt idx="943">
                        <c:v>-163.55000000000018</c:v>
                      </c:pt>
                      <c:pt idx="944">
                        <c:v>-154.25</c:v>
                      </c:pt>
                      <c:pt idx="945">
                        <c:v>-144.49000000000024</c:v>
                      </c:pt>
                      <c:pt idx="946">
                        <c:v>-139.0300000000002</c:v>
                      </c:pt>
                      <c:pt idx="947">
                        <c:v>-135.87000000000035</c:v>
                      </c:pt>
                      <c:pt idx="948">
                        <c:v>-121.53999999999996</c:v>
                      </c:pt>
                      <c:pt idx="949">
                        <c:v>-124.2800000000002</c:v>
                      </c:pt>
                      <c:pt idx="950">
                        <c:v>-128.88000000000011</c:v>
                      </c:pt>
                      <c:pt idx="951">
                        <c:v>-122.97000000000025</c:v>
                      </c:pt>
                      <c:pt idx="952">
                        <c:v>-118.37000000000035</c:v>
                      </c:pt>
                      <c:pt idx="953">
                        <c:v>-122.68000000000029</c:v>
                      </c:pt>
                      <c:pt idx="954">
                        <c:v>-120.44000000000005</c:v>
                      </c:pt>
                      <c:pt idx="955">
                        <c:v>-115.97000000000025</c:v>
                      </c:pt>
                      <c:pt idx="956">
                        <c:v>-114.25</c:v>
                      </c:pt>
                      <c:pt idx="957">
                        <c:v>-112.34999999999991</c:v>
                      </c:pt>
                      <c:pt idx="958">
                        <c:v>-111.51000000000022</c:v>
                      </c:pt>
                      <c:pt idx="959">
                        <c:v>-98.400000000000091</c:v>
                      </c:pt>
                      <c:pt idx="960">
                        <c:v>-108.63000000000011</c:v>
                      </c:pt>
                      <c:pt idx="961">
                        <c:v>-104.48000000000002</c:v>
                      </c:pt>
                      <c:pt idx="962">
                        <c:v>-116.46000000000004</c:v>
                      </c:pt>
                      <c:pt idx="963">
                        <c:v>-113.21000000000004</c:v>
                      </c:pt>
                      <c:pt idx="964">
                        <c:v>-92.539999999999964</c:v>
                      </c:pt>
                      <c:pt idx="965">
                        <c:v>-100.7800000000002</c:v>
                      </c:pt>
                      <c:pt idx="966">
                        <c:v>-98.349999999999909</c:v>
                      </c:pt>
                      <c:pt idx="967">
                        <c:v>-94.25</c:v>
                      </c:pt>
                      <c:pt idx="968">
                        <c:v>-93.760000000000218</c:v>
                      </c:pt>
                      <c:pt idx="969">
                        <c:v>-85.769999999999982</c:v>
                      </c:pt>
                      <c:pt idx="970">
                        <c:v>-82.480000000000018</c:v>
                      </c:pt>
                      <c:pt idx="971">
                        <c:v>-82.970000000000255</c:v>
                      </c:pt>
                      <c:pt idx="972">
                        <c:v>-79.230000000000018</c:v>
                      </c:pt>
                      <c:pt idx="973">
                        <c:v>-88.990000000000236</c:v>
                      </c:pt>
                      <c:pt idx="974">
                        <c:v>-91.309999999999945</c:v>
                      </c:pt>
                      <c:pt idx="975">
                        <c:v>-88.769999999999982</c:v>
                      </c:pt>
                      <c:pt idx="976">
                        <c:v>-94.740000000000236</c:v>
                      </c:pt>
                      <c:pt idx="977">
                        <c:v>-108.99000000000024</c:v>
                      </c:pt>
                      <c:pt idx="978">
                        <c:v>-87.970000000000255</c:v>
                      </c:pt>
                      <c:pt idx="979">
                        <c:v>-94.760000000000218</c:v>
                      </c:pt>
                      <c:pt idx="980">
                        <c:v>-91.470000000000255</c:v>
                      </c:pt>
                      <c:pt idx="981">
                        <c:v>-74.579999999999927</c:v>
                      </c:pt>
                      <c:pt idx="982">
                        <c:v>-76.5300000000002</c:v>
                      </c:pt>
                      <c:pt idx="983">
                        <c:v>-71.190000000000055</c:v>
                      </c:pt>
                      <c:pt idx="984">
                        <c:v>-72.190000000000055</c:v>
                      </c:pt>
                      <c:pt idx="985">
                        <c:v>-46.570000000000164</c:v>
                      </c:pt>
                      <c:pt idx="986">
                        <c:v>-47.539999999999964</c:v>
                      </c:pt>
                      <c:pt idx="987">
                        <c:v>-26.0300000000002</c:v>
                      </c:pt>
                      <c:pt idx="988">
                        <c:v>-31.390000000000327</c:v>
                      </c:pt>
                      <c:pt idx="989">
                        <c:v>-34.170000000000073</c:v>
                      </c:pt>
                      <c:pt idx="990">
                        <c:v>-44.039999999999964</c:v>
                      </c:pt>
                      <c:pt idx="991">
                        <c:v>-44.340000000000146</c:v>
                      </c:pt>
                      <c:pt idx="992">
                        <c:v>-36.630000000000109</c:v>
                      </c:pt>
                      <c:pt idx="993">
                        <c:v>-22.110000000000127</c:v>
                      </c:pt>
                      <c:pt idx="994">
                        <c:v>-13.620000000000346</c:v>
                      </c:pt>
                      <c:pt idx="995">
                        <c:v>-9.5</c:v>
                      </c:pt>
                      <c:pt idx="996">
                        <c:v>-10.760000000000218</c:v>
                      </c:pt>
                      <c:pt idx="997">
                        <c:v>-21.599999999999909</c:v>
                      </c:pt>
                      <c:pt idx="998">
                        <c:v>2.1999999999998181</c:v>
                      </c:pt>
                      <c:pt idx="999">
                        <c:v>16.549999999999727</c:v>
                      </c:pt>
                      <c:pt idx="1000">
                        <c:v>7.8599999999996726</c:v>
                      </c:pt>
                      <c:pt idx="1001">
                        <c:v>5.6399999999998727</c:v>
                      </c:pt>
                      <c:pt idx="1002">
                        <c:v>10.960000000000036</c:v>
                      </c:pt>
                      <c:pt idx="1003">
                        <c:v>9.7300000000000182</c:v>
                      </c:pt>
                      <c:pt idx="1004">
                        <c:v>6.8899999999998727</c:v>
                      </c:pt>
                      <c:pt idx="1005">
                        <c:v>9.0099999999997635</c:v>
                      </c:pt>
                      <c:pt idx="1006">
                        <c:v>13.929999999999836</c:v>
                      </c:pt>
                      <c:pt idx="1007">
                        <c:v>0</c:v>
                      </c:pt>
                      <c:pt idx="1008">
                        <c:v>22.199999999999818</c:v>
                      </c:pt>
                      <c:pt idx="1009">
                        <c:v>39.449999999999818</c:v>
                      </c:pt>
                      <c:pt idx="1010">
                        <c:v>50.379999999999654</c:v>
                      </c:pt>
                      <c:pt idx="1011">
                        <c:v>69.539999999999964</c:v>
                      </c:pt>
                      <c:pt idx="1012">
                        <c:v>74.099999999999909</c:v>
                      </c:pt>
                      <c:pt idx="1013">
                        <c:v>77.679999999999836</c:v>
                      </c:pt>
                      <c:pt idx="1014">
                        <c:v>74.619999999999891</c:v>
                      </c:pt>
                      <c:pt idx="1015">
                        <c:v>93.949999999999818</c:v>
                      </c:pt>
                      <c:pt idx="1016">
                        <c:v>112.62999999999965</c:v>
                      </c:pt>
                      <c:pt idx="1017">
                        <c:v>102.80999999999995</c:v>
                      </c:pt>
                      <c:pt idx="1018">
                        <c:v>128.94999999999982</c:v>
                      </c:pt>
                      <c:pt idx="1019">
                        <c:v>124.42000000000007</c:v>
                      </c:pt>
                      <c:pt idx="1020">
                        <c:v>136.69000000000005</c:v>
                      </c:pt>
                      <c:pt idx="1021">
                        <c:v>159.35999999999967</c:v>
                      </c:pt>
                      <c:pt idx="1022">
                        <c:v>165.51999999999998</c:v>
                      </c:pt>
                      <c:pt idx="1023">
                        <c:v>163.92999999999984</c:v>
                      </c:pt>
                      <c:pt idx="1024">
                        <c:v>165.63999999999987</c:v>
                      </c:pt>
                      <c:pt idx="1025">
                        <c:v>199.25999999999976</c:v>
                      </c:pt>
                      <c:pt idx="1026">
                        <c:v>179.92000000000007</c:v>
                      </c:pt>
                      <c:pt idx="1027">
                        <c:v>148.81999999999971</c:v>
                      </c:pt>
                      <c:pt idx="1028">
                        <c:v>150.19999999999982</c:v>
                      </c:pt>
                      <c:pt idx="1029">
                        <c:v>148.36999999999989</c:v>
                      </c:pt>
                      <c:pt idx="1030">
                        <c:v>88.519999999999982</c:v>
                      </c:pt>
                      <c:pt idx="1031">
                        <c:v>-24.670000000000073</c:v>
                      </c:pt>
                      <c:pt idx="1032">
                        <c:v>21.529999999999745</c:v>
                      </c:pt>
                      <c:pt idx="1033">
                        <c:v>8.0499999999997272</c:v>
                      </c:pt>
                      <c:pt idx="1034">
                        <c:v>-92.610000000000127</c:v>
                      </c:pt>
                      <c:pt idx="1035">
                        <c:v>-54.059999999999945</c:v>
                      </c:pt>
                      <c:pt idx="1036">
                        <c:v>-17.610000000000127</c:v>
                      </c:pt>
                      <c:pt idx="1037">
                        <c:v>-10.670000000000073</c:v>
                      </c:pt>
                      <c:pt idx="1038">
                        <c:v>25.019999999999982</c:v>
                      </c:pt>
                      <c:pt idx="1039">
                        <c:v>57.589999999999691</c:v>
                      </c:pt>
                      <c:pt idx="1040">
                        <c:v>58.609999999999673</c:v>
                      </c:pt>
                      <c:pt idx="1041">
                        <c:v>42.650000000000091</c:v>
                      </c:pt>
                      <c:pt idx="1042">
                        <c:v>27.7199999999998</c:v>
                      </c:pt>
                      <c:pt idx="1043">
                        <c:v>30.349999999999909</c:v>
                      </c:pt>
                      <c:pt idx="1044">
                        <c:v>73.690000000000055</c:v>
                      </c:pt>
                      <c:pt idx="1045">
                        <c:v>105.98999999999978</c:v>
                      </c:pt>
                      <c:pt idx="1046">
                        <c:v>70.670000000000073</c:v>
                      </c:pt>
                      <c:pt idx="1047">
                        <c:v>40.2199999999998</c:v>
                      </c:pt>
                      <c:pt idx="1048">
                        <c:v>4.0599999999999454</c:v>
                      </c:pt>
                      <c:pt idx="1049">
                        <c:v>17.639999999999873</c:v>
                      </c:pt>
                      <c:pt idx="1050">
                        <c:v>47.329999999999927</c:v>
                      </c:pt>
                      <c:pt idx="1051">
                        <c:v>54.509999999999764</c:v>
                      </c:pt>
                      <c:pt idx="1052">
                        <c:v>53.190000000000055</c:v>
                      </c:pt>
                      <c:pt idx="1053">
                        <c:v>65.359999999999673</c:v>
                      </c:pt>
                      <c:pt idx="1054">
                        <c:v>112.96000000000004</c:v>
                      </c:pt>
                      <c:pt idx="1055">
                        <c:v>109.40999999999985</c:v>
                      </c:pt>
                      <c:pt idx="1056">
                        <c:v>91.699999999999818</c:v>
                      </c:pt>
                      <c:pt idx="1057">
                        <c:v>75.869999999999891</c:v>
                      </c:pt>
                      <c:pt idx="1058">
                        <c:v>73.7199999999998</c:v>
                      </c:pt>
                      <c:pt idx="1059">
                        <c:v>78.400000000000091</c:v>
                      </c:pt>
                      <c:pt idx="1060">
                        <c:v>39.309999999999945</c:v>
                      </c:pt>
                      <c:pt idx="1061">
                        <c:v>43.329999999999927</c:v>
                      </c:pt>
                      <c:pt idx="1062">
                        <c:v>38.319999999999709</c:v>
                      </c:pt>
                      <c:pt idx="1063">
                        <c:v>-29.920000000000073</c:v>
                      </c:pt>
                      <c:pt idx="1064">
                        <c:v>-85.349999999999909</c:v>
                      </c:pt>
                      <c:pt idx="1065">
                        <c:v>-15.059999999999945</c:v>
                      </c:pt>
                      <c:pt idx="1066">
                        <c:v>-60.990000000000236</c:v>
                      </c:pt>
                      <c:pt idx="1067">
                        <c:v>-68.610000000000127</c:v>
                      </c:pt>
                      <c:pt idx="1068">
                        <c:v>-32.740000000000236</c:v>
                      </c:pt>
                      <c:pt idx="1069">
                        <c:v>-91.730000000000018</c:v>
                      </c:pt>
                      <c:pt idx="1070">
                        <c:v>-59.160000000000309</c:v>
                      </c:pt>
                      <c:pt idx="1071">
                        <c:v>-28.920000000000073</c:v>
                      </c:pt>
                      <c:pt idx="1072">
                        <c:v>-10.769999999999982</c:v>
                      </c:pt>
                      <c:pt idx="1073">
                        <c:v>-69.140000000000327</c:v>
                      </c:pt>
                      <c:pt idx="1074">
                        <c:v>-60.450000000000273</c:v>
                      </c:pt>
                      <c:pt idx="1075">
                        <c:v>-16.740000000000236</c:v>
                      </c:pt>
                      <c:pt idx="1076">
                        <c:v>-31.420000000000073</c:v>
                      </c:pt>
                      <c:pt idx="1077">
                        <c:v>-9.6200000000003456</c:v>
                      </c:pt>
                      <c:pt idx="1078">
                        <c:v>-17.309999999999945</c:v>
                      </c:pt>
                      <c:pt idx="1079">
                        <c:v>4.2300000000000182</c:v>
                      </c:pt>
                      <c:pt idx="1080">
                        <c:v>32.779999999999745</c:v>
                      </c:pt>
                      <c:pt idx="1081">
                        <c:v>35.029999999999745</c:v>
                      </c:pt>
                      <c:pt idx="1082">
                        <c:v>19.519999999999982</c:v>
                      </c:pt>
                      <c:pt idx="1083">
                        <c:v>-3.4700000000002547</c:v>
                      </c:pt>
                      <c:pt idx="1084">
                        <c:v>-3.3200000000001637</c:v>
                      </c:pt>
                      <c:pt idx="1085">
                        <c:v>-39.050000000000182</c:v>
                      </c:pt>
                      <c:pt idx="1086">
                        <c:v>-34.210000000000036</c:v>
                      </c:pt>
                      <c:pt idx="1087">
                        <c:v>-6.6700000000000728</c:v>
                      </c:pt>
                      <c:pt idx="1088">
                        <c:v>-3.7000000000002728</c:v>
                      </c:pt>
                      <c:pt idx="1089">
                        <c:v>-25.559999999999945</c:v>
                      </c:pt>
                      <c:pt idx="1090">
                        <c:v>-18.809999999999945</c:v>
                      </c:pt>
                      <c:pt idx="1091">
                        <c:v>-37.940000000000055</c:v>
                      </c:pt>
                      <c:pt idx="1092">
                        <c:v>-43.880000000000109</c:v>
                      </c:pt>
                      <c:pt idx="1093">
                        <c:v>-10.190000000000055</c:v>
                      </c:pt>
                      <c:pt idx="1094">
                        <c:v>-0.98000000000001819</c:v>
                      </c:pt>
                      <c:pt idx="1095">
                        <c:v>-1.6900000000000546</c:v>
                      </c:pt>
                      <c:pt idx="1096">
                        <c:v>24.179999999999836</c:v>
                      </c:pt>
                      <c:pt idx="1097">
                        <c:v>49.460000000000036</c:v>
                      </c:pt>
                      <c:pt idx="1098">
                        <c:v>54.109999999999673</c:v>
                      </c:pt>
                      <c:pt idx="1099">
                        <c:v>56.519999999999982</c:v>
                      </c:pt>
                      <c:pt idx="1100">
                        <c:v>37.839999999999691</c:v>
                      </c:pt>
                      <c:pt idx="1101">
                        <c:v>48.849999999999909</c:v>
                      </c:pt>
                      <c:pt idx="1102">
                        <c:v>46.519999999999982</c:v>
                      </c:pt>
                      <c:pt idx="1103">
                        <c:v>39.359999999999673</c:v>
                      </c:pt>
                      <c:pt idx="1104">
                        <c:v>59.400000000000091</c:v>
                      </c:pt>
                      <c:pt idx="1105">
                        <c:v>50.829999999999927</c:v>
                      </c:pt>
                      <c:pt idx="1106">
                        <c:v>59.679999999999836</c:v>
                      </c:pt>
                      <c:pt idx="1107">
                        <c:v>54.150000000000091</c:v>
                      </c:pt>
                      <c:pt idx="1108">
                        <c:v>47.7199999999998</c:v>
                      </c:pt>
                      <c:pt idx="1109">
                        <c:v>16.25</c:v>
                      </c:pt>
                      <c:pt idx="1110">
                        <c:v>50.400000000000091</c:v>
                      </c:pt>
                      <c:pt idx="1111">
                        <c:v>31.659999999999854</c:v>
                      </c:pt>
                      <c:pt idx="1112">
                        <c:v>61.009999999999764</c:v>
                      </c:pt>
                      <c:pt idx="1113">
                        <c:v>73.259999999999764</c:v>
                      </c:pt>
                      <c:pt idx="1114">
                        <c:v>75.190000000000055</c:v>
                      </c:pt>
                      <c:pt idx="1115">
                        <c:v>98.739999999999782</c:v>
                      </c:pt>
                      <c:pt idx="1116">
                        <c:v>96.759999999999764</c:v>
                      </c:pt>
                      <c:pt idx="1117">
                        <c:v>105.42000000000007</c:v>
                      </c:pt>
                      <c:pt idx="1118">
                        <c:v>108.38999999999987</c:v>
                      </c:pt>
                      <c:pt idx="1119">
                        <c:v>113.23999999999978</c:v>
                      </c:pt>
                      <c:pt idx="1120">
                        <c:v>102.01999999999998</c:v>
                      </c:pt>
                      <c:pt idx="1121">
                        <c:v>108.87999999999965</c:v>
                      </c:pt>
                      <c:pt idx="1122">
                        <c:v>106.04999999999973</c:v>
                      </c:pt>
                      <c:pt idx="1123">
                        <c:v>100.13999999999987</c:v>
                      </c:pt>
                      <c:pt idx="1124">
                        <c:v>88.980000000000018</c:v>
                      </c:pt>
                      <c:pt idx="1125">
                        <c:v>93.710000000000036</c:v>
                      </c:pt>
                      <c:pt idx="1126">
                        <c:v>76.150000000000091</c:v>
                      </c:pt>
                      <c:pt idx="1127">
                        <c:v>81.269999999999982</c:v>
                      </c:pt>
                      <c:pt idx="1128">
                        <c:v>43.460000000000036</c:v>
                      </c:pt>
                      <c:pt idx="1129">
                        <c:v>49.449999999999818</c:v>
                      </c:pt>
                      <c:pt idx="1130">
                        <c:v>26.019999999999982</c:v>
                      </c:pt>
                      <c:pt idx="1131">
                        <c:v>42.699999999999818</c:v>
                      </c:pt>
                      <c:pt idx="1132">
                        <c:v>44.759999999999764</c:v>
                      </c:pt>
                      <c:pt idx="1133">
                        <c:v>53.099999999999909</c:v>
                      </c:pt>
                      <c:pt idx="1134">
                        <c:v>39.609999999999673</c:v>
                      </c:pt>
                      <c:pt idx="1135">
                        <c:v>63</c:v>
                      </c:pt>
                      <c:pt idx="1136">
                        <c:v>86.210000000000036</c:v>
                      </c:pt>
                      <c:pt idx="1137">
                        <c:v>110.55999999999995</c:v>
                      </c:pt>
                      <c:pt idx="1138">
                        <c:v>120.23000000000002</c:v>
                      </c:pt>
                      <c:pt idx="1139">
                        <c:v>100.40999999999985</c:v>
                      </c:pt>
                      <c:pt idx="1140">
                        <c:v>124.67999999999984</c:v>
                      </c:pt>
                      <c:pt idx="1141">
                        <c:v>127.69999999999982</c:v>
                      </c:pt>
                      <c:pt idx="1142">
                        <c:v>124.81999999999971</c:v>
                      </c:pt>
                      <c:pt idx="1143">
                        <c:v>135.94000000000005</c:v>
                      </c:pt>
                      <c:pt idx="1144">
                        <c:v>142.00999999999976</c:v>
                      </c:pt>
                      <c:pt idx="1145">
                        <c:v>130.87999999999965</c:v>
                      </c:pt>
                      <c:pt idx="1146">
                        <c:v>128.2199999999998</c:v>
                      </c:pt>
                      <c:pt idx="1147">
                        <c:v>133.36999999999989</c:v>
                      </c:pt>
                      <c:pt idx="1148">
                        <c:v>146.78999999999996</c:v>
                      </c:pt>
                      <c:pt idx="1149">
                        <c:v>172.46000000000004</c:v>
                      </c:pt>
                      <c:pt idx="1150">
                        <c:v>163.82999999999993</c:v>
                      </c:pt>
                      <c:pt idx="1151">
                        <c:v>145.21000000000004</c:v>
                      </c:pt>
                      <c:pt idx="1152">
                        <c:v>128.98999999999978</c:v>
                      </c:pt>
                      <c:pt idx="1153">
                        <c:v>142.67999999999984</c:v>
                      </c:pt>
                      <c:pt idx="1154">
                        <c:v>139.75</c:v>
                      </c:pt>
                      <c:pt idx="1155">
                        <c:v>153.60999999999967</c:v>
                      </c:pt>
                      <c:pt idx="1156">
                        <c:v>166.73999999999978</c:v>
                      </c:pt>
                      <c:pt idx="1157">
                        <c:v>176.78999999999996</c:v>
                      </c:pt>
                      <c:pt idx="1158">
                        <c:v>184.83999999999969</c:v>
                      </c:pt>
                      <c:pt idx="1159">
                        <c:v>184.08999999999969</c:v>
                      </c:pt>
                      <c:pt idx="1160">
                        <c:v>179.9699999999998</c:v>
                      </c:pt>
                      <c:pt idx="1161">
                        <c:v>159.67000000000007</c:v>
                      </c:pt>
                      <c:pt idx="1162">
                        <c:v>148.31999999999971</c:v>
                      </c:pt>
                      <c:pt idx="1163">
                        <c:v>166.34999999999991</c:v>
                      </c:pt>
                      <c:pt idx="1164">
                        <c:v>144.75999999999976</c:v>
                      </c:pt>
                      <c:pt idx="1165">
                        <c:v>167.07999999999993</c:v>
                      </c:pt>
                      <c:pt idx="1166">
                        <c:v>176.51999999999998</c:v>
                      </c:pt>
                      <c:pt idx="1167">
                        <c:v>183.44000000000005</c:v>
                      </c:pt>
                      <c:pt idx="1168">
                        <c:v>189.34999999999991</c:v>
                      </c:pt>
                      <c:pt idx="1169">
                        <c:v>188.21000000000004</c:v>
                      </c:pt>
                      <c:pt idx="1170">
                        <c:v>183.36999999999989</c:v>
                      </c:pt>
                      <c:pt idx="1171">
                        <c:v>201.07999999999993</c:v>
                      </c:pt>
                      <c:pt idx="1172">
                        <c:v>223.12999999999965</c:v>
                      </c:pt>
                      <c:pt idx="1173">
                        <c:v>223.90999999999985</c:v>
                      </c:pt>
                      <c:pt idx="1174">
                        <c:v>240.42999999999984</c:v>
                      </c:pt>
                      <c:pt idx="1175">
                        <c:v>227.51999999999998</c:v>
                      </c:pt>
                      <c:pt idx="1176">
                        <c:v>227.90999999999985</c:v>
                      </c:pt>
                      <c:pt idx="1177">
                        <c:v>223.10999999999967</c:v>
                      </c:pt>
                      <c:pt idx="1178">
                        <c:v>214.98999999999978</c:v>
                      </c:pt>
                      <c:pt idx="1179">
                        <c:v>204.44000000000005</c:v>
                      </c:pt>
                      <c:pt idx="1180">
                        <c:v>198.06999999999971</c:v>
                      </c:pt>
                      <c:pt idx="1181">
                        <c:v>203.51999999999998</c:v>
                      </c:pt>
                      <c:pt idx="1182">
                        <c:v>214.27999999999975</c:v>
                      </c:pt>
                      <c:pt idx="1183">
                        <c:v>215.30999999999995</c:v>
                      </c:pt>
                      <c:pt idx="1184">
                        <c:v>230.56999999999971</c:v>
                      </c:pt>
                      <c:pt idx="1185">
                        <c:v>231.36999999999989</c:v>
                      </c:pt>
                      <c:pt idx="1186">
                        <c:v>215.19000000000005</c:v>
                      </c:pt>
                      <c:pt idx="1187">
                        <c:v>230.69999999999982</c:v>
                      </c:pt>
                      <c:pt idx="1188">
                        <c:v>234.33999999999969</c:v>
                      </c:pt>
                      <c:pt idx="1189">
                        <c:v>257.13999999999987</c:v>
                      </c:pt>
                      <c:pt idx="1190">
                        <c:v>256.05999999999995</c:v>
                      </c:pt>
                      <c:pt idx="1191">
                        <c:v>245.75999999999976</c:v>
                      </c:pt>
                      <c:pt idx="1192">
                        <c:v>241.94999999999982</c:v>
                      </c:pt>
                      <c:pt idx="1193">
                        <c:v>232.35999999999967</c:v>
                      </c:pt>
                      <c:pt idx="1194">
                        <c:v>240.38999999999987</c:v>
                      </c:pt>
                      <c:pt idx="1195">
                        <c:v>240.36999999999989</c:v>
                      </c:pt>
                      <c:pt idx="1196">
                        <c:v>250.98000000000002</c:v>
                      </c:pt>
                      <c:pt idx="1197">
                        <c:v>249.81999999999971</c:v>
                      </c:pt>
                      <c:pt idx="1198">
                        <c:v>251.90000000000009</c:v>
                      </c:pt>
                      <c:pt idx="1199">
                        <c:v>228</c:v>
                      </c:pt>
                      <c:pt idx="1200">
                        <c:v>211.96000000000004</c:v>
                      </c:pt>
                      <c:pt idx="1201">
                        <c:v>210.81999999999971</c:v>
                      </c:pt>
                      <c:pt idx="1202">
                        <c:v>206.73000000000002</c:v>
                      </c:pt>
                      <c:pt idx="1203">
                        <c:v>112.06999999999971</c:v>
                      </c:pt>
                      <c:pt idx="1204">
                        <c:v>54.759999999999764</c:v>
                      </c:pt>
                      <c:pt idx="1205">
                        <c:v>93.519999999999982</c:v>
                      </c:pt>
                      <c:pt idx="1206">
                        <c:v>77.179999999999836</c:v>
                      </c:pt>
                      <c:pt idx="1207">
                        <c:v>136.30999999999995</c:v>
                      </c:pt>
                      <c:pt idx="1208">
                        <c:v>135.59999999999991</c:v>
                      </c:pt>
                      <c:pt idx="1209">
                        <c:v>95.170000000000073</c:v>
                      </c:pt>
                      <c:pt idx="1210">
                        <c:v>94.170000000000073</c:v>
                      </c:pt>
                      <c:pt idx="1211">
                        <c:v>82.269999999999982</c:v>
                      </c:pt>
                      <c:pt idx="1212">
                        <c:v>67.079999999999927</c:v>
                      </c:pt>
                      <c:pt idx="1213">
                        <c:v>-17.510000000000218</c:v>
                      </c:pt>
                      <c:pt idx="1214">
                        <c:v>31.960000000000036</c:v>
                      </c:pt>
                      <c:pt idx="1215">
                        <c:v>-14.920000000000073</c:v>
                      </c:pt>
                      <c:pt idx="1216">
                        <c:v>-32.360000000000127</c:v>
                      </c:pt>
                      <c:pt idx="1217">
                        <c:v>9.0199999999999818</c:v>
                      </c:pt>
                      <c:pt idx="1218">
                        <c:v>38.129999999999654</c:v>
                      </c:pt>
                      <c:pt idx="1219">
                        <c:v>66.759999999999764</c:v>
                      </c:pt>
                      <c:pt idx="1220">
                        <c:v>49.449999999999818</c:v>
                      </c:pt>
                      <c:pt idx="1221">
                        <c:v>64.699999999999818</c:v>
                      </c:pt>
                      <c:pt idx="1222">
                        <c:v>81.839999999999691</c:v>
                      </c:pt>
                      <c:pt idx="1223">
                        <c:v>140.27999999999975</c:v>
                      </c:pt>
                      <c:pt idx="1224">
                        <c:v>133.2199999999998</c:v>
                      </c:pt>
                      <c:pt idx="1225">
                        <c:v>107.40000000000009</c:v>
                      </c:pt>
                      <c:pt idx="1226">
                        <c:v>52.609999999999673</c:v>
                      </c:pt>
                      <c:pt idx="1227">
                        <c:v>48.569999999999709</c:v>
                      </c:pt>
                      <c:pt idx="1228">
                        <c:v>27.9699999999998</c:v>
                      </c:pt>
                      <c:pt idx="1229">
                        <c:v>56.589999999999691</c:v>
                      </c:pt>
                      <c:pt idx="1230">
                        <c:v>62.659999999999854</c:v>
                      </c:pt>
                      <c:pt idx="1231">
                        <c:v>17.119999999999891</c:v>
                      </c:pt>
                      <c:pt idx="1232">
                        <c:v>-31.720000000000255</c:v>
                      </c:pt>
                      <c:pt idx="1233">
                        <c:v>-23.680000000000291</c:v>
                      </c:pt>
                      <c:pt idx="1234">
                        <c:v>-41.050000000000182</c:v>
                      </c:pt>
                      <c:pt idx="1235">
                        <c:v>-0.16000000000030923</c:v>
                      </c:pt>
                      <c:pt idx="1236">
                        <c:v>8.5599999999999454</c:v>
                      </c:pt>
                      <c:pt idx="1237">
                        <c:v>70.179999999999836</c:v>
                      </c:pt>
                      <c:pt idx="1238">
                        <c:v>64.150000000000091</c:v>
                      </c:pt>
                      <c:pt idx="1239">
                        <c:v>86.559999999999945</c:v>
                      </c:pt>
                      <c:pt idx="1240">
                        <c:v>116.75999999999976</c:v>
                      </c:pt>
                      <c:pt idx="1241">
                        <c:v>26.449999999999818</c:v>
                      </c:pt>
                      <c:pt idx="1242">
                        <c:v>22.339999999999691</c:v>
                      </c:pt>
                      <c:pt idx="1243">
                        <c:v>-40.5300000000002</c:v>
                      </c:pt>
                      <c:pt idx="1244">
                        <c:v>-35.890000000000327</c:v>
                      </c:pt>
                      <c:pt idx="1245">
                        <c:v>-36.829999999999927</c:v>
                      </c:pt>
                      <c:pt idx="1246">
                        <c:v>-22.539999999999964</c:v>
                      </c:pt>
                      <c:pt idx="1247">
                        <c:v>-23.070000000000164</c:v>
                      </c:pt>
                      <c:pt idx="1248">
                        <c:v>-73.660000000000309</c:v>
                      </c:pt>
                      <c:pt idx="1249">
                        <c:v>-127.67000000000007</c:v>
                      </c:pt>
                      <c:pt idx="1250">
                        <c:v>-127.45000000000027</c:v>
                      </c:pt>
                      <c:pt idx="1251">
                        <c:v>-166.65000000000009</c:v>
                      </c:pt>
                      <c:pt idx="1252">
                        <c:v>-206.19000000000005</c:v>
                      </c:pt>
                      <c:pt idx="1253">
                        <c:v>-256.99000000000024</c:v>
                      </c:pt>
                      <c:pt idx="1254">
                        <c:v>-322.51000000000022</c:v>
                      </c:pt>
                      <c:pt idx="1255">
                        <c:v>-205.91000000000031</c:v>
                      </c:pt>
                      <c:pt idx="1256">
                        <c:v>-184.7800000000002</c:v>
                      </c:pt>
                      <c:pt idx="1257">
                        <c:v>-187.87000000000035</c:v>
                      </c:pt>
                      <c:pt idx="1258">
                        <c:v>-166.76000000000022</c:v>
                      </c:pt>
                      <c:pt idx="1259">
                        <c:v>-163.57999999999993</c:v>
                      </c:pt>
                      <c:pt idx="1260">
                        <c:v>-225.72000000000025</c:v>
                      </c:pt>
                      <c:pt idx="1261">
                        <c:v>-141.67000000000007</c:v>
                      </c:pt>
                      <c:pt idx="1262">
                        <c:v>-123.92000000000007</c:v>
                      </c:pt>
                      <c:pt idx="1263">
                        <c:v>-99.200000000000273</c:v>
                      </c:pt>
                      <c:pt idx="1264">
                        <c:v>-88.650000000000091</c:v>
                      </c:pt>
                      <c:pt idx="1265">
                        <c:v>-76.970000000000255</c:v>
                      </c:pt>
                      <c:pt idx="1266">
                        <c:v>-77.349999999999909</c:v>
                      </c:pt>
                      <c:pt idx="1267">
                        <c:v>-91</c:v>
                      </c:pt>
                      <c:pt idx="1268">
                        <c:v>-63.309999999999945</c:v>
                      </c:pt>
                      <c:pt idx="1269">
                        <c:v>-57.510000000000218</c:v>
                      </c:pt>
                      <c:pt idx="1270">
                        <c:v>-37.650000000000091</c:v>
                      </c:pt>
                      <c:pt idx="1271">
                        <c:v>-2.9000000000000909</c:v>
                      </c:pt>
                      <c:pt idx="1272">
                        <c:v>-40.710000000000036</c:v>
                      </c:pt>
                      <c:pt idx="1273">
                        <c:v>-34.910000000000309</c:v>
                      </c:pt>
                      <c:pt idx="1274">
                        <c:v>-31.2800000000002</c:v>
                      </c:pt>
                      <c:pt idx="1275">
                        <c:v>-8.8499999999999091</c:v>
                      </c:pt>
                      <c:pt idx="1276">
                        <c:v>-29.760000000000218</c:v>
                      </c:pt>
                      <c:pt idx="1277">
                        <c:v>-33.610000000000127</c:v>
                      </c:pt>
                      <c:pt idx="1278">
                        <c:v>7.4400000000000546</c:v>
                      </c:pt>
                      <c:pt idx="1279">
                        <c:v>30.489999999999782</c:v>
                      </c:pt>
                      <c:pt idx="1280">
                        <c:v>32.920000000000073</c:v>
                      </c:pt>
                      <c:pt idx="1281">
                        <c:v>51.259999999999764</c:v>
                      </c:pt>
                      <c:pt idx="1282">
                        <c:v>64.089999999999691</c:v>
                      </c:pt>
                      <c:pt idx="1283">
                        <c:v>58</c:v>
                      </c:pt>
                      <c:pt idx="1284">
                        <c:v>32.440000000000055</c:v>
                      </c:pt>
                      <c:pt idx="1285">
                        <c:v>34.269999999999982</c:v>
                      </c:pt>
                      <c:pt idx="1286">
                        <c:v>36.190000000000055</c:v>
                      </c:pt>
                      <c:pt idx="1287">
                        <c:v>71.119999999999891</c:v>
                      </c:pt>
                      <c:pt idx="1288">
                        <c:v>79.420000000000073</c:v>
                      </c:pt>
                      <c:pt idx="1289">
                        <c:v>72.119999999999891</c:v>
                      </c:pt>
                      <c:pt idx="1290">
                        <c:v>101.98999999999978</c:v>
                      </c:pt>
                      <c:pt idx="1291">
                        <c:v>106.15000000000009</c:v>
                      </c:pt>
                      <c:pt idx="1292">
                        <c:v>111.08999999999969</c:v>
                      </c:pt>
                      <c:pt idx="1293">
                        <c:v>101.26999999999998</c:v>
                      </c:pt>
                      <c:pt idx="1294">
                        <c:v>119.05999999999995</c:v>
                      </c:pt>
                      <c:pt idx="1295">
                        <c:v>122.5</c:v>
                      </c:pt>
                      <c:pt idx="1296">
                        <c:v>120.28999999999996</c:v>
                      </c:pt>
                      <c:pt idx="1297">
                        <c:v>118.76999999999998</c:v>
                      </c:pt>
                      <c:pt idx="1298">
                        <c:v>110.87999999999965</c:v>
                      </c:pt>
                      <c:pt idx="1299">
                        <c:v>130.07999999999993</c:v>
                      </c:pt>
                      <c:pt idx="1300">
                        <c:v>119.19999999999982</c:v>
                      </c:pt>
                      <c:pt idx="1301">
                        <c:v>116.03999999999996</c:v>
                      </c:pt>
                      <c:pt idx="1302">
                        <c:v>97.839999999999691</c:v>
                      </c:pt>
                      <c:pt idx="1303">
                        <c:v>75.319999999999709</c:v>
                      </c:pt>
                      <c:pt idx="1304">
                        <c:v>69.460000000000036</c:v>
                      </c:pt>
                      <c:pt idx="1305">
                        <c:v>109.69000000000005</c:v>
                      </c:pt>
                      <c:pt idx="1306">
                        <c:v>117.90999999999985</c:v>
                      </c:pt>
                      <c:pt idx="1307">
                        <c:v>137.30999999999995</c:v>
                      </c:pt>
                      <c:pt idx="1308">
                        <c:v>134.86999999999989</c:v>
                      </c:pt>
                      <c:pt idx="1309">
                        <c:v>148.86999999999989</c:v>
                      </c:pt>
                      <c:pt idx="1310">
                        <c:v>159.32999999999993</c:v>
                      </c:pt>
                      <c:pt idx="1311">
                        <c:v>158.96000000000004</c:v>
                      </c:pt>
                      <c:pt idx="1312">
                        <c:v>150.61999999999989</c:v>
                      </c:pt>
                      <c:pt idx="1313">
                        <c:v>181.26999999999998</c:v>
                      </c:pt>
                      <c:pt idx="1314">
                        <c:v>127.09999999999991</c:v>
                      </c:pt>
                      <c:pt idx="1315">
                        <c:v>124.75</c:v>
                      </c:pt>
                      <c:pt idx="1316">
                        <c:v>144.84999999999991</c:v>
                      </c:pt>
                      <c:pt idx="1317">
                        <c:v>131.75999999999976</c:v>
                      </c:pt>
                      <c:pt idx="1318">
                        <c:v>141.82999999999993</c:v>
                      </c:pt>
                      <c:pt idx="1319">
                        <c:v>160.78999999999996</c:v>
                      </c:pt>
                      <c:pt idx="1320">
                        <c:v>193.57999999999993</c:v>
                      </c:pt>
                      <c:pt idx="1321">
                        <c:v>193.62999999999965</c:v>
                      </c:pt>
                      <c:pt idx="1322">
                        <c:v>199.78999999999996</c:v>
                      </c:pt>
                      <c:pt idx="1323">
                        <c:v>205.77999999999975</c:v>
                      </c:pt>
                      <c:pt idx="1324">
                        <c:v>219.12999999999965</c:v>
                      </c:pt>
                      <c:pt idx="1325">
                        <c:v>222.15999999999985</c:v>
                      </c:pt>
                      <c:pt idx="1326">
                        <c:v>204.58999999999969</c:v>
                      </c:pt>
                      <c:pt idx="1327">
                        <c:v>214.59999999999991</c:v>
                      </c:pt>
                      <c:pt idx="1328">
                        <c:v>214.71000000000004</c:v>
                      </c:pt>
                      <c:pt idx="1329">
                        <c:v>233.79999999999973</c:v>
                      </c:pt>
                      <c:pt idx="1330">
                        <c:v>231.9699999999998</c:v>
                      </c:pt>
                      <c:pt idx="1331">
                        <c:v>233.44999999999982</c:v>
                      </c:pt>
                      <c:pt idx="1332">
                        <c:v>226.83999999999969</c:v>
                      </c:pt>
                      <c:pt idx="1333">
                        <c:v>231.42000000000007</c:v>
                      </c:pt>
                      <c:pt idx="1334">
                        <c:v>234.35999999999967</c:v>
                      </c:pt>
                      <c:pt idx="1335">
                        <c:v>260.06999999999971</c:v>
                      </c:pt>
                      <c:pt idx="1336">
                        <c:v>253.63999999999987</c:v>
                      </c:pt>
                      <c:pt idx="1337">
                        <c:v>252.55999999999995</c:v>
                      </c:pt>
                      <c:pt idx="1338">
                        <c:v>266.27</c:v>
                      </c:pt>
                      <c:pt idx="1339">
                        <c:v>269.42000000000007</c:v>
                      </c:pt>
                      <c:pt idx="1340">
                        <c:v>272.2199999999998</c:v>
                      </c:pt>
                      <c:pt idx="1341">
                        <c:v>250.11999999999989</c:v>
                      </c:pt>
                      <c:pt idx="1342">
                        <c:v>243.90999999999985</c:v>
                      </c:pt>
                      <c:pt idx="1343">
                        <c:v>272.02999999999975</c:v>
                      </c:pt>
                      <c:pt idx="1344">
                        <c:v>258.85999999999967</c:v>
                      </c:pt>
                      <c:pt idx="1345">
                        <c:v>210.44000000000005</c:v>
                      </c:pt>
                      <c:pt idx="1346">
                        <c:v>205.80999999999995</c:v>
                      </c:pt>
                      <c:pt idx="1347">
                        <c:v>197.10999999999967</c:v>
                      </c:pt>
                      <c:pt idx="1348">
                        <c:v>207.78999999999996</c:v>
                      </c:pt>
                      <c:pt idx="1349">
                        <c:v>138.25999999999976</c:v>
                      </c:pt>
                      <c:pt idx="1350">
                        <c:v>160.79999999999973</c:v>
                      </c:pt>
                      <c:pt idx="1351">
                        <c:v>177.34999999999991</c:v>
                      </c:pt>
                      <c:pt idx="1352">
                        <c:v>202.71000000000004</c:v>
                      </c:pt>
                      <c:pt idx="1353">
                        <c:v>185.92000000000007</c:v>
                      </c:pt>
                      <c:pt idx="1354">
                        <c:v>166.61999999999989</c:v>
                      </c:pt>
                      <c:pt idx="1355">
                        <c:v>190.75</c:v>
                      </c:pt>
                      <c:pt idx="1356">
                        <c:v>182.65999999999985</c:v>
                      </c:pt>
                      <c:pt idx="1357">
                        <c:v>148.62999999999965</c:v>
                      </c:pt>
                      <c:pt idx="1358">
                        <c:v>152.44999999999982</c:v>
                      </c:pt>
                      <c:pt idx="1359">
                        <c:v>128.77999999999975</c:v>
                      </c:pt>
                      <c:pt idx="1360">
                        <c:v>109.40999999999985</c:v>
                      </c:pt>
                      <c:pt idx="1361">
                        <c:v>115.25</c:v>
                      </c:pt>
                      <c:pt idx="1362">
                        <c:v>78.449999999999818</c:v>
                      </c:pt>
                      <c:pt idx="1363">
                        <c:v>70.839999999999691</c:v>
                      </c:pt>
                      <c:pt idx="1364">
                        <c:v>129.65999999999985</c:v>
                      </c:pt>
                      <c:pt idx="1365">
                        <c:v>152.53999999999996</c:v>
                      </c:pt>
                      <c:pt idx="1366">
                        <c:v>169.87999999999965</c:v>
                      </c:pt>
                      <c:pt idx="1367">
                        <c:v>199.73000000000002</c:v>
                      </c:pt>
                      <c:pt idx="1368">
                        <c:v>213.11999999999989</c:v>
                      </c:pt>
                      <c:pt idx="1369">
                        <c:v>212.10999999999967</c:v>
                      </c:pt>
                      <c:pt idx="1370">
                        <c:v>206.23000000000002</c:v>
                      </c:pt>
                      <c:pt idx="1371">
                        <c:v>218.02999999999975</c:v>
                      </c:pt>
                      <c:pt idx="1372">
                        <c:v>213.36999999999989</c:v>
                      </c:pt>
                      <c:pt idx="1373">
                        <c:v>216.05999999999995</c:v>
                      </c:pt>
                      <c:pt idx="1374">
                        <c:v>244.13999999999987</c:v>
                      </c:pt>
                      <c:pt idx="1375">
                        <c:v>252.84999999999991</c:v>
                      </c:pt>
                      <c:pt idx="1376">
                        <c:v>280.56999999999971</c:v>
                      </c:pt>
                      <c:pt idx="1377">
                        <c:v>276.84999999999991</c:v>
                      </c:pt>
                      <c:pt idx="1378">
                        <c:v>271.73999999999978</c:v>
                      </c:pt>
                      <c:pt idx="1379">
                        <c:v>243.76999999999998</c:v>
                      </c:pt>
                      <c:pt idx="1380">
                        <c:v>240.17000000000007</c:v>
                      </c:pt>
                      <c:pt idx="1381">
                        <c:v>251.30999999999995</c:v>
                      </c:pt>
                      <c:pt idx="1382">
                        <c:v>268.15000000000009</c:v>
                      </c:pt>
                      <c:pt idx="1383">
                        <c:v>290.7199999999998</c:v>
                      </c:pt>
                      <c:pt idx="1384">
                        <c:v>299.40000000000009</c:v>
                      </c:pt>
                      <c:pt idx="1385">
                        <c:v>322.21000000000004</c:v>
                      </c:pt>
                      <c:pt idx="1386">
                        <c:v>316.79999999999973</c:v>
                      </c:pt>
                      <c:pt idx="1387">
                        <c:v>302.33999999999969</c:v>
                      </c:pt>
                      <c:pt idx="1388">
                        <c:v>306.02</c:v>
                      </c:pt>
                      <c:pt idx="1389">
                        <c:v>319.46000000000004</c:v>
                      </c:pt>
                      <c:pt idx="1390">
                        <c:v>326.29999999999973</c:v>
                      </c:pt>
                      <c:pt idx="1391">
                        <c:v>340.15999999999985</c:v>
                      </c:pt>
                      <c:pt idx="1392">
                        <c:v>340.69000000000005</c:v>
                      </c:pt>
                      <c:pt idx="1393">
                        <c:v>330.42999999999984</c:v>
                      </c:pt>
                      <c:pt idx="1394">
                        <c:v>310.80999999999995</c:v>
                      </c:pt>
                      <c:pt idx="1395">
                        <c:v>321.5</c:v>
                      </c:pt>
                      <c:pt idx="1396">
                        <c:v>303</c:v>
                      </c:pt>
                      <c:pt idx="1397">
                        <c:v>311.42000000000007</c:v>
                      </c:pt>
                      <c:pt idx="1398">
                        <c:v>331.85999999999967</c:v>
                      </c:pt>
                      <c:pt idx="1399">
                        <c:v>345.94999999999982</c:v>
                      </c:pt>
                      <c:pt idx="1400">
                        <c:v>330.05999999999995</c:v>
                      </c:pt>
                      <c:pt idx="1401">
                        <c:v>352.25</c:v>
                      </c:pt>
                      <c:pt idx="1402">
                        <c:v>347.35999999999967</c:v>
                      </c:pt>
                      <c:pt idx="1403">
                        <c:v>339.56999999999971</c:v>
                      </c:pt>
                      <c:pt idx="1404">
                        <c:v>306.77</c:v>
                      </c:pt>
                      <c:pt idx="1405">
                        <c:v>279.94999999999982</c:v>
                      </c:pt>
                      <c:pt idx="1406">
                        <c:v>258.44000000000005</c:v>
                      </c:pt>
                      <c:pt idx="1407">
                        <c:v>171.12999999999965</c:v>
                      </c:pt>
                      <c:pt idx="1408">
                        <c:v>208.15999999999985</c:v>
                      </c:pt>
                      <c:pt idx="1409">
                        <c:v>210.36999999999989</c:v>
                      </c:pt>
                      <c:pt idx="1410">
                        <c:v>264.48</c:v>
                      </c:pt>
                      <c:pt idx="1411">
                        <c:v>245.03999999999996</c:v>
                      </c:pt>
                      <c:pt idx="1412">
                        <c:v>210.13999999999987</c:v>
                      </c:pt>
                      <c:pt idx="1413">
                        <c:v>252.71000000000004</c:v>
                      </c:pt>
                      <c:pt idx="1414">
                        <c:v>166.98999999999978</c:v>
                      </c:pt>
                      <c:pt idx="1415">
                        <c:v>173.98999999999978</c:v>
                      </c:pt>
                      <c:pt idx="1416">
                        <c:v>215.06999999999971</c:v>
                      </c:pt>
                      <c:pt idx="1417">
                        <c:v>250.03999999999996</c:v>
                      </c:pt>
                      <c:pt idx="1418">
                        <c:v>226.90000000000009</c:v>
                      </c:pt>
                      <c:pt idx="1419">
                        <c:v>250.81999999999971</c:v>
                      </c:pt>
                      <c:pt idx="1420">
                        <c:v>249.33999999999969</c:v>
                      </c:pt>
                      <c:pt idx="1421">
                        <c:v>173.5</c:v>
                      </c:pt>
                      <c:pt idx="1422">
                        <c:v>204.76999999999998</c:v>
                      </c:pt>
                      <c:pt idx="1423">
                        <c:v>195.54999999999973</c:v>
                      </c:pt>
                      <c:pt idx="1424">
                        <c:v>214.32999999999993</c:v>
                      </c:pt>
                      <c:pt idx="1425">
                        <c:v>250.9699999999998</c:v>
                      </c:pt>
                      <c:pt idx="1426">
                        <c:v>252.84999999999991</c:v>
                      </c:pt>
                      <c:pt idx="1427">
                        <c:v>232.65999999999985</c:v>
                      </c:pt>
                      <c:pt idx="1428">
                        <c:v>264.17000000000007</c:v>
                      </c:pt>
                      <c:pt idx="1429">
                        <c:v>302.38999999999987</c:v>
                      </c:pt>
                      <c:pt idx="1430">
                        <c:v>305.09999999999991</c:v>
                      </c:pt>
                      <c:pt idx="1431">
                        <c:v>304.81999999999971</c:v>
                      </c:pt>
                      <c:pt idx="1432">
                        <c:v>305.77999999999975</c:v>
                      </c:pt>
                      <c:pt idx="1433">
                        <c:v>327.31999999999971</c:v>
                      </c:pt>
                      <c:pt idx="1434">
                        <c:v>335.96000000000004</c:v>
                      </c:pt>
                      <c:pt idx="1435">
                        <c:v>333.77999999999975</c:v>
                      </c:pt>
                      <c:pt idx="1436">
                        <c:v>324.34999999999991</c:v>
                      </c:pt>
                      <c:pt idx="1437">
                        <c:v>332.08999999999969</c:v>
                      </c:pt>
                      <c:pt idx="1438">
                        <c:v>333.11999999999989</c:v>
                      </c:pt>
                      <c:pt idx="1439">
                        <c:v>333.17999999999984</c:v>
                      </c:pt>
                      <c:pt idx="1440">
                        <c:v>318.46000000000004</c:v>
                      </c:pt>
                      <c:pt idx="1441">
                        <c:v>318.17000000000007</c:v>
                      </c:pt>
                      <c:pt idx="1442">
                        <c:v>292.98999999999978</c:v>
                      </c:pt>
                      <c:pt idx="1443">
                        <c:v>311.25999999999976</c:v>
                      </c:pt>
                      <c:pt idx="1444">
                        <c:v>304.00999999999976</c:v>
                      </c:pt>
                      <c:pt idx="1445">
                        <c:v>288.17999999999984</c:v>
                      </c:pt>
                      <c:pt idx="1446">
                        <c:v>303.12999999999965</c:v>
                      </c:pt>
                      <c:pt idx="1447">
                        <c:v>266.63999999999987</c:v>
                      </c:pt>
                      <c:pt idx="1448">
                        <c:v>214</c:v>
                      </c:pt>
                      <c:pt idx="1449">
                        <c:v>237.01999999999998</c:v>
                      </c:pt>
                      <c:pt idx="1450">
                        <c:v>278.40000000000009</c:v>
                      </c:pt>
                      <c:pt idx="1451">
                        <c:v>265.17999999999984</c:v>
                      </c:pt>
                      <c:pt idx="1452">
                        <c:v>219.44999999999982</c:v>
                      </c:pt>
                      <c:pt idx="1453">
                        <c:v>245.78999999999996</c:v>
                      </c:pt>
                      <c:pt idx="1454">
                        <c:v>264.52</c:v>
                      </c:pt>
                      <c:pt idx="1455">
                        <c:v>296.65999999999985</c:v>
                      </c:pt>
                      <c:pt idx="1456">
                        <c:v>292.53999999999996</c:v>
                      </c:pt>
                      <c:pt idx="1457">
                        <c:v>322.06999999999971</c:v>
                      </c:pt>
                      <c:pt idx="1458">
                        <c:v>316.07999999999993</c:v>
                      </c:pt>
                      <c:pt idx="1459">
                        <c:v>324.33999999999969</c:v>
                      </c:pt>
                      <c:pt idx="1460">
                        <c:v>312.58999999999969</c:v>
                      </c:pt>
                      <c:pt idx="1461">
                        <c:v>333.10999999999967</c:v>
                      </c:pt>
                      <c:pt idx="1462">
                        <c:v>322.37999999999965</c:v>
                      </c:pt>
                      <c:pt idx="1463">
                        <c:v>330.90999999999985</c:v>
                      </c:pt>
                      <c:pt idx="1464">
                        <c:v>336.67999999999984</c:v>
                      </c:pt>
                      <c:pt idx="1465">
                        <c:v>348.94000000000005</c:v>
                      </c:pt>
                      <c:pt idx="1466">
                        <c:v>365.80999999999995</c:v>
                      </c:pt>
                      <c:pt idx="1467">
                        <c:v>363.27999999999975</c:v>
                      </c:pt>
                      <c:pt idx="1468">
                        <c:v>373.15999999999985</c:v>
                      </c:pt>
                      <c:pt idx="1469">
                        <c:v>363.94999999999982</c:v>
                      </c:pt>
                      <c:pt idx="1470">
                        <c:v>393.29999999999973</c:v>
                      </c:pt>
                      <c:pt idx="1471">
                        <c:v>404.65999999999985</c:v>
                      </c:pt>
                      <c:pt idx="1472">
                        <c:v>401.00999999999976</c:v>
                      </c:pt>
                      <c:pt idx="1473">
                        <c:v>403.17000000000007</c:v>
                      </c:pt>
                      <c:pt idx="1474">
                        <c:v>411.56999999999971</c:v>
                      </c:pt>
                      <c:pt idx="1475">
                        <c:v>419.4699999999998</c:v>
                      </c:pt>
                      <c:pt idx="1476">
                        <c:v>413.40000000000009</c:v>
                      </c:pt>
                      <c:pt idx="1477">
                        <c:v>418.23</c:v>
                      </c:pt>
                      <c:pt idx="1478">
                        <c:v>420.42999999999984</c:v>
                      </c:pt>
                      <c:pt idx="1479">
                        <c:v>423.02</c:v>
                      </c:pt>
                      <c:pt idx="1480">
                        <c:v>446.84999999999991</c:v>
                      </c:pt>
                      <c:pt idx="1481">
                        <c:v>448.42000000000007</c:v>
                      </c:pt>
                      <c:pt idx="1482">
                        <c:v>446.56999999999971</c:v>
                      </c:pt>
                      <c:pt idx="1483">
                        <c:v>434.84999999999991</c:v>
                      </c:pt>
                      <c:pt idx="1484">
                        <c:v>429.92999999999984</c:v>
                      </c:pt>
                      <c:pt idx="1485">
                        <c:v>436.67999999999984</c:v>
                      </c:pt>
                      <c:pt idx="1486">
                        <c:v>460.02999999999975</c:v>
                      </c:pt>
                      <c:pt idx="1487">
                        <c:v>466.90999999999985</c:v>
                      </c:pt>
                      <c:pt idx="1488">
                        <c:v>480.02</c:v>
                      </c:pt>
                      <c:pt idx="1489">
                        <c:v>467.36999999999989</c:v>
                      </c:pt>
                      <c:pt idx="1490">
                        <c:v>440.25999999999976</c:v>
                      </c:pt>
                      <c:pt idx="1491">
                        <c:v>419.58999999999969</c:v>
                      </c:pt>
                      <c:pt idx="1492">
                        <c:v>439.15000000000009</c:v>
                      </c:pt>
                      <c:pt idx="1493">
                        <c:v>443.81999999999971</c:v>
                      </c:pt>
                      <c:pt idx="1494">
                        <c:v>472.29999999999973</c:v>
                      </c:pt>
                      <c:pt idx="1495">
                        <c:v>462.34999999999991</c:v>
                      </c:pt>
                      <c:pt idx="1496">
                        <c:v>458.90999999999985</c:v>
                      </c:pt>
                      <c:pt idx="1497">
                        <c:v>468.02</c:v>
                      </c:pt>
                      <c:pt idx="1498">
                        <c:v>494.96000000000004</c:v>
                      </c:pt>
                      <c:pt idx="1499">
                        <c:v>495.19000000000005</c:v>
                      </c:pt>
                      <c:pt idx="1500">
                        <c:v>517.83999999999969</c:v>
                      </c:pt>
                      <c:pt idx="1501">
                        <c:v>518.90999999999985</c:v>
                      </c:pt>
                      <c:pt idx="1502">
                        <c:v>517.52999999999975</c:v>
                      </c:pt>
                      <c:pt idx="1503">
                        <c:v>531.75999999999976</c:v>
                      </c:pt>
                      <c:pt idx="1504">
                        <c:v>547.60999999999967</c:v>
                      </c:pt>
                      <c:pt idx="1505">
                        <c:v>550.40000000000009</c:v>
                      </c:pt>
                      <c:pt idx="1506">
                        <c:v>549.77</c:v>
                      </c:pt>
                      <c:pt idx="1507">
                        <c:v>566.29999999999973</c:v>
                      </c:pt>
                      <c:pt idx="1508">
                        <c:v>566.40999999999985</c:v>
                      </c:pt>
                      <c:pt idx="1509">
                        <c:v>547.67999999999984</c:v>
                      </c:pt>
                      <c:pt idx="1510">
                        <c:v>557.17000000000007</c:v>
                      </c:pt>
                      <c:pt idx="1511">
                        <c:v>584.23999999999978</c:v>
                      </c:pt>
                      <c:pt idx="1512">
                        <c:v>561.23999999999978</c:v>
                      </c:pt>
                      <c:pt idx="1513">
                        <c:v>572.67000000000007</c:v>
                      </c:pt>
                      <c:pt idx="1514">
                        <c:v>563.56999999999971</c:v>
                      </c:pt>
                      <c:pt idx="1515">
                        <c:v>579.44000000000005</c:v>
                      </c:pt>
                      <c:pt idx="1516">
                        <c:v>601.08999999999969</c:v>
                      </c:pt>
                      <c:pt idx="1517">
                        <c:v>591.73999999999978</c:v>
                      </c:pt>
                      <c:pt idx="1518">
                        <c:v>614.52</c:v>
                      </c:pt>
                      <c:pt idx="1519">
                        <c:v>609.54</c:v>
                      </c:pt>
                      <c:pt idx="1520">
                        <c:v>615.67999999999984</c:v>
                      </c:pt>
                      <c:pt idx="1521">
                        <c:v>643.19999999999982</c:v>
                      </c:pt>
                      <c:pt idx="1522">
                        <c:v>656.00999999999976</c:v>
                      </c:pt>
                      <c:pt idx="1523">
                        <c:v>647.17999999999984</c:v>
                      </c:pt>
                      <c:pt idx="1524">
                        <c:v>648.13999999999987</c:v>
                      </c:pt>
                      <c:pt idx="1525">
                        <c:v>651.92999999999984</c:v>
                      </c:pt>
                      <c:pt idx="1526">
                        <c:v>621.85999999999967</c:v>
                      </c:pt>
                      <c:pt idx="1527">
                        <c:v>570.02</c:v>
                      </c:pt>
                      <c:pt idx="1528">
                        <c:v>602.62999999999965</c:v>
                      </c:pt>
                      <c:pt idx="1529">
                        <c:v>599.79</c:v>
                      </c:pt>
                      <c:pt idx="1530">
                        <c:v>610.04999999999973</c:v>
                      </c:pt>
                      <c:pt idx="1531">
                        <c:v>551.90999999999985</c:v>
                      </c:pt>
                      <c:pt idx="1532">
                        <c:v>575.30999999999995</c:v>
                      </c:pt>
                      <c:pt idx="1533">
                        <c:v>623.98</c:v>
                      </c:pt>
                      <c:pt idx="1534">
                        <c:v>661.07999999999993</c:v>
                      </c:pt>
                      <c:pt idx="1535">
                        <c:v>672.17000000000007</c:v>
                      </c:pt>
                      <c:pt idx="1536">
                        <c:v>654.09999999999991</c:v>
                      </c:pt>
                      <c:pt idx="1537">
                        <c:v>678.48</c:v>
                      </c:pt>
                      <c:pt idx="1538">
                        <c:v>684.13999999999987</c:v>
                      </c:pt>
                      <c:pt idx="1539">
                        <c:v>705.83999999999969</c:v>
                      </c:pt>
                      <c:pt idx="1540">
                        <c:v>700.32999999999993</c:v>
                      </c:pt>
                      <c:pt idx="1541">
                        <c:v>706.54999999999973</c:v>
                      </c:pt>
                      <c:pt idx="1542">
                        <c:v>696.67999999999984</c:v>
                      </c:pt>
                      <c:pt idx="1543">
                        <c:v>712.54</c:v>
                      </c:pt>
                      <c:pt idx="1544">
                        <c:v>699.61999999999989</c:v>
                      </c:pt>
                      <c:pt idx="1545">
                        <c:v>664.13999999999987</c:v>
                      </c:pt>
                      <c:pt idx="1546">
                        <c:v>552.27999999999975</c:v>
                      </c:pt>
                      <c:pt idx="1547">
                        <c:v>454.59999999999991</c:v>
                      </c:pt>
                      <c:pt idx="1548">
                        <c:v>442.77999999999975</c:v>
                      </c:pt>
                      <c:pt idx="1549">
                        <c:v>305.15000000000009</c:v>
                      </c:pt>
                      <c:pt idx="1550">
                        <c:v>280.60999999999967</c:v>
                      </c:pt>
                      <c:pt idx="1551">
                        <c:v>416.61999999999989</c:v>
                      </c:pt>
                      <c:pt idx="1552">
                        <c:v>329.75999999999976</c:v>
                      </c:pt>
                      <c:pt idx="1553">
                        <c:v>329.75999999999976</c:v>
                      </c:pt>
                      <c:pt idx="1554">
                        <c:v>329.75999999999976</c:v>
                      </c:pt>
                      <c:pt idx="1555">
                        <c:v>329.75999999999976</c:v>
                      </c:pt>
                      <c:pt idx="1556">
                        <c:v>329.75999999999976</c:v>
                      </c:pt>
                      <c:pt idx="1557">
                        <c:v>329.75999999999976</c:v>
                      </c:pt>
                      <c:pt idx="1558">
                        <c:v>329.75999999999976</c:v>
                      </c:pt>
                      <c:pt idx="1559">
                        <c:v>329.75999999999976</c:v>
                      </c:pt>
                      <c:pt idx="1560">
                        <c:v>329.75999999999976</c:v>
                      </c:pt>
                      <c:pt idx="1561">
                        <c:v>329.75999999999976</c:v>
                      </c:pt>
                      <c:pt idx="1562">
                        <c:v>329.75999999999976</c:v>
                      </c:pt>
                      <c:pt idx="1563">
                        <c:v>329.75999999999976</c:v>
                      </c:pt>
                      <c:pt idx="1564">
                        <c:v>329.75999999999976</c:v>
                      </c:pt>
                      <c:pt idx="1565">
                        <c:v>329.75999999999976</c:v>
                      </c:pt>
                      <c:pt idx="1566">
                        <c:v>329.75999999999976</c:v>
                      </c:pt>
                      <c:pt idx="1567">
                        <c:v>329.75999999999976</c:v>
                      </c:pt>
                      <c:pt idx="1568">
                        <c:v>329.75999999999976</c:v>
                      </c:pt>
                      <c:pt idx="1569">
                        <c:v>329.75999999999976</c:v>
                      </c:pt>
                      <c:pt idx="1570">
                        <c:v>329.75999999999976</c:v>
                      </c:pt>
                      <c:pt idx="1571">
                        <c:v>329.75999999999976</c:v>
                      </c:pt>
                      <c:pt idx="1572">
                        <c:v>329.75999999999976</c:v>
                      </c:pt>
                      <c:pt idx="1573">
                        <c:v>329.75999999999976</c:v>
                      </c:pt>
                      <c:pt idx="1574">
                        <c:v>329.75999999999976</c:v>
                      </c:pt>
                      <c:pt idx="1575">
                        <c:v>329.75999999999976</c:v>
                      </c:pt>
                      <c:pt idx="1576">
                        <c:v>329.75999999999976</c:v>
                      </c:pt>
                      <c:pt idx="1577">
                        <c:v>329.75999999999976</c:v>
                      </c:pt>
                      <c:pt idx="1578">
                        <c:v>329.75999999999976</c:v>
                      </c:pt>
                      <c:pt idx="1579">
                        <c:v>329.75999999999976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BC1-49B4-8E3E-D2FCD838BECA}"/>
                  </c:ext>
                </c:extLst>
              </c15:ser>
            </c15:filteredAreaSeries>
            <c15:filteredArea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BB_Data!$P$21</c15:sqref>
                        </c15:formulaRef>
                      </c:ext>
                    </c:extLst>
                    <c:strCache>
                      <c:ptCount val="1"/>
                      <c:pt idx="0">
                        <c:v>Value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  <a:lumOff val="40000"/>
                    </a:schemeClr>
                  </a:solidFill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BB_Data!$P$22:$P$5000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1831.98</c:v>
                      </c:pt>
                      <c:pt idx="1">
                        <c:v>1831.37</c:v>
                      </c:pt>
                      <c:pt idx="2">
                        <c:v>1831.37</c:v>
                      </c:pt>
                      <c:pt idx="3">
                        <c:v>1831.37</c:v>
                      </c:pt>
                      <c:pt idx="4">
                        <c:v>1826.77</c:v>
                      </c:pt>
                      <c:pt idx="5">
                        <c:v>1837.88</c:v>
                      </c:pt>
                      <c:pt idx="6">
                        <c:v>1837.49</c:v>
                      </c:pt>
                      <c:pt idx="7">
                        <c:v>1838.13</c:v>
                      </c:pt>
                      <c:pt idx="8">
                        <c:v>1842.37</c:v>
                      </c:pt>
                      <c:pt idx="9">
                        <c:v>1842.37</c:v>
                      </c:pt>
                      <c:pt idx="10">
                        <c:v>1842.37</c:v>
                      </c:pt>
                      <c:pt idx="11">
                        <c:v>1819.2</c:v>
                      </c:pt>
                      <c:pt idx="12">
                        <c:v>1838.88</c:v>
                      </c:pt>
                      <c:pt idx="13">
                        <c:v>1848.38</c:v>
                      </c:pt>
                      <c:pt idx="14">
                        <c:v>1845.89</c:v>
                      </c:pt>
                      <c:pt idx="15">
                        <c:v>1838.7</c:v>
                      </c:pt>
                      <c:pt idx="16">
                        <c:v>1838.7</c:v>
                      </c:pt>
                      <c:pt idx="17">
                        <c:v>1838.7</c:v>
                      </c:pt>
                      <c:pt idx="18">
                        <c:v>1838.7</c:v>
                      </c:pt>
                      <c:pt idx="19">
                        <c:v>1843.8</c:v>
                      </c:pt>
                      <c:pt idx="20">
                        <c:v>1844.86</c:v>
                      </c:pt>
                      <c:pt idx="21">
                        <c:v>1828.46</c:v>
                      </c:pt>
                      <c:pt idx="22">
                        <c:v>1790.29</c:v>
                      </c:pt>
                      <c:pt idx="23">
                        <c:v>1790.29</c:v>
                      </c:pt>
                      <c:pt idx="24">
                        <c:v>1790.29</c:v>
                      </c:pt>
                      <c:pt idx="25">
                        <c:v>1781.56</c:v>
                      </c:pt>
                      <c:pt idx="26">
                        <c:v>1792.5</c:v>
                      </c:pt>
                      <c:pt idx="27">
                        <c:v>1774.2</c:v>
                      </c:pt>
                      <c:pt idx="28">
                        <c:v>1794.19</c:v>
                      </c:pt>
                      <c:pt idx="29">
                        <c:v>1782.59</c:v>
                      </c:pt>
                      <c:pt idx="30">
                        <c:v>1782.59</c:v>
                      </c:pt>
                      <c:pt idx="31">
                        <c:v>1782.59</c:v>
                      </c:pt>
                      <c:pt idx="32">
                        <c:v>1741.89</c:v>
                      </c:pt>
                      <c:pt idx="33">
                        <c:v>1755.2</c:v>
                      </c:pt>
                      <c:pt idx="34">
                        <c:v>1751.64</c:v>
                      </c:pt>
                      <c:pt idx="35">
                        <c:v>1773.43</c:v>
                      </c:pt>
                      <c:pt idx="36">
                        <c:v>1797.02</c:v>
                      </c:pt>
                      <c:pt idx="37">
                        <c:v>1797.02</c:v>
                      </c:pt>
                      <c:pt idx="38">
                        <c:v>1797.02</c:v>
                      </c:pt>
                      <c:pt idx="39">
                        <c:v>1799.84</c:v>
                      </c:pt>
                      <c:pt idx="40">
                        <c:v>1819.75</c:v>
                      </c:pt>
                      <c:pt idx="41">
                        <c:v>1819.26</c:v>
                      </c:pt>
                      <c:pt idx="42">
                        <c:v>1829.83</c:v>
                      </c:pt>
                      <c:pt idx="43">
                        <c:v>1838.63</c:v>
                      </c:pt>
                      <c:pt idx="44">
                        <c:v>1838.63</c:v>
                      </c:pt>
                      <c:pt idx="45">
                        <c:v>1838.63</c:v>
                      </c:pt>
                      <c:pt idx="46">
                        <c:v>1838.63</c:v>
                      </c:pt>
                      <c:pt idx="47">
                        <c:v>1840.76</c:v>
                      </c:pt>
                      <c:pt idx="48">
                        <c:v>1828.75</c:v>
                      </c:pt>
                      <c:pt idx="49">
                        <c:v>1839.78</c:v>
                      </c:pt>
                      <c:pt idx="50">
                        <c:v>1836.25</c:v>
                      </c:pt>
                      <c:pt idx="51">
                        <c:v>1836.25</c:v>
                      </c:pt>
                      <c:pt idx="52">
                        <c:v>1836.25</c:v>
                      </c:pt>
                      <c:pt idx="53">
                        <c:v>1847.61</c:v>
                      </c:pt>
                      <c:pt idx="54">
                        <c:v>1845.12</c:v>
                      </c:pt>
                      <c:pt idx="55">
                        <c:v>1845.16</c:v>
                      </c:pt>
                      <c:pt idx="56">
                        <c:v>1854.29</c:v>
                      </c:pt>
                      <c:pt idx="57">
                        <c:v>1859.45</c:v>
                      </c:pt>
                      <c:pt idx="58">
                        <c:v>1859.45</c:v>
                      </c:pt>
                      <c:pt idx="59">
                        <c:v>1859.45</c:v>
                      </c:pt>
                      <c:pt idx="60">
                        <c:v>1845.73</c:v>
                      </c:pt>
                      <c:pt idx="61">
                        <c:v>1873.91</c:v>
                      </c:pt>
                      <c:pt idx="62">
                        <c:v>1873.81</c:v>
                      </c:pt>
                      <c:pt idx="63">
                        <c:v>1877.03</c:v>
                      </c:pt>
                      <c:pt idx="64">
                        <c:v>1878.04</c:v>
                      </c:pt>
                      <c:pt idx="65">
                        <c:v>1878.04</c:v>
                      </c:pt>
                      <c:pt idx="66">
                        <c:v>1878.04</c:v>
                      </c:pt>
                      <c:pt idx="67">
                        <c:v>1877.17</c:v>
                      </c:pt>
                      <c:pt idx="68">
                        <c:v>1867.63</c:v>
                      </c:pt>
                      <c:pt idx="69">
                        <c:v>1868.2</c:v>
                      </c:pt>
                      <c:pt idx="70">
                        <c:v>1846.34</c:v>
                      </c:pt>
                      <c:pt idx="71">
                        <c:v>1841.13</c:v>
                      </c:pt>
                      <c:pt idx="72">
                        <c:v>1841.13</c:v>
                      </c:pt>
                      <c:pt idx="73">
                        <c:v>1841.13</c:v>
                      </c:pt>
                      <c:pt idx="74">
                        <c:v>1858.83</c:v>
                      </c:pt>
                      <c:pt idx="75">
                        <c:v>1872.25</c:v>
                      </c:pt>
                      <c:pt idx="76">
                        <c:v>1860.77</c:v>
                      </c:pt>
                      <c:pt idx="77">
                        <c:v>1872.01</c:v>
                      </c:pt>
                      <c:pt idx="78">
                        <c:v>1866.52</c:v>
                      </c:pt>
                      <c:pt idx="79">
                        <c:v>1866.52</c:v>
                      </c:pt>
                      <c:pt idx="80">
                        <c:v>1866.52</c:v>
                      </c:pt>
                      <c:pt idx="81">
                        <c:v>1857.44</c:v>
                      </c:pt>
                      <c:pt idx="82">
                        <c:v>1865.62</c:v>
                      </c:pt>
                      <c:pt idx="83">
                        <c:v>1852.56</c:v>
                      </c:pt>
                      <c:pt idx="84">
                        <c:v>1849.04</c:v>
                      </c:pt>
                      <c:pt idx="85">
                        <c:v>1857.62</c:v>
                      </c:pt>
                      <c:pt idx="86">
                        <c:v>1857.62</c:v>
                      </c:pt>
                      <c:pt idx="87">
                        <c:v>1857.62</c:v>
                      </c:pt>
                      <c:pt idx="88">
                        <c:v>1872.34</c:v>
                      </c:pt>
                      <c:pt idx="89">
                        <c:v>1885.52</c:v>
                      </c:pt>
                      <c:pt idx="90">
                        <c:v>1890.9</c:v>
                      </c:pt>
                      <c:pt idx="91">
                        <c:v>1888.77</c:v>
                      </c:pt>
                      <c:pt idx="92">
                        <c:v>1865.09</c:v>
                      </c:pt>
                      <c:pt idx="93">
                        <c:v>1865.09</c:v>
                      </c:pt>
                      <c:pt idx="94">
                        <c:v>1865.09</c:v>
                      </c:pt>
                      <c:pt idx="95">
                        <c:v>1845.04</c:v>
                      </c:pt>
                      <c:pt idx="96">
                        <c:v>1851.96</c:v>
                      </c:pt>
                      <c:pt idx="97">
                        <c:v>1872.18</c:v>
                      </c:pt>
                      <c:pt idx="98">
                        <c:v>1833.08</c:v>
                      </c:pt>
                      <c:pt idx="99">
                        <c:v>1815.69</c:v>
                      </c:pt>
                      <c:pt idx="100">
                        <c:v>1815.69</c:v>
                      </c:pt>
                      <c:pt idx="101">
                        <c:v>1815.69</c:v>
                      </c:pt>
                      <c:pt idx="102">
                        <c:v>1830.61</c:v>
                      </c:pt>
                      <c:pt idx="103">
                        <c:v>1842.98</c:v>
                      </c:pt>
                      <c:pt idx="104">
                        <c:v>1862.31</c:v>
                      </c:pt>
                      <c:pt idx="105">
                        <c:v>1864.85</c:v>
                      </c:pt>
                      <c:pt idx="106">
                        <c:v>1864.85</c:v>
                      </c:pt>
                      <c:pt idx="107">
                        <c:v>1864.85</c:v>
                      </c:pt>
                      <c:pt idx="108">
                        <c:v>1864.85</c:v>
                      </c:pt>
                      <c:pt idx="109">
                        <c:v>1871.89</c:v>
                      </c:pt>
                      <c:pt idx="110">
                        <c:v>1879.55</c:v>
                      </c:pt>
                      <c:pt idx="111">
                        <c:v>1875.39</c:v>
                      </c:pt>
                      <c:pt idx="112">
                        <c:v>1878.61</c:v>
                      </c:pt>
                      <c:pt idx="113">
                        <c:v>1863.4</c:v>
                      </c:pt>
                      <c:pt idx="114">
                        <c:v>1863.4</c:v>
                      </c:pt>
                      <c:pt idx="115">
                        <c:v>1863.4</c:v>
                      </c:pt>
                      <c:pt idx="116">
                        <c:v>1869.43</c:v>
                      </c:pt>
                      <c:pt idx="117">
                        <c:v>1878.33</c:v>
                      </c:pt>
                      <c:pt idx="118">
                        <c:v>1883.95</c:v>
                      </c:pt>
                      <c:pt idx="119">
                        <c:v>1883.68</c:v>
                      </c:pt>
                      <c:pt idx="120">
                        <c:v>1881.14</c:v>
                      </c:pt>
                      <c:pt idx="121">
                        <c:v>1881.14</c:v>
                      </c:pt>
                      <c:pt idx="122">
                        <c:v>1881.14</c:v>
                      </c:pt>
                      <c:pt idx="123">
                        <c:v>1884.66</c:v>
                      </c:pt>
                      <c:pt idx="124">
                        <c:v>1867.72</c:v>
                      </c:pt>
                      <c:pt idx="125">
                        <c:v>1878.21</c:v>
                      </c:pt>
                      <c:pt idx="126">
                        <c:v>1875.63</c:v>
                      </c:pt>
                      <c:pt idx="127">
                        <c:v>1878.48</c:v>
                      </c:pt>
                      <c:pt idx="128">
                        <c:v>1878.48</c:v>
                      </c:pt>
                      <c:pt idx="129">
                        <c:v>1878.48</c:v>
                      </c:pt>
                      <c:pt idx="130">
                        <c:v>1896.65</c:v>
                      </c:pt>
                      <c:pt idx="131">
                        <c:v>1897.45</c:v>
                      </c:pt>
                      <c:pt idx="132">
                        <c:v>1888.53</c:v>
                      </c:pt>
                      <c:pt idx="133">
                        <c:v>1870.85</c:v>
                      </c:pt>
                      <c:pt idx="134">
                        <c:v>1877.86</c:v>
                      </c:pt>
                      <c:pt idx="135">
                        <c:v>1877.86</c:v>
                      </c:pt>
                      <c:pt idx="136">
                        <c:v>1877.86</c:v>
                      </c:pt>
                      <c:pt idx="137">
                        <c:v>1885.08</c:v>
                      </c:pt>
                      <c:pt idx="138">
                        <c:v>1872.83</c:v>
                      </c:pt>
                      <c:pt idx="139">
                        <c:v>1888.03</c:v>
                      </c:pt>
                      <c:pt idx="140">
                        <c:v>1892.49</c:v>
                      </c:pt>
                      <c:pt idx="141">
                        <c:v>1900.53</c:v>
                      </c:pt>
                      <c:pt idx="142">
                        <c:v>1900.53</c:v>
                      </c:pt>
                      <c:pt idx="143">
                        <c:v>1900.53</c:v>
                      </c:pt>
                      <c:pt idx="144">
                        <c:v>1900.53</c:v>
                      </c:pt>
                      <c:pt idx="145">
                        <c:v>1911.91</c:v>
                      </c:pt>
                      <c:pt idx="146">
                        <c:v>1909.78</c:v>
                      </c:pt>
                      <c:pt idx="147">
                        <c:v>1920.03</c:v>
                      </c:pt>
                      <c:pt idx="148">
                        <c:v>1923.57</c:v>
                      </c:pt>
                      <c:pt idx="149">
                        <c:v>1923.57</c:v>
                      </c:pt>
                      <c:pt idx="150">
                        <c:v>1923.57</c:v>
                      </c:pt>
                      <c:pt idx="151">
                        <c:v>1924.97</c:v>
                      </c:pt>
                      <c:pt idx="152">
                        <c:v>1924.24</c:v>
                      </c:pt>
                      <c:pt idx="153">
                        <c:v>1927.88</c:v>
                      </c:pt>
                      <c:pt idx="154">
                        <c:v>1940.46</c:v>
                      </c:pt>
                      <c:pt idx="155">
                        <c:v>1949.44</c:v>
                      </c:pt>
                      <c:pt idx="156">
                        <c:v>1949.44</c:v>
                      </c:pt>
                      <c:pt idx="157">
                        <c:v>1949.44</c:v>
                      </c:pt>
                      <c:pt idx="158">
                        <c:v>1951.27</c:v>
                      </c:pt>
                      <c:pt idx="159">
                        <c:v>1950.79</c:v>
                      </c:pt>
                      <c:pt idx="160">
                        <c:v>1943.89</c:v>
                      </c:pt>
                      <c:pt idx="161">
                        <c:v>1930.11</c:v>
                      </c:pt>
                      <c:pt idx="162">
                        <c:v>1936.16</c:v>
                      </c:pt>
                      <c:pt idx="163">
                        <c:v>1936.16</c:v>
                      </c:pt>
                      <c:pt idx="164">
                        <c:v>1936.16</c:v>
                      </c:pt>
                      <c:pt idx="165">
                        <c:v>1937.78</c:v>
                      </c:pt>
                      <c:pt idx="166">
                        <c:v>1941.99</c:v>
                      </c:pt>
                      <c:pt idx="167">
                        <c:v>1956.98</c:v>
                      </c:pt>
                      <c:pt idx="168">
                        <c:v>1959.48</c:v>
                      </c:pt>
                      <c:pt idx="169">
                        <c:v>1962.87</c:v>
                      </c:pt>
                      <c:pt idx="170">
                        <c:v>1962.87</c:v>
                      </c:pt>
                      <c:pt idx="171">
                        <c:v>1962.87</c:v>
                      </c:pt>
                      <c:pt idx="172">
                        <c:v>1962.61</c:v>
                      </c:pt>
                      <c:pt idx="173">
                        <c:v>1949.98</c:v>
                      </c:pt>
                      <c:pt idx="174">
                        <c:v>1959.53</c:v>
                      </c:pt>
                      <c:pt idx="175">
                        <c:v>1957.22</c:v>
                      </c:pt>
                      <c:pt idx="176">
                        <c:v>1960.96</c:v>
                      </c:pt>
                      <c:pt idx="177">
                        <c:v>1960.96</c:v>
                      </c:pt>
                      <c:pt idx="178">
                        <c:v>1960.96</c:v>
                      </c:pt>
                      <c:pt idx="179">
                        <c:v>1960.23</c:v>
                      </c:pt>
                      <c:pt idx="180">
                        <c:v>1973.32</c:v>
                      </c:pt>
                      <c:pt idx="181">
                        <c:v>1974.62</c:v>
                      </c:pt>
                      <c:pt idx="182">
                        <c:v>1985.44</c:v>
                      </c:pt>
                      <c:pt idx="183">
                        <c:v>1985.44</c:v>
                      </c:pt>
                      <c:pt idx="184">
                        <c:v>1985.44</c:v>
                      </c:pt>
                      <c:pt idx="185">
                        <c:v>1985.44</c:v>
                      </c:pt>
                      <c:pt idx="186">
                        <c:v>1977.65</c:v>
                      </c:pt>
                      <c:pt idx="187">
                        <c:v>1963.71</c:v>
                      </c:pt>
                      <c:pt idx="188">
                        <c:v>1972.83</c:v>
                      </c:pt>
                      <c:pt idx="189">
                        <c:v>1964.68</c:v>
                      </c:pt>
                      <c:pt idx="190">
                        <c:v>1967.57</c:v>
                      </c:pt>
                      <c:pt idx="191">
                        <c:v>1967.57</c:v>
                      </c:pt>
                      <c:pt idx="192">
                        <c:v>1967.57</c:v>
                      </c:pt>
                      <c:pt idx="193">
                        <c:v>1977.1</c:v>
                      </c:pt>
                      <c:pt idx="194">
                        <c:v>1973.28</c:v>
                      </c:pt>
                      <c:pt idx="195">
                        <c:v>1981.57</c:v>
                      </c:pt>
                      <c:pt idx="196">
                        <c:v>1958.12</c:v>
                      </c:pt>
                      <c:pt idx="197">
                        <c:v>1978.22</c:v>
                      </c:pt>
                      <c:pt idx="198">
                        <c:v>1978.22</c:v>
                      </c:pt>
                      <c:pt idx="199">
                        <c:v>1978.22</c:v>
                      </c:pt>
                      <c:pt idx="200">
                        <c:v>1973.63</c:v>
                      </c:pt>
                      <c:pt idx="201">
                        <c:v>1983.53</c:v>
                      </c:pt>
                      <c:pt idx="202">
                        <c:v>1987.01</c:v>
                      </c:pt>
                      <c:pt idx="203">
                        <c:v>1987.98</c:v>
                      </c:pt>
                      <c:pt idx="204">
                        <c:v>1978.34</c:v>
                      </c:pt>
                      <c:pt idx="205">
                        <c:v>1978.34</c:v>
                      </c:pt>
                      <c:pt idx="206">
                        <c:v>1978.34</c:v>
                      </c:pt>
                      <c:pt idx="207">
                        <c:v>1978.91</c:v>
                      </c:pt>
                      <c:pt idx="208">
                        <c:v>1969.95</c:v>
                      </c:pt>
                      <c:pt idx="209">
                        <c:v>1970.07</c:v>
                      </c:pt>
                      <c:pt idx="210">
                        <c:v>1930.67</c:v>
                      </c:pt>
                      <c:pt idx="211">
                        <c:v>1925.15</c:v>
                      </c:pt>
                      <c:pt idx="212">
                        <c:v>1925.15</c:v>
                      </c:pt>
                      <c:pt idx="213">
                        <c:v>1925.15</c:v>
                      </c:pt>
                      <c:pt idx="214">
                        <c:v>1938.99</c:v>
                      </c:pt>
                      <c:pt idx="215">
                        <c:v>1920.21</c:v>
                      </c:pt>
                      <c:pt idx="216">
                        <c:v>1920.24</c:v>
                      </c:pt>
                      <c:pt idx="217">
                        <c:v>1909.57</c:v>
                      </c:pt>
                      <c:pt idx="218">
                        <c:v>1931.59</c:v>
                      </c:pt>
                      <c:pt idx="219">
                        <c:v>1931.59</c:v>
                      </c:pt>
                      <c:pt idx="220">
                        <c:v>1931.59</c:v>
                      </c:pt>
                      <c:pt idx="221">
                        <c:v>1936.92</c:v>
                      </c:pt>
                      <c:pt idx="222">
                        <c:v>1933.75</c:v>
                      </c:pt>
                      <c:pt idx="223">
                        <c:v>1946.72</c:v>
                      </c:pt>
                      <c:pt idx="224">
                        <c:v>1955.18</c:v>
                      </c:pt>
                      <c:pt idx="225">
                        <c:v>1955.06</c:v>
                      </c:pt>
                      <c:pt idx="226">
                        <c:v>1955.06</c:v>
                      </c:pt>
                      <c:pt idx="227">
                        <c:v>1955.06</c:v>
                      </c:pt>
                      <c:pt idx="228">
                        <c:v>1971.74</c:v>
                      </c:pt>
                      <c:pt idx="229">
                        <c:v>1981.6</c:v>
                      </c:pt>
                      <c:pt idx="230">
                        <c:v>1986.51</c:v>
                      </c:pt>
                      <c:pt idx="231">
                        <c:v>1992.37</c:v>
                      </c:pt>
                      <c:pt idx="232">
                        <c:v>1988.4</c:v>
                      </c:pt>
                      <c:pt idx="233">
                        <c:v>1988.4</c:v>
                      </c:pt>
                      <c:pt idx="234">
                        <c:v>1988.4</c:v>
                      </c:pt>
                      <c:pt idx="235">
                        <c:v>1997.92</c:v>
                      </c:pt>
                      <c:pt idx="236">
                        <c:v>2000.02</c:v>
                      </c:pt>
                      <c:pt idx="237">
                        <c:v>2000.12</c:v>
                      </c:pt>
                      <c:pt idx="238">
                        <c:v>1996.74</c:v>
                      </c:pt>
                      <c:pt idx="239">
                        <c:v>2003.37</c:v>
                      </c:pt>
                      <c:pt idx="240">
                        <c:v>2003.37</c:v>
                      </c:pt>
                      <c:pt idx="241">
                        <c:v>2003.37</c:v>
                      </c:pt>
                      <c:pt idx="242">
                        <c:v>2003.37</c:v>
                      </c:pt>
                      <c:pt idx="243">
                        <c:v>2002.28</c:v>
                      </c:pt>
                      <c:pt idx="244">
                        <c:v>2000.72</c:v>
                      </c:pt>
                      <c:pt idx="245">
                        <c:v>1997.65</c:v>
                      </c:pt>
                      <c:pt idx="246">
                        <c:v>2007.71</c:v>
                      </c:pt>
                      <c:pt idx="247">
                        <c:v>2007.71</c:v>
                      </c:pt>
                      <c:pt idx="248">
                        <c:v>2007.71</c:v>
                      </c:pt>
                      <c:pt idx="249">
                        <c:v>2001.54</c:v>
                      </c:pt>
                      <c:pt idx="250">
                        <c:v>1988.44</c:v>
                      </c:pt>
                      <c:pt idx="251">
                        <c:v>1995.69</c:v>
                      </c:pt>
                      <c:pt idx="252">
                        <c:v>1997.45</c:v>
                      </c:pt>
                      <c:pt idx="253">
                        <c:v>1985.54</c:v>
                      </c:pt>
                      <c:pt idx="254">
                        <c:v>1985.54</c:v>
                      </c:pt>
                      <c:pt idx="255">
                        <c:v>1985.54</c:v>
                      </c:pt>
                      <c:pt idx="256">
                        <c:v>1984.13</c:v>
                      </c:pt>
                      <c:pt idx="257">
                        <c:v>1998.98</c:v>
                      </c:pt>
                      <c:pt idx="258">
                        <c:v>2001.57</c:v>
                      </c:pt>
                      <c:pt idx="259">
                        <c:v>2011.36</c:v>
                      </c:pt>
                      <c:pt idx="260">
                        <c:v>2010.4</c:v>
                      </c:pt>
                      <c:pt idx="261">
                        <c:v>2010.4</c:v>
                      </c:pt>
                      <c:pt idx="262">
                        <c:v>2010.4</c:v>
                      </c:pt>
                      <c:pt idx="263">
                        <c:v>1994.29</c:v>
                      </c:pt>
                      <c:pt idx="264">
                        <c:v>1982.77</c:v>
                      </c:pt>
                      <c:pt idx="265">
                        <c:v>1998.3</c:v>
                      </c:pt>
                      <c:pt idx="266">
                        <c:v>1965.99</c:v>
                      </c:pt>
                      <c:pt idx="267">
                        <c:v>1982.85</c:v>
                      </c:pt>
                      <c:pt idx="268">
                        <c:v>1982.85</c:v>
                      </c:pt>
                      <c:pt idx="269">
                        <c:v>1982.85</c:v>
                      </c:pt>
                      <c:pt idx="270">
                        <c:v>1977.8</c:v>
                      </c:pt>
                      <c:pt idx="271">
                        <c:v>1972.29</c:v>
                      </c:pt>
                      <c:pt idx="272">
                        <c:v>1946.16</c:v>
                      </c:pt>
                      <c:pt idx="273">
                        <c:v>1946.17</c:v>
                      </c:pt>
                      <c:pt idx="274">
                        <c:v>1967.9</c:v>
                      </c:pt>
                      <c:pt idx="275">
                        <c:v>1967.9</c:v>
                      </c:pt>
                      <c:pt idx="276">
                        <c:v>1967.9</c:v>
                      </c:pt>
                      <c:pt idx="277">
                        <c:v>1964.82</c:v>
                      </c:pt>
                      <c:pt idx="278">
                        <c:v>1935.1</c:v>
                      </c:pt>
                      <c:pt idx="279">
                        <c:v>1968.89</c:v>
                      </c:pt>
                      <c:pt idx="280">
                        <c:v>1928.21</c:v>
                      </c:pt>
                      <c:pt idx="281">
                        <c:v>1906.13</c:v>
                      </c:pt>
                      <c:pt idx="282">
                        <c:v>1906.13</c:v>
                      </c:pt>
                      <c:pt idx="283">
                        <c:v>1906.13</c:v>
                      </c:pt>
                      <c:pt idx="284">
                        <c:v>1874.74</c:v>
                      </c:pt>
                      <c:pt idx="285">
                        <c:v>1877.7</c:v>
                      </c:pt>
                      <c:pt idx="286">
                        <c:v>1862.49</c:v>
                      </c:pt>
                      <c:pt idx="287">
                        <c:v>1862.76</c:v>
                      </c:pt>
                      <c:pt idx="288">
                        <c:v>1886.76</c:v>
                      </c:pt>
                      <c:pt idx="289">
                        <c:v>1886.76</c:v>
                      </c:pt>
                      <c:pt idx="290">
                        <c:v>1886.76</c:v>
                      </c:pt>
                      <c:pt idx="291">
                        <c:v>1904.01</c:v>
                      </c:pt>
                      <c:pt idx="292">
                        <c:v>1941.28</c:v>
                      </c:pt>
                      <c:pt idx="293">
                        <c:v>1927.11</c:v>
                      </c:pt>
                      <c:pt idx="294">
                        <c:v>1950.82</c:v>
                      </c:pt>
                      <c:pt idx="295">
                        <c:v>1964.58</c:v>
                      </c:pt>
                      <c:pt idx="296">
                        <c:v>1964.58</c:v>
                      </c:pt>
                      <c:pt idx="297">
                        <c:v>1964.58</c:v>
                      </c:pt>
                      <c:pt idx="298">
                        <c:v>1961.63</c:v>
                      </c:pt>
                      <c:pt idx="299">
                        <c:v>1985.05</c:v>
                      </c:pt>
                      <c:pt idx="300">
                        <c:v>1982.3</c:v>
                      </c:pt>
                      <c:pt idx="301">
                        <c:v>1994.65</c:v>
                      </c:pt>
                      <c:pt idx="302">
                        <c:v>2018.05</c:v>
                      </c:pt>
                      <c:pt idx="303">
                        <c:v>2018.05</c:v>
                      </c:pt>
                      <c:pt idx="304">
                        <c:v>2018.05</c:v>
                      </c:pt>
                      <c:pt idx="305">
                        <c:v>2017.81</c:v>
                      </c:pt>
                      <c:pt idx="306">
                        <c:v>2012.1</c:v>
                      </c:pt>
                      <c:pt idx="307">
                        <c:v>2023.57</c:v>
                      </c:pt>
                      <c:pt idx="308">
                        <c:v>2031.21</c:v>
                      </c:pt>
                      <c:pt idx="309">
                        <c:v>2031.92</c:v>
                      </c:pt>
                      <c:pt idx="310">
                        <c:v>2031.92</c:v>
                      </c:pt>
                      <c:pt idx="311">
                        <c:v>2031.92</c:v>
                      </c:pt>
                      <c:pt idx="312">
                        <c:v>2038.26</c:v>
                      </c:pt>
                      <c:pt idx="313">
                        <c:v>2039.68</c:v>
                      </c:pt>
                      <c:pt idx="314">
                        <c:v>2038.25</c:v>
                      </c:pt>
                      <c:pt idx="315">
                        <c:v>2039.33</c:v>
                      </c:pt>
                      <c:pt idx="316">
                        <c:v>2039.82</c:v>
                      </c:pt>
                      <c:pt idx="317">
                        <c:v>2039.82</c:v>
                      </c:pt>
                      <c:pt idx="318">
                        <c:v>2039.82</c:v>
                      </c:pt>
                      <c:pt idx="319">
                        <c:v>2041.32</c:v>
                      </c:pt>
                      <c:pt idx="320">
                        <c:v>2051.8000000000002</c:v>
                      </c:pt>
                      <c:pt idx="321">
                        <c:v>2048.7199999999998</c:v>
                      </c:pt>
                      <c:pt idx="322">
                        <c:v>2052.75</c:v>
                      </c:pt>
                      <c:pt idx="323">
                        <c:v>2063.5</c:v>
                      </c:pt>
                      <c:pt idx="324">
                        <c:v>2063.5</c:v>
                      </c:pt>
                      <c:pt idx="325">
                        <c:v>2063.5</c:v>
                      </c:pt>
                      <c:pt idx="326">
                        <c:v>2069.41</c:v>
                      </c:pt>
                      <c:pt idx="327">
                        <c:v>2067.0300000000002</c:v>
                      </c:pt>
                      <c:pt idx="328">
                        <c:v>2072.83</c:v>
                      </c:pt>
                      <c:pt idx="329">
                        <c:v>2072.83</c:v>
                      </c:pt>
                      <c:pt idx="330">
                        <c:v>2067.56</c:v>
                      </c:pt>
                      <c:pt idx="331">
                        <c:v>2067.56</c:v>
                      </c:pt>
                      <c:pt idx="332">
                        <c:v>2067.56</c:v>
                      </c:pt>
                      <c:pt idx="333">
                        <c:v>2053.44</c:v>
                      </c:pt>
                      <c:pt idx="334">
                        <c:v>2066.5500000000002</c:v>
                      </c:pt>
                      <c:pt idx="335">
                        <c:v>2074.33</c:v>
                      </c:pt>
                      <c:pt idx="336">
                        <c:v>2071.92</c:v>
                      </c:pt>
                      <c:pt idx="337">
                        <c:v>2075.37</c:v>
                      </c:pt>
                      <c:pt idx="338">
                        <c:v>2075.37</c:v>
                      </c:pt>
                      <c:pt idx="339">
                        <c:v>2075.37</c:v>
                      </c:pt>
                      <c:pt idx="340">
                        <c:v>2060.31</c:v>
                      </c:pt>
                      <c:pt idx="341">
                        <c:v>2059.8200000000002</c:v>
                      </c:pt>
                      <c:pt idx="342">
                        <c:v>2026.14</c:v>
                      </c:pt>
                      <c:pt idx="343">
                        <c:v>2035.33</c:v>
                      </c:pt>
                      <c:pt idx="344">
                        <c:v>2002.33</c:v>
                      </c:pt>
                      <c:pt idx="345">
                        <c:v>2002.33</c:v>
                      </c:pt>
                      <c:pt idx="346">
                        <c:v>2002.33</c:v>
                      </c:pt>
                      <c:pt idx="347">
                        <c:v>1989.63</c:v>
                      </c:pt>
                      <c:pt idx="348">
                        <c:v>1972.74</c:v>
                      </c:pt>
                      <c:pt idx="349">
                        <c:v>2012.89</c:v>
                      </c:pt>
                      <c:pt idx="350">
                        <c:v>2061.23</c:v>
                      </c:pt>
                      <c:pt idx="351">
                        <c:v>2070.65</c:v>
                      </c:pt>
                      <c:pt idx="352">
                        <c:v>2070.65</c:v>
                      </c:pt>
                      <c:pt idx="353">
                        <c:v>2070.65</c:v>
                      </c:pt>
                      <c:pt idx="354">
                        <c:v>2078.54</c:v>
                      </c:pt>
                      <c:pt idx="355">
                        <c:v>2082.17</c:v>
                      </c:pt>
                      <c:pt idx="356">
                        <c:v>2081.88</c:v>
                      </c:pt>
                      <c:pt idx="357">
                        <c:v>2081.88</c:v>
                      </c:pt>
                      <c:pt idx="358">
                        <c:v>2088.77</c:v>
                      </c:pt>
                      <c:pt idx="359">
                        <c:v>2088.77</c:v>
                      </c:pt>
                      <c:pt idx="360">
                        <c:v>2088.77</c:v>
                      </c:pt>
                      <c:pt idx="361">
                        <c:v>2090.5700000000002</c:v>
                      </c:pt>
                      <c:pt idx="362">
                        <c:v>2080.35</c:v>
                      </c:pt>
                      <c:pt idx="363">
                        <c:v>2058.9</c:v>
                      </c:pt>
                      <c:pt idx="364">
                        <c:v>2058.9</c:v>
                      </c:pt>
                      <c:pt idx="365">
                        <c:v>2058.1999999999998</c:v>
                      </c:pt>
                      <c:pt idx="366">
                        <c:v>2058.1999999999998</c:v>
                      </c:pt>
                      <c:pt idx="367">
                        <c:v>2058.1999999999998</c:v>
                      </c:pt>
                      <c:pt idx="368">
                        <c:v>2020.58</c:v>
                      </c:pt>
                      <c:pt idx="369">
                        <c:v>2002.61</c:v>
                      </c:pt>
                      <c:pt idx="370">
                        <c:v>2025.9</c:v>
                      </c:pt>
                      <c:pt idx="371">
                        <c:v>2062.14</c:v>
                      </c:pt>
                      <c:pt idx="372">
                        <c:v>2044.81</c:v>
                      </c:pt>
                      <c:pt idx="373">
                        <c:v>2044.81</c:v>
                      </c:pt>
                      <c:pt idx="374">
                        <c:v>2044.81</c:v>
                      </c:pt>
                      <c:pt idx="375">
                        <c:v>2028.26</c:v>
                      </c:pt>
                      <c:pt idx="376">
                        <c:v>2023.03</c:v>
                      </c:pt>
                      <c:pt idx="377">
                        <c:v>2011.27</c:v>
                      </c:pt>
                      <c:pt idx="378">
                        <c:v>1992.67</c:v>
                      </c:pt>
                      <c:pt idx="379">
                        <c:v>2019.42</c:v>
                      </c:pt>
                      <c:pt idx="380">
                        <c:v>2019.42</c:v>
                      </c:pt>
                      <c:pt idx="381">
                        <c:v>2019.42</c:v>
                      </c:pt>
                      <c:pt idx="382">
                        <c:v>2019.42</c:v>
                      </c:pt>
                      <c:pt idx="383">
                        <c:v>2022.55</c:v>
                      </c:pt>
                      <c:pt idx="384">
                        <c:v>2032.12</c:v>
                      </c:pt>
                      <c:pt idx="385">
                        <c:v>2063.15</c:v>
                      </c:pt>
                      <c:pt idx="386">
                        <c:v>2051.8200000000002</c:v>
                      </c:pt>
                      <c:pt idx="387">
                        <c:v>2051.8200000000002</c:v>
                      </c:pt>
                      <c:pt idx="388">
                        <c:v>2051.8200000000002</c:v>
                      </c:pt>
                      <c:pt idx="389">
                        <c:v>2057.09</c:v>
                      </c:pt>
                      <c:pt idx="390">
                        <c:v>2029.55</c:v>
                      </c:pt>
                      <c:pt idx="391">
                        <c:v>2002.16</c:v>
                      </c:pt>
                      <c:pt idx="392">
                        <c:v>2021.25</c:v>
                      </c:pt>
                      <c:pt idx="393">
                        <c:v>1994.99</c:v>
                      </c:pt>
                      <c:pt idx="394">
                        <c:v>1994.99</c:v>
                      </c:pt>
                      <c:pt idx="395">
                        <c:v>1994.99</c:v>
                      </c:pt>
                      <c:pt idx="396">
                        <c:v>2020.85</c:v>
                      </c:pt>
                      <c:pt idx="397">
                        <c:v>2050.0300000000002</c:v>
                      </c:pt>
                      <c:pt idx="398">
                        <c:v>2041.51</c:v>
                      </c:pt>
                      <c:pt idx="399">
                        <c:v>2062.52</c:v>
                      </c:pt>
                      <c:pt idx="400">
                        <c:v>2055.4699999999998</c:v>
                      </c:pt>
                      <c:pt idx="401">
                        <c:v>2055.4699999999998</c:v>
                      </c:pt>
                      <c:pt idx="402">
                        <c:v>2055.4699999999998</c:v>
                      </c:pt>
                      <c:pt idx="403">
                        <c:v>2046.74</c:v>
                      </c:pt>
                      <c:pt idx="404">
                        <c:v>2068.59</c:v>
                      </c:pt>
                      <c:pt idx="405">
                        <c:v>2068.5300000000002</c:v>
                      </c:pt>
                      <c:pt idx="406">
                        <c:v>2088.48</c:v>
                      </c:pt>
                      <c:pt idx="407">
                        <c:v>2096.9899999999998</c:v>
                      </c:pt>
                      <c:pt idx="408">
                        <c:v>2096.9899999999998</c:v>
                      </c:pt>
                      <c:pt idx="409">
                        <c:v>2096.9899999999998</c:v>
                      </c:pt>
                      <c:pt idx="410">
                        <c:v>2096.9899999999998</c:v>
                      </c:pt>
                      <c:pt idx="411">
                        <c:v>2100.34</c:v>
                      </c:pt>
                      <c:pt idx="412">
                        <c:v>2099.6799999999998</c:v>
                      </c:pt>
                      <c:pt idx="413">
                        <c:v>2097.4499999999998</c:v>
                      </c:pt>
                      <c:pt idx="414">
                        <c:v>2110.3000000000002</c:v>
                      </c:pt>
                      <c:pt idx="415">
                        <c:v>2110.3000000000002</c:v>
                      </c:pt>
                      <c:pt idx="416">
                        <c:v>2110.3000000000002</c:v>
                      </c:pt>
                      <c:pt idx="417">
                        <c:v>2109.66</c:v>
                      </c:pt>
                      <c:pt idx="418">
                        <c:v>2115.48</c:v>
                      </c:pt>
                      <c:pt idx="419">
                        <c:v>2113.86</c:v>
                      </c:pt>
                      <c:pt idx="420">
                        <c:v>2110.7399999999998</c:v>
                      </c:pt>
                      <c:pt idx="421">
                        <c:v>2104.5</c:v>
                      </c:pt>
                      <c:pt idx="422">
                        <c:v>2104.5</c:v>
                      </c:pt>
                      <c:pt idx="423">
                        <c:v>2104.5</c:v>
                      </c:pt>
                      <c:pt idx="424">
                        <c:v>2117.39</c:v>
                      </c:pt>
                      <c:pt idx="425">
                        <c:v>2107.7800000000002</c:v>
                      </c:pt>
                      <c:pt idx="426">
                        <c:v>2098.5300000000002</c:v>
                      </c:pt>
                      <c:pt idx="427">
                        <c:v>2101.04</c:v>
                      </c:pt>
                      <c:pt idx="428">
                        <c:v>2071.2600000000002</c:v>
                      </c:pt>
                      <c:pt idx="429">
                        <c:v>2071.2600000000002</c:v>
                      </c:pt>
                      <c:pt idx="430">
                        <c:v>2071.2600000000002</c:v>
                      </c:pt>
                      <c:pt idx="431">
                        <c:v>2079.4299999999998</c:v>
                      </c:pt>
                      <c:pt idx="432">
                        <c:v>2044.16</c:v>
                      </c:pt>
                      <c:pt idx="433">
                        <c:v>2040.24</c:v>
                      </c:pt>
                      <c:pt idx="434">
                        <c:v>2065.9499999999998</c:v>
                      </c:pt>
                      <c:pt idx="435">
                        <c:v>2053.4</c:v>
                      </c:pt>
                      <c:pt idx="436">
                        <c:v>2053.4</c:v>
                      </c:pt>
                      <c:pt idx="437">
                        <c:v>2053.4</c:v>
                      </c:pt>
                      <c:pt idx="438">
                        <c:v>2081.19</c:v>
                      </c:pt>
                      <c:pt idx="439">
                        <c:v>2074.2800000000002</c:v>
                      </c:pt>
                      <c:pt idx="440">
                        <c:v>2099.5</c:v>
                      </c:pt>
                      <c:pt idx="441">
                        <c:v>2089.27</c:v>
                      </c:pt>
                      <c:pt idx="442">
                        <c:v>2108.1</c:v>
                      </c:pt>
                      <c:pt idx="443">
                        <c:v>2108.1</c:v>
                      </c:pt>
                      <c:pt idx="444">
                        <c:v>2108.1</c:v>
                      </c:pt>
                      <c:pt idx="445">
                        <c:v>2104.42</c:v>
                      </c:pt>
                      <c:pt idx="446">
                        <c:v>2091.5</c:v>
                      </c:pt>
                      <c:pt idx="447">
                        <c:v>2061.0500000000002</c:v>
                      </c:pt>
                      <c:pt idx="448">
                        <c:v>2056.15</c:v>
                      </c:pt>
                      <c:pt idx="449">
                        <c:v>2061.02</c:v>
                      </c:pt>
                      <c:pt idx="450">
                        <c:v>2061.02</c:v>
                      </c:pt>
                      <c:pt idx="451">
                        <c:v>2061.02</c:v>
                      </c:pt>
                      <c:pt idx="452">
                        <c:v>2086.2399999999998</c:v>
                      </c:pt>
                      <c:pt idx="453">
                        <c:v>2067.89</c:v>
                      </c:pt>
                      <c:pt idx="454">
                        <c:v>2059.69</c:v>
                      </c:pt>
                      <c:pt idx="455">
                        <c:v>2066.96</c:v>
                      </c:pt>
                      <c:pt idx="456">
                        <c:v>2066.96</c:v>
                      </c:pt>
                      <c:pt idx="457">
                        <c:v>2066.96</c:v>
                      </c:pt>
                      <c:pt idx="458">
                        <c:v>2066.96</c:v>
                      </c:pt>
                      <c:pt idx="459">
                        <c:v>2080.62</c:v>
                      </c:pt>
                      <c:pt idx="460">
                        <c:v>2076.33</c:v>
                      </c:pt>
                      <c:pt idx="461">
                        <c:v>2081.9</c:v>
                      </c:pt>
                      <c:pt idx="462">
                        <c:v>2091.1799999999998</c:v>
                      </c:pt>
                      <c:pt idx="463">
                        <c:v>2102.06</c:v>
                      </c:pt>
                      <c:pt idx="464">
                        <c:v>2102.06</c:v>
                      </c:pt>
                      <c:pt idx="465">
                        <c:v>2102.06</c:v>
                      </c:pt>
                      <c:pt idx="466">
                        <c:v>2092.4299999999998</c:v>
                      </c:pt>
                      <c:pt idx="467">
                        <c:v>2095.84</c:v>
                      </c:pt>
                      <c:pt idx="468">
                        <c:v>2106.63</c:v>
                      </c:pt>
                      <c:pt idx="469">
                        <c:v>2104.9899999999998</c:v>
                      </c:pt>
                      <c:pt idx="470">
                        <c:v>2081.1799999999998</c:v>
                      </c:pt>
                      <c:pt idx="471">
                        <c:v>2081.1799999999998</c:v>
                      </c:pt>
                      <c:pt idx="472">
                        <c:v>2081.1799999999998</c:v>
                      </c:pt>
                      <c:pt idx="473">
                        <c:v>2100.4</c:v>
                      </c:pt>
                      <c:pt idx="474">
                        <c:v>2097.29</c:v>
                      </c:pt>
                      <c:pt idx="475">
                        <c:v>2107.96</c:v>
                      </c:pt>
                      <c:pt idx="476">
                        <c:v>2112.9299999999998</c:v>
                      </c:pt>
                      <c:pt idx="477">
                        <c:v>2117.69</c:v>
                      </c:pt>
                      <c:pt idx="478">
                        <c:v>2117.69</c:v>
                      </c:pt>
                      <c:pt idx="479">
                        <c:v>2117.69</c:v>
                      </c:pt>
                      <c:pt idx="480">
                        <c:v>2108.92</c:v>
                      </c:pt>
                      <c:pt idx="481">
                        <c:v>2114.7600000000002</c:v>
                      </c:pt>
                      <c:pt idx="482">
                        <c:v>2106.85</c:v>
                      </c:pt>
                      <c:pt idx="483">
                        <c:v>2085.5100000000002</c:v>
                      </c:pt>
                      <c:pt idx="484">
                        <c:v>2108.29</c:v>
                      </c:pt>
                      <c:pt idx="485">
                        <c:v>2108.29</c:v>
                      </c:pt>
                      <c:pt idx="486">
                        <c:v>2108.29</c:v>
                      </c:pt>
                      <c:pt idx="487">
                        <c:v>2114.4899999999998</c:v>
                      </c:pt>
                      <c:pt idx="488">
                        <c:v>2089.46</c:v>
                      </c:pt>
                      <c:pt idx="489">
                        <c:v>2080.15</c:v>
                      </c:pt>
                      <c:pt idx="490">
                        <c:v>2088</c:v>
                      </c:pt>
                      <c:pt idx="491">
                        <c:v>2116.1</c:v>
                      </c:pt>
                      <c:pt idx="492">
                        <c:v>2116.1</c:v>
                      </c:pt>
                      <c:pt idx="493">
                        <c:v>2116.1</c:v>
                      </c:pt>
                      <c:pt idx="494">
                        <c:v>2105.33</c:v>
                      </c:pt>
                      <c:pt idx="495">
                        <c:v>2099.12</c:v>
                      </c:pt>
                      <c:pt idx="496">
                        <c:v>2098.48</c:v>
                      </c:pt>
                      <c:pt idx="497">
                        <c:v>2121.1</c:v>
                      </c:pt>
                      <c:pt idx="498">
                        <c:v>2122.73</c:v>
                      </c:pt>
                      <c:pt idx="499">
                        <c:v>2122.73</c:v>
                      </c:pt>
                      <c:pt idx="500">
                        <c:v>2122.73</c:v>
                      </c:pt>
                      <c:pt idx="501">
                        <c:v>2129.1999999999998</c:v>
                      </c:pt>
                      <c:pt idx="502">
                        <c:v>2127.83</c:v>
                      </c:pt>
                      <c:pt idx="503">
                        <c:v>2125.85</c:v>
                      </c:pt>
                      <c:pt idx="504">
                        <c:v>2130.8200000000002</c:v>
                      </c:pt>
                      <c:pt idx="505">
                        <c:v>2126.06</c:v>
                      </c:pt>
                      <c:pt idx="506">
                        <c:v>2126.06</c:v>
                      </c:pt>
                      <c:pt idx="507">
                        <c:v>2126.06</c:v>
                      </c:pt>
                      <c:pt idx="508">
                        <c:v>2126.06</c:v>
                      </c:pt>
                      <c:pt idx="509">
                        <c:v>2104.1999999999998</c:v>
                      </c:pt>
                      <c:pt idx="510">
                        <c:v>2123.48</c:v>
                      </c:pt>
                      <c:pt idx="511">
                        <c:v>2120.79</c:v>
                      </c:pt>
                      <c:pt idx="512">
                        <c:v>2107.39</c:v>
                      </c:pt>
                      <c:pt idx="513">
                        <c:v>2107.39</c:v>
                      </c:pt>
                      <c:pt idx="514">
                        <c:v>2107.39</c:v>
                      </c:pt>
                      <c:pt idx="515">
                        <c:v>2111.73</c:v>
                      </c:pt>
                      <c:pt idx="516">
                        <c:v>2109.6</c:v>
                      </c:pt>
                      <c:pt idx="517">
                        <c:v>2114.0700000000002</c:v>
                      </c:pt>
                      <c:pt idx="518">
                        <c:v>2095.84</c:v>
                      </c:pt>
                      <c:pt idx="519">
                        <c:v>2092.83</c:v>
                      </c:pt>
                      <c:pt idx="520">
                        <c:v>2092.83</c:v>
                      </c:pt>
                      <c:pt idx="521">
                        <c:v>2092.83</c:v>
                      </c:pt>
                      <c:pt idx="522">
                        <c:v>2079.2800000000002</c:v>
                      </c:pt>
                      <c:pt idx="523">
                        <c:v>2080.15</c:v>
                      </c:pt>
                      <c:pt idx="524">
                        <c:v>2105.1999999999998</c:v>
                      </c:pt>
                      <c:pt idx="525">
                        <c:v>2108.86</c:v>
                      </c:pt>
                      <c:pt idx="526">
                        <c:v>2094.11</c:v>
                      </c:pt>
                      <c:pt idx="527">
                        <c:v>2094.11</c:v>
                      </c:pt>
                      <c:pt idx="528">
                        <c:v>2094.11</c:v>
                      </c:pt>
                      <c:pt idx="529">
                        <c:v>2084.4299999999998</c:v>
                      </c:pt>
                      <c:pt idx="530">
                        <c:v>2096.29</c:v>
                      </c:pt>
                      <c:pt idx="531">
                        <c:v>2100.44</c:v>
                      </c:pt>
                      <c:pt idx="532">
                        <c:v>2121.2399999999998</c:v>
                      </c:pt>
                      <c:pt idx="533">
                        <c:v>2109.9899999999998</c:v>
                      </c:pt>
                      <c:pt idx="534">
                        <c:v>2109.9899999999998</c:v>
                      </c:pt>
                      <c:pt idx="535">
                        <c:v>2109.9899999999998</c:v>
                      </c:pt>
                      <c:pt idx="536">
                        <c:v>2122.85</c:v>
                      </c:pt>
                      <c:pt idx="537">
                        <c:v>2124.1999999999998</c:v>
                      </c:pt>
                      <c:pt idx="538">
                        <c:v>2108.58</c:v>
                      </c:pt>
                      <c:pt idx="539">
                        <c:v>2102.31</c:v>
                      </c:pt>
                      <c:pt idx="540">
                        <c:v>2101.4899999999998</c:v>
                      </c:pt>
                      <c:pt idx="541">
                        <c:v>2101.4899999999998</c:v>
                      </c:pt>
                      <c:pt idx="542">
                        <c:v>2101.4899999999998</c:v>
                      </c:pt>
                      <c:pt idx="543">
                        <c:v>2057.64</c:v>
                      </c:pt>
                      <c:pt idx="544">
                        <c:v>2063.11</c:v>
                      </c:pt>
                      <c:pt idx="545">
                        <c:v>2077.42</c:v>
                      </c:pt>
                      <c:pt idx="546">
                        <c:v>2076.7800000000002</c:v>
                      </c:pt>
                      <c:pt idx="547">
                        <c:v>2076.7800000000002</c:v>
                      </c:pt>
                      <c:pt idx="548">
                        <c:v>2076.7800000000002</c:v>
                      </c:pt>
                      <c:pt idx="549">
                        <c:v>2076.7800000000002</c:v>
                      </c:pt>
                      <c:pt idx="550">
                        <c:v>2068.7600000000002</c:v>
                      </c:pt>
                      <c:pt idx="551">
                        <c:v>2081.34</c:v>
                      </c:pt>
                      <c:pt idx="552">
                        <c:v>2046.68</c:v>
                      </c:pt>
                      <c:pt idx="553">
                        <c:v>2051.31</c:v>
                      </c:pt>
                      <c:pt idx="554">
                        <c:v>2076.62</c:v>
                      </c:pt>
                      <c:pt idx="555">
                        <c:v>2076.62</c:v>
                      </c:pt>
                      <c:pt idx="556">
                        <c:v>2076.62</c:v>
                      </c:pt>
                      <c:pt idx="557">
                        <c:v>2099.6</c:v>
                      </c:pt>
                      <c:pt idx="558">
                        <c:v>2108.9499999999998</c:v>
                      </c:pt>
                      <c:pt idx="559">
                        <c:v>2107.4</c:v>
                      </c:pt>
                      <c:pt idx="560">
                        <c:v>2124.29</c:v>
                      </c:pt>
                      <c:pt idx="561">
                        <c:v>2126.64</c:v>
                      </c:pt>
                      <c:pt idx="562">
                        <c:v>2126.64</c:v>
                      </c:pt>
                      <c:pt idx="563">
                        <c:v>2126.64</c:v>
                      </c:pt>
                      <c:pt idx="564">
                        <c:v>2128.2800000000002</c:v>
                      </c:pt>
                      <c:pt idx="565">
                        <c:v>2119.21</c:v>
                      </c:pt>
                      <c:pt idx="566">
                        <c:v>2114.15</c:v>
                      </c:pt>
                      <c:pt idx="567">
                        <c:v>2102.15</c:v>
                      </c:pt>
                      <c:pt idx="568">
                        <c:v>2079.65</c:v>
                      </c:pt>
                      <c:pt idx="569">
                        <c:v>2079.65</c:v>
                      </c:pt>
                      <c:pt idx="570">
                        <c:v>2079.65</c:v>
                      </c:pt>
                      <c:pt idx="571">
                        <c:v>2067.64</c:v>
                      </c:pt>
                      <c:pt idx="572">
                        <c:v>2093.25</c:v>
                      </c:pt>
                      <c:pt idx="573">
                        <c:v>2108.5700000000002</c:v>
                      </c:pt>
                      <c:pt idx="574">
                        <c:v>2108.63</c:v>
                      </c:pt>
                      <c:pt idx="575">
                        <c:v>2103.84</c:v>
                      </c:pt>
                      <c:pt idx="576">
                        <c:v>2103.84</c:v>
                      </c:pt>
                      <c:pt idx="577">
                        <c:v>2103.84</c:v>
                      </c:pt>
                      <c:pt idx="578">
                        <c:v>2098.04</c:v>
                      </c:pt>
                      <c:pt idx="579">
                        <c:v>2093.3200000000002</c:v>
                      </c:pt>
                      <c:pt idx="580">
                        <c:v>2099.84</c:v>
                      </c:pt>
                      <c:pt idx="581">
                        <c:v>2083.56</c:v>
                      </c:pt>
                      <c:pt idx="582">
                        <c:v>2077.5700000000002</c:v>
                      </c:pt>
                      <c:pt idx="583">
                        <c:v>2077.5700000000002</c:v>
                      </c:pt>
                      <c:pt idx="584">
                        <c:v>2077.5700000000002</c:v>
                      </c:pt>
                      <c:pt idx="585">
                        <c:v>2104.1799999999998</c:v>
                      </c:pt>
                      <c:pt idx="586">
                        <c:v>2084.0700000000002</c:v>
                      </c:pt>
                      <c:pt idx="587">
                        <c:v>2086.0500000000002</c:v>
                      </c:pt>
                      <c:pt idx="588">
                        <c:v>2083.39</c:v>
                      </c:pt>
                      <c:pt idx="589">
                        <c:v>2091.54</c:v>
                      </c:pt>
                      <c:pt idx="590">
                        <c:v>2091.54</c:v>
                      </c:pt>
                      <c:pt idx="591">
                        <c:v>2091.54</c:v>
                      </c:pt>
                      <c:pt idx="592">
                        <c:v>2102.44</c:v>
                      </c:pt>
                      <c:pt idx="593">
                        <c:v>2096.92</c:v>
                      </c:pt>
                      <c:pt idx="594">
                        <c:v>2079.61</c:v>
                      </c:pt>
                      <c:pt idx="595">
                        <c:v>2035.73</c:v>
                      </c:pt>
                      <c:pt idx="596">
                        <c:v>1970.89</c:v>
                      </c:pt>
                      <c:pt idx="597">
                        <c:v>1970.89</c:v>
                      </c:pt>
                      <c:pt idx="598">
                        <c:v>1970.89</c:v>
                      </c:pt>
                      <c:pt idx="599">
                        <c:v>1893.21</c:v>
                      </c:pt>
                      <c:pt idx="600">
                        <c:v>1867.61</c:v>
                      </c:pt>
                      <c:pt idx="601">
                        <c:v>1940.51</c:v>
                      </c:pt>
                      <c:pt idx="602">
                        <c:v>1987.66</c:v>
                      </c:pt>
                      <c:pt idx="603">
                        <c:v>1988.87</c:v>
                      </c:pt>
                      <c:pt idx="604">
                        <c:v>1988.87</c:v>
                      </c:pt>
                      <c:pt idx="605">
                        <c:v>1988.87</c:v>
                      </c:pt>
                      <c:pt idx="606">
                        <c:v>1972.18</c:v>
                      </c:pt>
                      <c:pt idx="607">
                        <c:v>1913.85</c:v>
                      </c:pt>
                      <c:pt idx="608">
                        <c:v>1948.86</c:v>
                      </c:pt>
                      <c:pt idx="609">
                        <c:v>1951.13</c:v>
                      </c:pt>
                      <c:pt idx="610">
                        <c:v>1921.22</c:v>
                      </c:pt>
                      <c:pt idx="611">
                        <c:v>1921.22</c:v>
                      </c:pt>
                      <c:pt idx="612">
                        <c:v>1921.22</c:v>
                      </c:pt>
                      <c:pt idx="613">
                        <c:v>1921.22</c:v>
                      </c:pt>
                      <c:pt idx="614">
                        <c:v>1969.41</c:v>
                      </c:pt>
                      <c:pt idx="615">
                        <c:v>1942.04</c:v>
                      </c:pt>
                      <c:pt idx="616">
                        <c:v>1952.29</c:v>
                      </c:pt>
                      <c:pt idx="617">
                        <c:v>1961.05</c:v>
                      </c:pt>
                      <c:pt idx="618">
                        <c:v>1961.05</c:v>
                      </c:pt>
                      <c:pt idx="619">
                        <c:v>1961.05</c:v>
                      </c:pt>
                      <c:pt idx="620">
                        <c:v>1953.03</c:v>
                      </c:pt>
                      <c:pt idx="621">
                        <c:v>1978.09</c:v>
                      </c:pt>
                      <c:pt idx="622">
                        <c:v>1995.31</c:v>
                      </c:pt>
                      <c:pt idx="623">
                        <c:v>1990.2</c:v>
                      </c:pt>
                      <c:pt idx="624">
                        <c:v>1958.03</c:v>
                      </c:pt>
                      <c:pt idx="625">
                        <c:v>1958.03</c:v>
                      </c:pt>
                      <c:pt idx="626">
                        <c:v>1958.03</c:v>
                      </c:pt>
                      <c:pt idx="627">
                        <c:v>1966.97</c:v>
                      </c:pt>
                      <c:pt idx="628">
                        <c:v>1942.74</c:v>
                      </c:pt>
                      <c:pt idx="629">
                        <c:v>1938.76</c:v>
                      </c:pt>
                      <c:pt idx="630">
                        <c:v>1932.24</c:v>
                      </c:pt>
                      <c:pt idx="631">
                        <c:v>1931.34</c:v>
                      </c:pt>
                      <c:pt idx="632">
                        <c:v>1931.34</c:v>
                      </c:pt>
                      <c:pt idx="633">
                        <c:v>1931.34</c:v>
                      </c:pt>
                      <c:pt idx="634">
                        <c:v>1881.77</c:v>
                      </c:pt>
                      <c:pt idx="635">
                        <c:v>1884.09</c:v>
                      </c:pt>
                      <c:pt idx="636">
                        <c:v>1920.03</c:v>
                      </c:pt>
                      <c:pt idx="637">
                        <c:v>1923.82</c:v>
                      </c:pt>
                      <c:pt idx="638">
                        <c:v>1951.36</c:v>
                      </c:pt>
                      <c:pt idx="639">
                        <c:v>1951.36</c:v>
                      </c:pt>
                      <c:pt idx="640">
                        <c:v>1951.36</c:v>
                      </c:pt>
                      <c:pt idx="641">
                        <c:v>1987.05</c:v>
                      </c:pt>
                      <c:pt idx="642">
                        <c:v>1979.92</c:v>
                      </c:pt>
                      <c:pt idx="643">
                        <c:v>1995.83</c:v>
                      </c:pt>
                      <c:pt idx="644">
                        <c:v>2013.43</c:v>
                      </c:pt>
                      <c:pt idx="645">
                        <c:v>2014.89</c:v>
                      </c:pt>
                      <c:pt idx="646">
                        <c:v>2014.89</c:v>
                      </c:pt>
                      <c:pt idx="647">
                        <c:v>2014.89</c:v>
                      </c:pt>
                      <c:pt idx="648">
                        <c:v>2017.46</c:v>
                      </c:pt>
                      <c:pt idx="649">
                        <c:v>2003.69</c:v>
                      </c:pt>
                      <c:pt idx="650">
                        <c:v>1994.24</c:v>
                      </c:pt>
                      <c:pt idx="651">
                        <c:v>2023.86</c:v>
                      </c:pt>
                      <c:pt idx="652">
                        <c:v>2033.11</c:v>
                      </c:pt>
                      <c:pt idx="653">
                        <c:v>2033.11</c:v>
                      </c:pt>
                      <c:pt idx="654">
                        <c:v>2033.11</c:v>
                      </c:pt>
                      <c:pt idx="655">
                        <c:v>2033.66</c:v>
                      </c:pt>
                      <c:pt idx="656">
                        <c:v>2030.77</c:v>
                      </c:pt>
                      <c:pt idx="657">
                        <c:v>2018.94</c:v>
                      </c:pt>
                      <c:pt idx="658">
                        <c:v>2052.5100000000002</c:v>
                      </c:pt>
                      <c:pt idx="659">
                        <c:v>2075.15</c:v>
                      </c:pt>
                      <c:pt idx="660">
                        <c:v>2075.15</c:v>
                      </c:pt>
                      <c:pt idx="661">
                        <c:v>2075.15</c:v>
                      </c:pt>
                      <c:pt idx="662">
                        <c:v>2071.1799999999998</c:v>
                      </c:pt>
                      <c:pt idx="663">
                        <c:v>2065.89</c:v>
                      </c:pt>
                      <c:pt idx="664">
                        <c:v>2090.35</c:v>
                      </c:pt>
                      <c:pt idx="665">
                        <c:v>2089.41</c:v>
                      </c:pt>
                      <c:pt idx="666">
                        <c:v>2079.36</c:v>
                      </c:pt>
                      <c:pt idx="667">
                        <c:v>2079.36</c:v>
                      </c:pt>
                      <c:pt idx="668">
                        <c:v>2079.36</c:v>
                      </c:pt>
                      <c:pt idx="669">
                        <c:v>2104.0500000000002</c:v>
                      </c:pt>
                      <c:pt idx="670">
                        <c:v>2109.79</c:v>
                      </c:pt>
                      <c:pt idx="671">
                        <c:v>2102.31</c:v>
                      </c:pt>
                      <c:pt idx="672">
                        <c:v>2099.9299999999998</c:v>
                      </c:pt>
                      <c:pt idx="673">
                        <c:v>2099.1999999999998</c:v>
                      </c:pt>
                      <c:pt idx="674">
                        <c:v>2099.1999999999998</c:v>
                      </c:pt>
                      <c:pt idx="675">
                        <c:v>2099.1999999999998</c:v>
                      </c:pt>
                      <c:pt idx="676">
                        <c:v>2078.58</c:v>
                      </c:pt>
                      <c:pt idx="677">
                        <c:v>2081.7199999999998</c:v>
                      </c:pt>
                      <c:pt idx="678">
                        <c:v>2075</c:v>
                      </c:pt>
                      <c:pt idx="679">
                        <c:v>2045.97</c:v>
                      </c:pt>
                      <c:pt idx="680">
                        <c:v>2023.04</c:v>
                      </c:pt>
                      <c:pt idx="681">
                        <c:v>2023.04</c:v>
                      </c:pt>
                      <c:pt idx="682">
                        <c:v>2023.04</c:v>
                      </c:pt>
                      <c:pt idx="683">
                        <c:v>2053.19</c:v>
                      </c:pt>
                      <c:pt idx="684">
                        <c:v>2050.44</c:v>
                      </c:pt>
                      <c:pt idx="685">
                        <c:v>2083.58</c:v>
                      </c:pt>
                      <c:pt idx="686">
                        <c:v>2081.2399999999998</c:v>
                      </c:pt>
                      <c:pt idx="687">
                        <c:v>2089.17</c:v>
                      </c:pt>
                      <c:pt idx="688">
                        <c:v>2089.17</c:v>
                      </c:pt>
                      <c:pt idx="689">
                        <c:v>2089.17</c:v>
                      </c:pt>
                      <c:pt idx="690">
                        <c:v>2086.59</c:v>
                      </c:pt>
                      <c:pt idx="691">
                        <c:v>2089.14</c:v>
                      </c:pt>
                      <c:pt idx="692">
                        <c:v>2088.87</c:v>
                      </c:pt>
                      <c:pt idx="693">
                        <c:v>2088.87</c:v>
                      </c:pt>
                      <c:pt idx="694">
                        <c:v>2090.11</c:v>
                      </c:pt>
                      <c:pt idx="695">
                        <c:v>2090.11</c:v>
                      </c:pt>
                      <c:pt idx="696">
                        <c:v>2090.11</c:v>
                      </c:pt>
                      <c:pt idx="697">
                        <c:v>2080.41</c:v>
                      </c:pt>
                      <c:pt idx="698">
                        <c:v>2102.63</c:v>
                      </c:pt>
                      <c:pt idx="699">
                        <c:v>2079.5100000000002</c:v>
                      </c:pt>
                      <c:pt idx="700">
                        <c:v>2049.62</c:v>
                      </c:pt>
                      <c:pt idx="701">
                        <c:v>2091.69</c:v>
                      </c:pt>
                      <c:pt idx="702">
                        <c:v>2091.69</c:v>
                      </c:pt>
                      <c:pt idx="703">
                        <c:v>2091.69</c:v>
                      </c:pt>
                      <c:pt idx="704">
                        <c:v>2077.0700000000002</c:v>
                      </c:pt>
                      <c:pt idx="705">
                        <c:v>2063.59</c:v>
                      </c:pt>
                      <c:pt idx="706">
                        <c:v>2047.62</c:v>
                      </c:pt>
                      <c:pt idx="707">
                        <c:v>2052.23</c:v>
                      </c:pt>
                      <c:pt idx="708">
                        <c:v>2012.37</c:v>
                      </c:pt>
                      <c:pt idx="709">
                        <c:v>2012.37</c:v>
                      </c:pt>
                      <c:pt idx="710">
                        <c:v>2012.37</c:v>
                      </c:pt>
                      <c:pt idx="711">
                        <c:v>2021.94</c:v>
                      </c:pt>
                      <c:pt idx="712">
                        <c:v>2043.41</c:v>
                      </c:pt>
                      <c:pt idx="713">
                        <c:v>2073.0700000000002</c:v>
                      </c:pt>
                      <c:pt idx="714">
                        <c:v>2041.89</c:v>
                      </c:pt>
                      <c:pt idx="715">
                        <c:v>2005.55</c:v>
                      </c:pt>
                      <c:pt idx="716">
                        <c:v>2005.55</c:v>
                      </c:pt>
                      <c:pt idx="717">
                        <c:v>2005.55</c:v>
                      </c:pt>
                      <c:pt idx="718">
                        <c:v>2021.15</c:v>
                      </c:pt>
                      <c:pt idx="719">
                        <c:v>2038.97</c:v>
                      </c:pt>
                      <c:pt idx="720">
                        <c:v>2064.29</c:v>
                      </c:pt>
                      <c:pt idx="721">
                        <c:v>2060.9899999999998</c:v>
                      </c:pt>
                      <c:pt idx="722">
                        <c:v>2060.9899999999998</c:v>
                      </c:pt>
                      <c:pt idx="723">
                        <c:v>2060.9899999999998</c:v>
                      </c:pt>
                      <c:pt idx="724">
                        <c:v>2060.9899999999998</c:v>
                      </c:pt>
                      <c:pt idx="725">
                        <c:v>2056.5</c:v>
                      </c:pt>
                      <c:pt idx="726">
                        <c:v>2078.36</c:v>
                      </c:pt>
                      <c:pt idx="727">
                        <c:v>2063.36</c:v>
                      </c:pt>
                      <c:pt idx="728">
                        <c:v>2043.94</c:v>
                      </c:pt>
                      <c:pt idx="729">
                        <c:v>2043.94</c:v>
                      </c:pt>
                      <c:pt idx="730">
                        <c:v>2043.94</c:v>
                      </c:pt>
                      <c:pt idx="731">
                        <c:v>2043.94</c:v>
                      </c:pt>
                      <c:pt idx="732">
                        <c:v>2012.66</c:v>
                      </c:pt>
                      <c:pt idx="733">
                        <c:v>2016.71</c:v>
                      </c:pt>
                      <c:pt idx="734">
                        <c:v>1990.26</c:v>
                      </c:pt>
                      <c:pt idx="735">
                        <c:v>1943.09</c:v>
                      </c:pt>
                      <c:pt idx="736">
                        <c:v>1922.03</c:v>
                      </c:pt>
                      <c:pt idx="737">
                        <c:v>1922.03</c:v>
                      </c:pt>
                      <c:pt idx="738">
                        <c:v>1922.03</c:v>
                      </c:pt>
                      <c:pt idx="739">
                        <c:v>1923.67</c:v>
                      </c:pt>
                      <c:pt idx="740">
                        <c:v>1938.68</c:v>
                      </c:pt>
                      <c:pt idx="741">
                        <c:v>1890.28</c:v>
                      </c:pt>
                      <c:pt idx="742">
                        <c:v>1921.84</c:v>
                      </c:pt>
                      <c:pt idx="743">
                        <c:v>1880.33</c:v>
                      </c:pt>
                      <c:pt idx="744">
                        <c:v>1880.33</c:v>
                      </c:pt>
                      <c:pt idx="745">
                        <c:v>1880.33</c:v>
                      </c:pt>
                      <c:pt idx="746">
                        <c:v>1880.33</c:v>
                      </c:pt>
                      <c:pt idx="747">
                        <c:v>1881.33</c:v>
                      </c:pt>
                      <c:pt idx="748">
                        <c:v>1859.33</c:v>
                      </c:pt>
                      <c:pt idx="749">
                        <c:v>1868.99</c:v>
                      </c:pt>
                      <c:pt idx="750">
                        <c:v>1906.9</c:v>
                      </c:pt>
                      <c:pt idx="751">
                        <c:v>1906.9</c:v>
                      </c:pt>
                      <c:pt idx="752">
                        <c:v>1906.9</c:v>
                      </c:pt>
                      <c:pt idx="753">
                        <c:v>1877.08</c:v>
                      </c:pt>
                      <c:pt idx="754">
                        <c:v>1903.63</c:v>
                      </c:pt>
                      <c:pt idx="755">
                        <c:v>1882.95</c:v>
                      </c:pt>
                      <c:pt idx="756">
                        <c:v>1893.36</c:v>
                      </c:pt>
                      <c:pt idx="757">
                        <c:v>1940.24</c:v>
                      </c:pt>
                      <c:pt idx="758">
                        <c:v>1940.24</c:v>
                      </c:pt>
                      <c:pt idx="759">
                        <c:v>1940.24</c:v>
                      </c:pt>
                      <c:pt idx="760">
                        <c:v>1939.38</c:v>
                      </c:pt>
                      <c:pt idx="761">
                        <c:v>1903.03</c:v>
                      </c:pt>
                      <c:pt idx="762">
                        <c:v>1912.53</c:v>
                      </c:pt>
                      <c:pt idx="763">
                        <c:v>1915.45</c:v>
                      </c:pt>
                      <c:pt idx="764">
                        <c:v>1880.05</c:v>
                      </c:pt>
                      <c:pt idx="765">
                        <c:v>1880.05</c:v>
                      </c:pt>
                      <c:pt idx="766">
                        <c:v>1880.05</c:v>
                      </c:pt>
                      <c:pt idx="767">
                        <c:v>1853.44</c:v>
                      </c:pt>
                      <c:pt idx="768">
                        <c:v>1852.21</c:v>
                      </c:pt>
                      <c:pt idx="769">
                        <c:v>1851.86</c:v>
                      </c:pt>
                      <c:pt idx="770">
                        <c:v>1829.08</c:v>
                      </c:pt>
                      <c:pt idx="771">
                        <c:v>1864.78</c:v>
                      </c:pt>
                      <c:pt idx="772">
                        <c:v>1864.78</c:v>
                      </c:pt>
                      <c:pt idx="773">
                        <c:v>1864.78</c:v>
                      </c:pt>
                      <c:pt idx="774">
                        <c:v>1864.78</c:v>
                      </c:pt>
                      <c:pt idx="775">
                        <c:v>1895.58</c:v>
                      </c:pt>
                      <c:pt idx="776">
                        <c:v>1926.82</c:v>
                      </c:pt>
                      <c:pt idx="777">
                        <c:v>1917.83</c:v>
                      </c:pt>
                      <c:pt idx="778">
                        <c:v>1917.78</c:v>
                      </c:pt>
                      <c:pt idx="779">
                        <c:v>1917.78</c:v>
                      </c:pt>
                      <c:pt idx="780">
                        <c:v>1917.78</c:v>
                      </c:pt>
                      <c:pt idx="781">
                        <c:v>1945.5</c:v>
                      </c:pt>
                      <c:pt idx="782">
                        <c:v>1921.27</c:v>
                      </c:pt>
                      <c:pt idx="783">
                        <c:v>1929.8</c:v>
                      </c:pt>
                      <c:pt idx="784">
                        <c:v>1951.7</c:v>
                      </c:pt>
                      <c:pt idx="785">
                        <c:v>1948.05</c:v>
                      </c:pt>
                      <c:pt idx="786">
                        <c:v>1948.05</c:v>
                      </c:pt>
                      <c:pt idx="787">
                        <c:v>1948.05</c:v>
                      </c:pt>
                      <c:pt idx="788">
                        <c:v>1932.23</c:v>
                      </c:pt>
                      <c:pt idx="789">
                        <c:v>1978.35</c:v>
                      </c:pt>
                      <c:pt idx="790">
                        <c:v>1986.45</c:v>
                      </c:pt>
                      <c:pt idx="791">
                        <c:v>1993.4</c:v>
                      </c:pt>
                      <c:pt idx="792">
                        <c:v>1999.99</c:v>
                      </c:pt>
                      <c:pt idx="793">
                        <c:v>1999.99</c:v>
                      </c:pt>
                      <c:pt idx="794">
                        <c:v>1999.99</c:v>
                      </c:pt>
                      <c:pt idx="795">
                        <c:v>2001.76</c:v>
                      </c:pt>
                      <c:pt idx="796">
                        <c:v>1979.26</c:v>
                      </c:pt>
                      <c:pt idx="797">
                        <c:v>1989.26</c:v>
                      </c:pt>
                      <c:pt idx="798">
                        <c:v>1989.57</c:v>
                      </c:pt>
                      <c:pt idx="799">
                        <c:v>2022.19</c:v>
                      </c:pt>
                      <c:pt idx="800">
                        <c:v>2022.19</c:v>
                      </c:pt>
                      <c:pt idx="801">
                        <c:v>2022.19</c:v>
                      </c:pt>
                      <c:pt idx="802">
                        <c:v>2019.64</c:v>
                      </c:pt>
                      <c:pt idx="803">
                        <c:v>2015.93</c:v>
                      </c:pt>
                      <c:pt idx="804">
                        <c:v>2027.22</c:v>
                      </c:pt>
                      <c:pt idx="805">
                        <c:v>2040.59</c:v>
                      </c:pt>
                      <c:pt idx="806">
                        <c:v>2049.58</c:v>
                      </c:pt>
                      <c:pt idx="807">
                        <c:v>2049.58</c:v>
                      </c:pt>
                      <c:pt idx="808">
                        <c:v>2049.58</c:v>
                      </c:pt>
                      <c:pt idx="809">
                        <c:v>2051.6</c:v>
                      </c:pt>
                      <c:pt idx="810">
                        <c:v>2049.8000000000002</c:v>
                      </c:pt>
                      <c:pt idx="811">
                        <c:v>2036.71</c:v>
                      </c:pt>
                      <c:pt idx="812">
                        <c:v>2035.94</c:v>
                      </c:pt>
                      <c:pt idx="813">
                        <c:v>2035.94</c:v>
                      </c:pt>
                      <c:pt idx="814">
                        <c:v>2035.94</c:v>
                      </c:pt>
                      <c:pt idx="815">
                        <c:v>2035.94</c:v>
                      </c:pt>
                      <c:pt idx="816">
                        <c:v>2037.05</c:v>
                      </c:pt>
                      <c:pt idx="817">
                        <c:v>2055.0100000000002</c:v>
                      </c:pt>
                      <c:pt idx="818">
                        <c:v>2063.9499999999998</c:v>
                      </c:pt>
                      <c:pt idx="819">
                        <c:v>2059.7399999999998</c:v>
                      </c:pt>
                      <c:pt idx="820">
                        <c:v>2072.7800000000002</c:v>
                      </c:pt>
                      <c:pt idx="821">
                        <c:v>2072.7800000000002</c:v>
                      </c:pt>
                      <c:pt idx="822">
                        <c:v>2072.7800000000002</c:v>
                      </c:pt>
                      <c:pt idx="823">
                        <c:v>2066.13</c:v>
                      </c:pt>
                      <c:pt idx="824">
                        <c:v>2045.17</c:v>
                      </c:pt>
                      <c:pt idx="825">
                        <c:v>2066.66</c:v>
                      </c:pt>
                      <c:pt idx="826">
                        <c:v>2041.91</c:v>
                      </c:pt>
                      <c:pt idx="827">
                        <c:v>2047.6</c:v>
                      </c:pt>
                      <c:pt idx="828">
                        <c:v>2047.6</c:v>
                      </c:pt>
                      <c:pt idx="829">
                        <c:v>2047.6</c:v>
                      </c:pt>
                      <c:pt idx="830">
                        <c:v>2041.99</c:v>
                      </c:pt>
                      <c:pt idx="831">
                        <c:v>2061.7199999999998</c:v>
                      </c:pt>
                      <c:pt idx="832">
                        <c:v>2082.42</c:v>
                      </c:pt>
                      <c:pt idx="833">
                        <c:v>2082.7800000000002</c:v>
                      </c:pt>
                      <c:pt idx="834">
                        <c:v>2080.73</c:v>
                      </c:pt>
                      <c:pt idx="835">
                        <c:v>2080.73</c:v>
                      </c:pt>
                      <c:pt idx="836">
                        <c:v>2080.73</c:v>
                      </c:pt>
                      <c:pt idx="837">
                        <c:v>2094.34</c:v>
                      </c:pt>
                      <c:pt idx="838">
                        <c:v>2100.8000000000002</c:v>
                      </c:pt>
                      <c:pt idx="839">
                        <c:v>2102.4</c:v>
                      </c:pt>
                      <c:pt idx="840">
                        <c:v>2091.48</c:v>
                      </c:pt>
                      <c:pt idx="841">
                        <c:v>2091.58</c:v>
                      </c:pt>
                      <c:pt idx="842">
                        <c:v>2091.58</c:v>
                      </c:pt>
                      <c:pt idx="843">
                        <c:v>2091.58</c:v>
                      </c:pt>
                      <c:pt idx="844">
                        <c:v>2087.79</c:v>
                      </c:pt>
                      <c:pt idx="845">
                        <c:v>2091.6999999999998</c:v>
                      </c:pt>
                      <c:pt idx="846">
                        <c:v>2095.15</c:v>
                      </c:pt>
                      <c:pt idx="847">
                        <c:v>2075.81</c:v>
                      </c:pt>
                      <c:pt idx="848">
                        <c:v>2065.3000000000002</c:v>
                      </c:pt>
                      <c:pt idx="849">
                        <c:v>2065.3000000000002</c:v>
                      </c:pt>
                      <c:pt idx="850">
                        <c:v>2065.3000000000002</c:v>
                      </c:pt>
                      <c:pt idx="851">
                        <c:v>2081.4299999999998</c:v>
                      </c:pt>
                      <c:pt idx="852">
                        <c:v>2063.37</c:v>
                      </c:pt>
                      <c:pt idx="853">
                        <c:v>2051.12</c:v>
                      </c:pt>
                      <c:pt idx="854">
                        <c:v>2050.63</c:v>
                      </c:pt>
                      <c:pt idx="855">
                        <c:v>2057.14</c:v>
                      </c:pt>
                      <c:pt idx="856">
                        <c:v>2057.14</c:v>
                      </c:pt>
                      <c:pt idx="857">
                        <c:v>2057.14</c:v>
                      </c:pt>
                      <c:pt idx="858">
                        <c:v>2058.69</c:v>
                      </c:pt>
                      <c:pt idx="859">
                        <c:v>2084.39</c:v>
                      </c:pt>
                      <c:pt idx="860">
                        <c:v>2064.46</c:v>
                      </c:pt>
                      <c:pt idx="861">
                        <c:v>2064.11</c:v>
                      </c:pt>
                      <c:pt idx="862">
                        <c:v>2046.61</c:v>
                      </c:pt>
                      <c:pt idx="863">
                        <c:v>2046.61</c:v>
                      </c:pt>
                      <c:pt idx="864">
                        <c:v>2046.61</c:v>
                      </c:pt>
                      <c:pt idx="865">
                        <c:v>2066.66</c:v>
                      </c:pt>
                      <c:pt idx="866">
                        <c:v>2047.21</c:v>
                      </c:pt>
                      <c:pt idx="867">
                        <c:v>2047.63</c:v>
                      </c:pt>
                      <c:pt idx="868">
                        <c:v>2040.04</c:v>
                      </c:pt>
                      <c:pt idx="869">
                        <c:v>2052.3200000000002</c:v>
                      </c:pt>
                      <c:pt idx="870">
                        <c:v>2052.3200000000002</c:v>
                      </c:pt>
                      <c:pt idx="871">
                        <c:v>2052.3200000000002</c:v>
                      </c:pt>
                      <c:pt idx="872">
                        <c:v>2048.04</c:v>
                      </c:pt>
                      <c:pt idx="873">
                        <c:v>2076.06</c:v>
                      </c:pt>
                      <c:pt idx="874">
                        <c:v>2090.54</c:v>
                      </c:pt>
                      <c:pt idx="875">
                        <c:v>2090.1</c:v>
                      </c:pt>
                      <c:pt idx="876">
                        <c:v>2099.06</c:v>
                      </c:pt>
                      <c:pt idx="877">
                        <c:v>2099.06</c:v>
                      </c:pt>
                      <c:pt idx="878">
                        <c:v>2099.06</c:v>
                      </c:pt>
                      <c:pt idx="879">
                        <c:v>2099.06</c:v>
                      </c:pt>
                      <c:pt idx="880">
                        <c:v>2096.96</c:v>
                      </c:pt>
                      <c:pt idx="881">
                        <c:v>2099.33</c:v>
                      </c:pt>
                      <c:pt idx="882">
                        <c:v>2105.2600000000002</c:v>
                      </c:pt>
                      <c:pt idx="883">
                        <c:v>2099.13</c:v>
                      </c:pt>
                      <c:pt idx="884">
                        <c:v>2099.13</c:v>
                      </c:pt>
                      <c:pt idx="885">
                        <c:v>2099.13</c:v>
                      </c:pt>
                      <c:pt idx="886">
                        <c:v>2109.41</c:v>
                      </c:pt>
                      <c:pt idx="887">
                        <c:v>2112.13</c:v>
                      </c:pt>
                      <c:pt idx="888">
                        <c:v>2119.12</c:v>
                      </c:pt>
                      <c:pt idx="889">
                        <c:v>2115.48</c:v>
                      </c:pt>
                      <c:pt idx="890">
                        <c:v>2096.0700000000002</c:v>
                      </c:pt>
                      <c:pt idx="891">
                        <c:v>2096.0700000000002</c:v>
                      </c:pt>
                      <c:pt idx="892">
                        <c:v>2096.0700000000002</c:v>
                      </c:pt>
                      <c:pt idx="893">
                        <c:v>2079.06</c:v>
                      </c:pt>
                      <c:pt idx="894">
                        <c:v>2075.3200000000002</c:v>
                      </c:pt>
                      <c:pt idx="895">
                        <c:v>2071.5</c:v>
                      </c:pt>
                      <c:pt idx="896">
                        <c:v>2077.9899999999998</c:v>
                      </c:pt>
                      <c:pt idx="897">
                        <c:v>2071.2199999999998</c:v>
                      </c:pt>
                      <c:pt idx="898">
                        <c:v>2071.2199999999998</c:v>
                      </c:pt>
                      <c:pt idx="899">
                        <c:v>2071.2199999999998</c:v>
                      </c:pt>
                      <c:pt idx="900">
                        <c:v>2083.25</c:v>
                      </c:pt>
                      <c:pt idx="901">
                        <c:v>2088.9</c:v>
                      </c:pt>
                      <c:pt idx="902">
                        <c:v>2085.4499999999998</c:v>
                      </c:pt>
                      <c:pt idx="903">
                        <c:v>2113.3200000000002</c:v>
                      </c:pt>
                      <c:pt idx="904">
                        <c:v>2037.41</c:v>
                      </c:pt>
                      <c:pt idx="905">
                        <c:v>2037.41</c:v>
                      </c:pt>
                      <c:pt idx="906">
                        <c:v>2037.41</c:v>
                      </c:pt>
                      <c:pt idx="907">
                        <c:v>2000.54</c:v>
                      </c:pt>
                      <c:pt idx="908">
                        <c:v>2036.09</c:v>
                      </c:pt>
                      <c:pt idx="909">
                        <c:v>2070.77</c:v>
                      </c:pt>
                      <c:pt idx="910">
                        <c:v>2098.86</c:v>
                      </c:pt>
                      <c:pt idx="911">
                        <c:v>2102.9499999999998</c:v>
                      </c:pt>
                      <c:pt idx="912">
                        <c:v>2102.9499999999998</c:v>
                      </c:pt>
                      <c:pt idx="913">
                        <c:v>2102.9499999999998</c:v>
                      </c:pt>
                      <c:pt idx="914">
                        <c:v>2102.9499999999998</c:v>
                      </c:pt>
                      <c:pt idx="915">
                        <c:v>2088.5500000000002</c:v>
                      </c:pt>
                      <c:pt idx="916">
                        <c:v>2099.73</c:v>
                      </c:pt>
                      <c:pt idx="917">
                        <c:v>2097.9</c:v>
                      </c:pt>
                      <c:pt idx="918">
                        <c:v>2129.9</c:v>
                      </c:pt>
                      <c:pt idx="919">
                        <c:v>2129.9</c:v>
                      </c:pt>
                      <c:pt idx="920">
                        <c:v>2129.9</c:v>
                      </c:pt>
                      <c:pt idx="921">
                        <c:v>2137.16</c:v>
                      </c:pt>
                      <c:pt idx="922">
                        <c:v>2152.14</c:v>
                      </c:pt>
                      <c:pt idx="923">
                        <c:v>2152.4299999999998</c:v>
                      </c:pt>
                      <c:pt idx="924">
                        <c:v>2163.75</c:v>
                      </c:pt>
                      <c:pt idx="925">
                        <c:v>2161.7399999999998</c:v>
                      </c:pt>
                      <c:pt idx="926">
                        <c:v>2161.7399999999998</c:v>
                      </c:pt>
                      <c:pt idx="927">
                        <c:v>2161.7399999999998</c:v>
                      </c:pt>
                      <c:pt idx="928">
                        <c:v>2166.89</c:v>
                      </c:pt>
                      <c:pt idx="929">
                        <c:v>2163.7800000000002</c:v>
                      </c:pt>
                      <c:pt idx="930">
                        <c:v>2173.02</c:v>
                      </c:pt>
                      <c:pt idx="931">
                        <c:v>2165.17</c:v>
                      </c:pt>
                      <c:pt idx="932">
                        <c:v>2175.0300000000002</c:v>
                      </c:pt>
                      <c:pt idx="933">
                        <c:v>2175.0300000000002</c:v>
                      </c:pt>
                      <c:pt idx="934">
                        <c:v>2175.0300000000002</c:v>
                      </c:pt>
                      <c:pt idx="935">
                        <c:v>2168.48</c:v>
                      </c:pt>
                      <c:pt idx="936">
                        <c:v>2169.1799999999998</c:v>
                      </c:pt>
                      <c:pt idx="937">
                        <c:v>2166.58</c:v>
                      </c:pt>
                      <c:pt idx="938">
                        <c:v>2170.06</c:v>
                      </c:pt>
                      <c:pt idx="939">
                        <c:v>2173.6</c:v>
                      </c:pt>
                      <c:pt idx="940">
                        <c:v>2173.6</c:v>
                      </c:pt>
                      <c:pt idx="941">
                        <c:v>2173.6</c:v>
                      </c:pt>
                      <c:pt idx="942">
                        <c:v>2170.84</c:v>
                      </c:pt>
                      <c:pt idx="943">
                        <c:v>2157.0300000000002</c:v>
                      </c:pt>
                      <c:pt idx="944">
                        <c:v>2163.79</c:v>
                      </c:pt>
                      <c:pt idx="945">
                        <c:v>2164.25</c:v>
                      </c:pt>
                      <c:pt idx="946">
                        <c:v>2182.87</c:v>
                      </c:pt>
                      <c:pt idx="947">
                        <c:v>2182.87</c:v>
                      </c:pt>
                      <c:pt idx="948">
                        <c:v>2182.87</c:v>
                      </c:pt>
                      <c:pt idx="949">
                        <c:v>2180.89</c:v>
                      </c:pt>
                      <c:pt idx="950">
                        <c:v>2181.7399999999998</c:v>
                      </c:pt>
                      <c:pt idx="951">
                        <c:v>2175.4899999999998</c:v>
                      </c:pt>
                      <c:pt idx="952">
                        <c:v>2185.79</c:v>
                      </c:pt>
                      <c:pt idx="953">
                        <c:v>2184.0500000000002</c:v>
                      </c:pt>
                      <c:pt idx="954">
                        <c:v>2184.0500000000002</c:v>
                      </c:pt>
                      <c:pt idx="955">
                        <c:v>2184.0500000000002</c:v>
                      </c:pt>
                      <c:pt idx="956">
                        <c:v>2190.15</c:v>
                      </c:pt>
                      <c:pt idx="957">
                        <c:v>2178.15</c:v>
                      </c:pt>
                      <c:pt idx="958">
                        <c:v>2182.2199999999998</c:v>
                      </c:pt>
                      <c:pt idx="959">
                        <c:v>2187.02</c:v>
                      </c:pt>
                      <c:pt idx="960">
                        <c:v>2183.87</c:v>
                      </c:pt>
                      <c:pt idx="961">
                        <c:v>2183.87</c:v>
                      </c:pt>
                      <c:pt idx="962">
                        <c:v>2183.87</c:v>
                      </c:pt>
                      <c:pt idx="963">
                        <c:v>2182.64</c:v>
                      </c:pt>
                      <c:pt idx="964">
                        <c:v>2186.9</c:v>
                      </c:pt>
                      <c:pt idx="965">
                        <c:v>2175.44</c:v>
                      </c:pt>
                      <c:pt idx="966">
                        <c:v>2172.4699999999998</c:v>
                      </c:pt>
                      <c:pt idx="967">
                        <c:v>2169.04</c:v>
                      </c:pt>
                      <c:pt idx="968">
                        <c:v>2169.04</c:v>
                      </c:pt>
                      <c:pt idx="969">
                        <c:v>2169.04</c:v>
                      </c:pt>
                      <c:pt idx="970">
                        <c:v>2180.38</c:v>
                      </c:pt>
                      <c:pt idx="971">
                        <c:v>2176.12</c:v>
                      </c:pt>
                      <c:pt idx="972">
                        <c:v>2170.9499999999998</c:v>
                      </c:pt>
                      <c:pt idx="973">
                        <c:v>2170.86</c:v>
                      </c:pt>
                      <c:pt idx="974">
                        <c:v>2179.98</c:v>
                      </c:pt>
                      <c:pt idx="975">
                        <c:v>2179.98</c:v>
                      </c:pt>
                      <c:pt idx="976">
                        <c:v>2179.98</c:v>
                      </c:pt>
                      <c:pt idx="977">
                        <c:v>2179.98</c:v>
                      </c:pt>
                      <c:pt idx="978">
                        <c:v>2186.48</c:v>
                      </c:pt>
                      <c:pt idx="979">
                        <c:v>2186.16</c:v>
                      </c:pt>
                      <c:pt idx="980">
                        <c:v>2181.3000000000002</c:v>
                      </c:pt>
                      <c:pt idx="981">
                        <c:v>2127.81</c:v>
                      </c:pt>
                      <c:pt idx="982">
                        <c:v>2127.81</c:v>
                      </c:pt>
                      <c:pt idx="983">
                        <c:v>2127.81</c:v>
                      </c:pt>
                      <c:pt idx="984">
                        <c:v>2159.04</c:v>
                      </c:pt>
                      <c:pt idx="985">
                        <c:v>2127.02</c:v>
                      </c:pt>
                      <c:pt idx="986">
                        <c:v>2125.77</c:v>
                      </c:pt>
                      <c:pt idx="987">
                        <c:v>2147.2600000000002</c:v>
                      </c:pt>
                      <c:pt idx="988">
                        <c:v>2139.16</c:v>
                      </c:pt>
                      <c:pt idx="989">
                        <c:v>2139.16</c:v>
                      </c:pt>
                      <c:pt idx="990">
                        <c:v>2139.16</c:v>
                      </c:pt>
                      <c:pt idx="991">
                        <c:v>2139.12</c:v>
                      </c:pt>
                      <c:pt idx="992">
                        <c:v>2139.7600000000002</c:v>
                      </c:pt>
                      <c:pt idx="993">
                        <c:v>2163.12</c:v>
                      </c:pt>
                      <c:pt idx="994">
                        <c:v>2177.1799999999998</c:v>
                      </c:pt>
                      <c:pt idx="995">
                        <c:v>2164.69</c:v>
                      </c:pt>
                      <c:pt idx="996">
                        <c:v>2164.69</c:v>
                      </c:pt>
                      <c:pt idx="997">
                        <c:v>2164.69</c:v>
                      </c:pt>
                      <c:pt idx="998">
                        <c:v>2146.1</c:v>
                      </c:pt>
                      <c:pt idx="999">
                        <c:v>2159.9299999999998</c:v>
                      </c:pt>
                      <c:pt idx="1000">
                        <c:v>2171.37</c:v>
                      </c:pt>
                      <c:pt idx="1001">
                        <c:v>2151.13</c:v>
                      </c:pt>
                      <c:pt idx="1002">
                        <c:v>2168.27</c:v>
                      </c:pt>
                      <c:pt idx="1003">
                        <c:v>2168.27</c:v>
                      </c:pt>
                      <c:pt idx="1004">
                        <c:v>2168.27</c:v>
                      </c:pt>
                      <c:pt idx="1005">
                        <c:v>2161.1999999999998</c:v>
                      </c:pt>
                      <c:pt idx="1006">
                        <c:v>2150.4899999999998</c:v>
                      </c:pt>
                      <c:pt idx="1007">
                        <c:v>2159.73</c:v>
                      </c:pt>
                      <c:pt idx="1008">
                        <c:v>2160.77</c:v>
                      </c:pt>
                      <c:pt idx="1009">
                        <c:v>2153.7399999999998</c:v>
                      </c:pt>
                      <c:pt idx="1010">
                        <c:v>2153.7399999999998</c:v>
                      </c:pt>
                      <c:pt idx="1011">
                        <c:v>2153.7399999999998</c:v>
                      </c:pt>
                      <c:pt idx="1012">
                        <c:v>2163.66</c:v>
                      </c:pt>
                      <c:pt idx="1013">
                        <c:v>2136.73</c:v>
                      </c:pt>
                      <c:pt idx="1014">
                        <c:v>2139.1799999999998</c:v>
                      </c:pt>
                      <c:pt idx="1015">
                        <c:v>2132.5500000000002</c:v>
                      </c:pt>
                      <c:pt idx="1016">
                        <c:v>2132.98</c:v>
                      </c:pt>
                      <c:pt idx="1017">
                        <c:v>2132.98</c:v>
                      </c:pt>
                      <c:pt idx="1018">
                        <c:v>2132.98</c:v>
                      </c:pt>
                      <c:pt idx="1019">
                        <c:v>2126.5</c:v>
                      </c:pt>
                      <c:pt idx="1020">
                        <c:v>2139.6</c:v>
                      </c:pt>
                      <c:pt idx="1021">
                        <c:v>2144.29</c:v>
                      </c:pt>
                      <c:pt idx="1022">
                        <c:v>2141.34</c:v>
                      </c:pt>
                      <c:pt idx="1023">
                        <c:v>2141.16</c:v>
                      </c:pt>
                      <c:pt idx="1024">
                        <c:v>2141.16</c:v>
                      </c:pt>
                      <c:pt idx="1025">
                        <c:v>2141.16</c:v>
                      </c:pt>
                      <c:pt idx="1026">
                        <c:v>2151.33</c:v>
                      </c:pt>
                      <c:pt idx="1027">
                        <c:v>2143.16</c:v>
                      </c:pt>
                      <c:pt idx="1028">
                        <c:v>2139.4299999999998</c:v>
                      </c:pt>
                      <c:pt idx="1029">
                        <c:v>2133.04</c:v>
                      </c:pt>
                      <c:pt idx="1030">
                        <c:v>2126.41</c:v>
                      </c:pt>
                      <c:pt idx="1031">
                        <c:v>2126.41</c:v>
                      </c:pt>
                      <c:pt idx="1032">
                        <c:v>2126.41</c:v>
                      </c:pt>
                      <c:pt idx="1033">
                        <c:v>2126.15</c:v>
                      </c:pt>
                      <c:pt idx="1034">
                        <c:v>2111.7199999999998</c:v>
                      </c:pt>
                      <c:pt idx="1035">
                        <c:v>2097.94</c:v>
                      </c:pt>
                      <c:pt idx="1036">
                        <c:v>2088.66</c:v>
                      </c:pt>
                      <c:pt idx="1037">
                        <c:v>2085.1799999999998</c:v>
                      </c:pt>
                      <c:pt idx="1038">
                        <c:v>2085.1799999999998</c:v>
                      </c:pt>
                      <c:pt idx="1039">
                        <c:v>2085.1799999999998</c:v>
                      </c:pt>
                      <c:pt idx="1040">
                        <c:v>2131.52</c:v>
                      </c:pt>
                      <c:pt idx="1041">
                        <c:v>2139.56</c:v>
                      </c:pt>
                      <c:pt idx="1042">
                        <c:v>2163.2600000000002</c:v>
                      </c:pt>
                      <c:pt idx="1043">
                        <c:v>2167.48</c:v>
                      </c:pt>
                      <c:pt idx="1044">
                        <c:v>2164.4499999999998</c:v>
                      </c:pt>
                      <c:pt idx="1045">
                        <c:v>2164.4499999999998</c:v>
                      </c:pt>
                      <c:pt idx="1046">
                        <c:v>2164.4499999999998</c:v>
                      </c:pt>
                      <c:pt idx="1047">
                        <c:v>2164.1999999999998</c:v>
                      </c:pt>
                      <c:pt idx="1048">
                        <c:v>2180.39</c:v>
                      </c:pt>
                      <c:pt idx="1049">
                        <c:v>2176.94</c:v>
                      </c:pt>
                      <c:pt idx="1050">
                        <c:v>2187.12</c:v>
                      </c:pt>
                      <c:pt idx="1051">
                        <c:v>2181.9</c:v>
                      </c:pt>
                      <c:pt idx="1052">
                        <c:v>2181.9</c:v>
                      </c:pt>
                      <c:pt idx="1053">
                        <c:v>2181.9</c:v>
                      </c:pt>
                      <c:pt idx="1054">
                        <c:v>2198.1799999999998</c:v>
                      </c:pt>
                      <c:pt idx="1055">
                        <c:v>2202.94</c:v>
                      </c:pt>
                      <c:pt idx="1056">
                        <c:v>2204.7199999999998</c:v>
                      </c:pt>
                      <c:pt idx="1057">
                        <c:v>2204.7199999999998</c:v>
                      </c:pt>
                      <c:pt idx="1058">
                        <c:v>2213.35</c:v>
                      </c:pt>
                      <c:pt idx="1059">
                        <c:v>2213.35</c:v>
                      </c:pt>
                      <c:pt idx="1060">
                        <c:v>2213.35</c:v>
                      </c:pt>
                      <c:pt idx="1061">
                        <c:v>2201.7199999999998</c:v>
                      </c:pt>
                      <c:pt idx="1062">
                        <c:v>2204.66</c:v>
                      </c:pt>
                      <c:pt idx="1063">
                        <c:v>2198.81</c:v>
                      </c:pt>
                      <c:pt idx="1064">
                        <c:v>2191.08</c:v>
                      </c:pt>
                      <c:pt idx="1065">
                        <c:v>2191.9499999999998</c:v>
                      </c:pt>
                      <c:pt idx="1066">
                        <c:v>2191.9499999999998</c:v>
                      </c:pt>
                      <c:pt idx="1067">
                        <c:v>2191.9499999999998</c:v>
                      </c:pt>
                      <c:pt idx="1068">
                        <c:v>2204.71</c:v>
                      </c:pt>
                      <c:pt idx="1069">
                        <c:v>2212.23</c:v>
                      </c:pt>
                      <c:pt idx="1070">
                        <c:v>2241.35</c:v>
                      </c:pt>
                      <c:pt idx="1071">
                        <c:v>2246.19</c:v>
                      </c:pt>
                      <c:pt idx="1072">
                        <c:v>2259.5300000000002</c:v>
                      </c:pt>
                      <c:pt idx="1073">
                        <c:v>2259.5300000000002</c:v>
                      </c:pt>
                      <c:pt idx="1074">
                        <c:v>2259.5300000000002</c:v>
                      </c:pt>
                      <c:pt idx="1075">
                        <c:v>2256.96</c:v>
                      </c:pt>
                      <c:pt idx="1076">
                        <c:v>2271.7199999999998</c:v>
                      </c:pt>
                      <c:pt idx="1077">
                        <c:v>2253.2800000000002</c:v>
                      </c:pt>
                      <c:pt idx="1078">
                        <c:v>2262.0300000000002</c:v>
                      </c:pt>
                      <c:pt idx="1079">
                        <c:v>2258.0700000000002</c:v>
                      </c:pt>
                      <c:pt idx="1080">
                        <c:v>2258.0700000000002</c:v>
                      </c:pt>
                      <c:pt idx="1081">
                        <c:v>2258.0700000000002</c:v>
                      </c:pt>
                      <c:pt idx="1082">
                        <c:v>2262.5300000000002</c:v>
                      </c:pt>
                      <c:pt idx="1083">
                        <c:v>2270.7600000000002</c:v>
                      </c:pt>
                      <c:pt idx="1084">
                        <c:v>2265.1799999999998</c:v>
                      </c:pt>
                      <c:pt idx="1085">
                        <c:v>2260.96</c:v>
                      </c:pt>
                      <c:pt idx="1086">
                        <c:v>2263.79</c:v>
                      </c:pt>
                      <c:pt idx="1087">
                        <c:v>2263.79</c:v>
                      </c:pt>
                      <c:pt idx="1088">
                        <c:v>2263.79</c:v>
                      </c:pt>
                      <c:pt idx="1089">
                        <c:v>2263.79</c:v>
                      </c:pt>
                      <c:pt idx="1090">
                        <c:v>2268.88</c:v>
                      </c:pt>
                      <c:pt idx="1091">
                        <c:v>2249.92</c:v>
                      </c:pt>
                      <c:pt idx="1092">
                        <c:v>2249.2600000000002</c:v>
                      </c:pt>
                      <c:pt idx="1093">
                        <c:v>2238.83</c:v>
                      </c:pt>
                      <c:pt idx="1094">
                        <c:v>2238.83</c:v>
                      </c:pt>
                      <c:pt idx="1095">
                        <c:v>2238.83</c:v>
                      </c:pt>
                      <c:pt idx="1096">
                        <c:v>2238.83</c:v>
                      </c:pt>
                      <c:pt idx="1097">
                        <c:v>2257.83</c:v>
                      </c:pt>
                      <c:pt idx="1098">
                        <c:v>2270.75</c:v>
                      </c:pt>
                      <c:pt idx="1099">
                        <c:v>2269</c:v>
                      </c:pt>
                      <c:pt idx="1100">
                        <c:v>2276.98</c:v>
                      </c:pt>
                      <c:pt idx="1101">
                        <c:v>2276.98</c:v>
                      </c:pt>
                      <c:pt idx="1102">
                        <c:v>2276.98</c:v>
                      </c:pt>
                      <c:pt idx="1103">
                        <c:v>2268.9</c:v>
                      </c:pt>
                      <c:pt idx="1104">
                        <c:v>2268.9</c:v>
                      </c:pt>
                      <c:pt idx="1105">
                        <c:v>2275.3200000000002</c:v>
                      </c:pt>
                      <c:pt idx="1106">
                        <c:v>2270.44</c:v>
                      </c:pt>
                      <c:pt idx="1107">
                        <c:v>2274.64</c:v>
                      </c:pt>
                      <c:pt idx="1108">
                        <c:v>2274.64</c:v>
                      </c:pt>
                      <c:pt idx="1109">
                        <c:v>2274.64</c:v>
                      </c:pt>
                      <c:pt idx="1110">
                        <c:v>2274.64</c:v>
                      </c:pt>
                      <c:pt idx="1111">
                        <c:v>2267.89</c:v>
                      </c:pt>
                      <c:pt idx="1112">
                        <c:v>2271.89</c:v>
                      </c:pt>
                      <c:pt idx="1113">
                        <c:v>2263.69</c:v>
                      </c:pt>
                      <c:pt idx="1114">
                        <c:v>2271.31</c:v>
                      </c:pt>
                      <c:pt idx="1115">
                        <c:v>2271.31</c:v>
                      </c:pt>
                      <c:pt idx="1116">
                        <c:v>2271.31</c:v>
                      </c:pt>
                      <c:pt idx="1117">
                        <c:v>2265.1999999999998</c:v>
                      </c:pt>
                      <c:pt idx="1118">
                        <c:v>2280.0700000000002</c:v>
                      </c:pt>
                      <c:pt idx="1119">
                        <c:v>2298.37</c:v>
                      </c:pt>
                      <c:pt idx="1120">
                        <c:v>2296.6799999999998</c:v>
                      </c:pt>
                      <c:pt idx="1121">
                        <c:v>2294.69</c:v>
                      </c:pt>
                      <c:pt idx="1122">
                        <c:v>2294.69</c:v>
                      </c:pt>
                      <c:pt idx="1123">
                        <c:v>2294.69</c:v>
                      </c:pt>
                      <c:pt idx="1124">
                        <c:v>2280.9</c:v>
                      </c:pt>
                      <c:pt idx="1125">
                        <c:v>2278.87</c:v>
                      </c:pt>
                      <c:pt idx="1126">
                        <c:v>2279.5500000000002</c:v>
                      </c:pt>
                      <c:pt idx="1127">
                        <c:v>2280.85</c:v>
                      </c:pt>
                      <c:pt idx="1128">
                        <c:v>2297.42</c:v>
                      </c:pt>
                      <c:pt idx="1129">
                        <c:v>2297.42</c:v>
                      </c:pt>
                      <c:pt idx="1130">
                        <c:v>2297.42</c:v>
                      </c:pt>
                      <c:pt idx="1131">
                        <c:v>2292.56</c:v>
                      </c:pt>
                      <c:pt idx="1132">
                        <c:v>2293.08</c:v>
                      </c:pt>
                      <c:pt idx="1133">
                        <c:v>2294.67</c:v>
                      </c:pt>
                      <c:pt idx="1134">
                        <c:v>2307.87</c:v>
                      </c:pt>
                      <c:pt idx="1135">
                        <c:v>2316.1</c:v>
                      </c:pt>
                      <c:pt idx="1136">
                        <c:v>2316.1</c:v>
                      </c:pt>
                      <c:pt idx="1137">
                        <c:v>2316.1</c:v>
                      </c:pt>
                      <c:pt idx="1138">
                        <c:v>2328.25</c:v>
                      </c:pt>
                      <c:pt idx="1139">
                        <c:v>2337.58</c:v>
                      </c:pt>
                      <c:pt idx="1140">
                        <c:v>2349.25</c:v>
                      </c:pt>
                      <c:pt idx="1141">
                        <c:v>2347.2199999999998</c:v>
                      </c:pt>
                      <c:pt idx="1142">
                        <c:v>2351.16</c:v>
                      </c:pt>
                      <c:pt idx="1143">
                        <c:v>2351.16</c:v>
                      </c:pt>
                      <c:pt idx="1144">
                        <c:v>2351.16</c:v>
                      </c:pt>
                      <c:pt idx="1145">
                        <c:v>2351.16</c:v>
                      </c:pt>
                      <c:pt idx="1146">
                        <c:v>2365.38</c:v>
                      </c:pt>
                      <c:pt idx="1147">
                        <c:v>2362.8200000000002</c:v>
                      </c:pt>
                      <c:pt idx="1148">
                        <c:v>2363.81</c:v>
                      </c:pt>
                      <c:pt idx="1149">
                        <c:v>2367.34</c:v>
                      </c:pt>
                      <c:pt idx="1150">
                        <c:v>2367.34</c:v>
                      </c:pt>
                      <c:pt idx="1151">
                        <c:v>2367.34</c:v>
                      </c:pt>
                      <c:pt idx="1152">
                        <c:v>2369.75</c:v>
                      </c:pt>
                      <c:pt idx="1153">
                        <c:v>2363.64</c:v>
                      </c:pt>
                      <c:pt idx="1154">
                        <c:v>2395.96</c:v>
                      </c:pt>
                      <c:pt idx="1155">
                        <c:v>2381.92</c:v>
                      </c:pt>
                      <c:pt idx="1156">
                        <c:v>2383.12</c:v>
                      </c:pt>
                      <c:pt idx="1157">
                        <c:v>2383.12</c:v>
                      </c:pt>
                      <c:pt idx="1158">
                        <c:v>2383.12</c:v>
                      </c:pt>
                      <c:pt idx="1159">
                        <c:v>2375.31</c:v>
                      </c:pt>
                      <c:pt idx="1160">
                        <c:v>2368.39</c:v>
                      </c:pt>
                      <c:pt idx="1161">
                        <c:v>2362.98</c:v>
                      </c:pt>
                      <c:pt idx="1162">
                        <c:v>2364.87</c:v>
                      </c:pt>
                      <c:pt idx="1163">
                        <c:v>2372.6</c:v>
                      </c:pt>
                      <c:pt idx="1164">
                        <c:v>2372.6</c:v>
                      </c:pt>
                      <c:pt idx="1165">
                        <c:v>2372.6</c:v>
                      </c:pt>
                      <c:pt idx="1166">
                        <c:v>2373.4699999999998</c:v>
                      </c:pt>
                      <c:pt idx="1167">
                        <c:v>2365.4499999999998</c:v>
                      </c:pt>
                      <c:pt idx="1168">
                        <c:v>2385.2600000000002</c:v>
                      </c:pt>
                      <c:pt idx="1169">
                        <c:v>2381.38</c:v>
                      </c:pt>
                      <c:pt idx="1170">
                        <c:v>2378.25</c:v>
                      </c:pt>
                      <c:pt idx="1171">
                        <c:v>2378.25</c:v>
                      </c:pt>
                      <c:pt idx="1172">
                        <c:v>2378.25</c:v>
                      </c:pt>
                      <c:pt idx="1173">
                        <c:v>2373.4699999999998</c:v>
                      </c:pt>
                      <c:pt idx="1174">
                        <c:v>2344.02</c:v>
                      </c:pt>
                      <c:pt idx="1175">
                        <c:v>2348.4499999999998</c:v>
                      </c:pt>
                      <c:pt idx="1176">
                        <c:v>2345.96</c:v>
                      </c:pt>
                      <c:pt idx="1177">
                        <c:v>2343.98</c:v>
                      </c:pt>
                      <c:pt idx="1178">
                        <c:v>2343.98</c:v>
                      </c:pt>
                      <c:pt idx="1179">
                        <c:v>2343.98</c:v>
                      </c:pt>
                      <c:pt idx="1180">
                        <c:v>2341.59</c:v>
                      </c:pt>
                      <c:pt idx="1181">
                        <c:v>2358.5700000000002</c:v>
                      </c:pt>
                      <c:pt idx="1182">
                        <c:v>2361.13</c:v>
                      </c:pt>
                      <c:pt idx="1183">
                        <c:v>2368.06</c:v>
                      </c:pt>
                      <c:pt idx="1184">
                        <c:v>2362.7199999999998</c:v>
                      </c:pt>
                      <c:pt idx="1185">
                        <c:v>2362.7199999999998</c:v>
                      </c:pt>
                      <c:pt idx="1186">
                        <c:v>2362.7199999999998</c:v>
                      </c:pt>
                      <c:pt idx="1187">
                        <c:v>2358.84</c:v>
                      </c:pt>
                      <c:pt idx="1188">
                        <c:v>2360.16</c:v>
                      </c:pt>
                      <c:pt idx="1189">
                        <c:v>2352.9499999999998</c:v>
                      </c:pt>
                      <c:pt idx="1190">
                        <c:v>2357.4899999999998</c:v>
                      </c:pt>
                      <c:pt idx="1191">
                        <c:v>2355.54</c:v>
                      </c:pt>
                      <c:pt idx="1192">
                        <c:v>2355.54</c:v>
                      </c:pt>
                      <c:pt idx="1193">
                        <c:v>2355.54</c:v>
                      </c:pt>
                      <c:pt idx="1194">
                        <c:v>2357.16</c:v>
                      </c:pt>
                      <c:pt idx="1195">
                        <c:v>2353.7800000000002</c:v>
                      </c:pt>
                      <c:pt idx="1196">
                        <c:v>2344.9299999999998</c:v>
                      </c:pt>
                      <c:pt idx="1197">
                        <c:v>2328.9499999999998</c:v>
                      </c:pt>
                      <c:pt idx="1198">
                        <c:v>2328.9499999999998</c:v>
                      </c:pt>
                      <c:pt idx="1199">
                        <c:v>2328.9499999999998</c:v>
                      </c:pt>
                      <c:pt idx="1200">
                        <c:v>2328.9499999999998</c:v>
                      </c:pt>
                      <c:pt idx="1201">
                        <c:v>2349.0100000000002</c:v>
                      </c:pt>
                      <c:pt idx="1202">
                        <c:v>2342.19</c:v>
                      </c:pt>
                      <c:pt idx="1203">
                        <c:v>2338.17</c:v>
                      </c:pt>
                      <c:pt idx="1204">
                        <c:v>2355.84</c:v>
                      </c:pt>
                      <c:pt idx="1205">
                        <c:v>2348.69</c:v>
                      </c:pt>
                      <c:pt idx="1206">
                        <c:v>2348.69</c:v>
                      </c:pt>
                      <c:pt idx="1207">
                        <c:v>2348.69</c:v>
                      </c:pt>
                      <c:pt idx="1208">
                        <c:v>2374.15</c:v>
                      </c:pt>
                      <c:pt idx="1209">
                        <c:v>2388.61</c:v>
                      </c:pt>
                      <c:pt idx="1210">
                        <c:v>2387.4499999999998</c:v>
                      </c:pt>
                      <c:pt idx="1211">
                        <c:v>2388.77</c:v>
                      </c:pt>
                      <c:pt idx="1212">
                        <c:v>2384.1999999999998</c:v>
                      </c:pt>
                      <c:pt idx="1213">
                        <c:v>2384.1999999999998</c:v>
                      </c:pt>
                      <c:pt idx="1214">
                        <c:v>2384.1999999999998</c:v>
                      </c:pt>
                      <c:pt idx="1215">
                        <c:v>2388.33</c:v>
                      </c:pt>
                      <c:pt idx="1216">
                        <c:v>2391.17</c:v>
                      </c:pt>
                      <c:pt idx="1217">
                        <c:v>2388.13</c:v>
                      </c:pt>
                      <c:pt idx="1218">
                        <c:v>2389.52</c:v>
                      </c:pt>
                      <c:pt idx="1219">
                        <c:v>2399.29</c:v>
                      </c:pt>
                      <c:pt idx="1220">
                        <c:v>2399.29</c:v>
                      </c:pt>
                      <c:pt idx="1221">
                        <c:v>2399.29</c:v>
                      </c:pt>
                      <c:pt idx="1222">
                        <c:v>2399.38</c:v>
                      </c:pt>
                      <c:pt idx="1223">
                        <c:v>2396.92</c:v>
                      </c:pt>
                      <c:pt idx="1224">
                        <c:v>2399.63</c:v>
                      </c:pt>
                      <c:pt idx="1225">
                        <c:v>2394.44</c:v>
                      </c:pt>
                      <c:pt idx="1226">
                        <c:v>2390.9</c:v>
                      </c:pt>
                      <c:pt idx="1227">
                        <c:v>2390.9</c:v>
                      </c:pt>
                      <c:pt idx="1228">
                        <c:v>2390.9</c:v>
                      </c:pt>
                      <c:pt idx="1229">
                        <c:v>2402.3200000000002</c:v>
                      </c:pt>
                      <c:pt idx="1230">
                        <c:v>2400.67</c:v>
                      </c:pt>
                      <c:pt idx="1231">
                        <c:v>2357.0300000000002</c:v>
                      </c:pt>
                      <c:pt idx="1232">
                        <c:v>2365.7199999999998</c:v>
                      </c:pt>
                      <c:pt idx="1233">
                        <c:v>2381.73</c:v>
                      </c:pt>
                      <c:pt idx="1234">
                        <c:v>2381.73</c:v>
                      </c:pt>
                      <c:pt idx="1235">
                        <c:v>2381.73</c:v>
                      </c:pt>
                      <c:pt idx="1236">
                        <c:v>2394.02</c:v>
                      </c:pt>
                      <c:pt idx="1237">
                        <c:v>2398.42</c:v>
                      </c:pt>
                      <c:pt idx="1238">
                        <c:v>2404.39</c:v>
                      </c:pt>
                      <c:pt idx="1239">
                        <c:v>2415.0700000000002</c:v>
                      </c:pt>
                      <c:pt idx="1240">
                        <c:v>2415.8200000000002</c:v>
                      </c:pt>
                      <c:pt idx="1241">
                        <c:v>2415.8200000000002</c:v>
                      </c:pt>
                      <c:pt idx="1242">
                        <c:v>2415.8200000000002</c:v>
                      </c:pt>
                      <c:pt idx="1243">
                        <c:v>2415.8200000000002</c:v>
                      </c:pt>
                      <c:pt idx="1244">
                        <c:v>2412.91</c:v>
                      </c:pt>
                      <c:pt idx="1245">
                        <c:v>2411.8000000000002</c:v>
                      </c:pt>
                      <c:pt idx="1246">
                        <c:v>2430.06</c:v>
                      </c:pt>
                      <c:pt idx="1247">
                        <c:v>2439.0700000000002</c:v>
                      </c:pt>
                      <c:pt idx="1248">
                        <c:v>2439.0700000000002</c:v>
                      </c:pt>
                      <c:pt idx="1249">
                        <c:v>2439.0700000000002</c:v>
                      </c:pt>
                      <c:pt idx="1250">
                        <c:v>2436.1</c:v>
                      </c:pt>
                      <c:pt idx="1251">
                        <c:v>2429.33</c:v>
                      </c:pt>
                      <c:pt idx="1252">
                        <c:v>2433.14</c:v>
                      </c:pt>
                      <c:pt idx="1253">
                        <c:v>2433.79</c:v>
                      </c:pt>
                      <c:pt idx="1254">
                        <c:v>2431.77</c:v>
                      </c:pt>
                      <c:pt idx="1255">
                        <c:v>2431.77</c:v>
                      </c:pt>
                      <c:pt idx="1256">
                        <c:v>2431.77</c:v>
                      </c:pt>
                      <c:pt idx="1257">
                        <c:v>2429.39</c:v>
                      </c:pt>
                      <c:pt idx="1258">
                        <c:v>2440.35</c:v>
                      </c:pt>
                      <c:pt idx="1259">
                        <c:v>2437.92</c:v>
                      </c:pt>
                      <c:pt idx="1260">
                        <c:v>2432.46</c:v>
                      </c:pt>
                      <c:pt idx="1261">
                        <c:v>2433.15</c:v>
                      </c:pt>
                      <c:pt idx="1262">
                        <c:v>2433.15</c:v>
                      </c:pt>
                      <c:pt idx="1263">
                        <c:v>2433.15</c:v>
                      </c:pt>
                      <c:pt idx="1264">
                        <c:v>2453.46</c:v>
                      </c:pt>
                      <c:pt idx="1265">
                        <c:v>2437.0300000000002</c:v>
                      </c:pt>
                      <c:pt idx="1266">
                        <c:v>2435.61</c:v>
                      </c:pt>
                      <c:pt idx="1267">
                        <c:v>2434.5</c:v>
                      </c:pt>
                      <c:pt idx="1268">
                        <c:v>2438.3000000000002</c:v>
                      </c:pt>
                      <c:pt idx="1269">
                        <c:v>2438.3000000000002</c:v>
                      </c:pt>
                      <c:pt idx="1270">
                        <c:v>2438.3000000000002</c:v>
                      </c:pt>
                      <c:pt idx="1271">
                        <c:v>2439.0700000000002</c:v>
                      </c:pt>
                      <c:pt idx="1272">
                        <c:v>2419.38</c:v>
                      </c:pt>
                      <c:pt idx="1273">
                        <c:v>2440.69</c:v>
                      </c:pt>
                      <c:pt idx="1274">
                        <c:v>2419.6999999999998</c:v>
                      </c:pt>
                      <c:pt idx="1275">
                        <c:v>2423.41</c:v>
                      </c:pt>
                      <c:pt idx="1276">
                        <c:v>2423.41</c:v>
                      </c:pt>
                      <c:pt idx="1277">
                        <c:v>2423.41</c:v>
                      </c:pt>
                      <c:pt idx="1278">
                        <c:v>2429.0100000000002</c:v>
                      </c:pt>
                      <c:pt idx="1279">
                        <c:v>2429.0100000000002</c:v>
                      </c:pt>
                      <c:pt idx="1280">
                        <c:v>2432.54</c:v>
                      </c:pt>
                      <c:pt idx="1281">
                        <c:v>2409.75</c:v>
                      </c:pt>
                      <c:pt idx="1282">
                        <c:v>2425.1799999999998</c:v>
                      </c:pt>
                      <c:pt idx="1283">
                        <c:v>2425.1799999999998</c:v>
                      </c:pt>
                      <c:pt idx="1284">
                        <c:v>2425.1799999999998</c:v>
                      </c:pt>
                      <c:pt idx="1285">
                        <c:v>2427.4299999999998</c:v>
                      </c:pt>
                      <c:pt idx="1286">
                        <c:v>2425.5300000000002</c:v>
                      </c:pt>
                      <c:pt idx="1287">
                        <c:v>2443.25</c:v>
                      </c:pt>
                      <c:pt idx="1288">
                        <c:v>2447.83</c:v>
                      </c:pt>
                      <c:pt idx="1289">
                        <c:v>2459.27</c:v>
                      </c:pt>
                      <c:pt idx="1290">
                        <c:v>2459.27</c:v>
                      </c:pt>
                      <c:pt idx="1291">
                        <c:v>2459.27</c:v>
                      </c:pt>
                      <c:pt idx="1292">
                        <c:v>2459.14</c:v>
                      </c:pt>
                      <c:pt idx="1293">
                        <c:v>2460.61</c:v>
                      </c:pt>
                      <c:pt idx="1294">
                        <c:v>2473.83</c:v>
                      </c:pt>
                      <c:pt idx="1295">
                        <c:v>2473.4499999999998</c:v>
                      </c:pt>
                      <c:pt idx="1296">
                        <c:v>2472.54</c:v>
                      </c:pt>
                      <c:pt idx="1297">
                        <c:v>2472.54</c:v>
                      </c:pt>
                      <c:pt idx="1298">
                        <c:v>2472.54</c:v>
                      </c:pt>
                      <c:pt idx="1299">
                        <c:v>2469.91</c:v>
                      </c:pt>
                      <c:pt idx="1300">
                        <c:v>2477.13</c:v>
                      </c:pt>
                      <c:pt idx="1301">
                        <c:v>2477.83</c:v>
                      </c:pt>
                      <c:pt idx="1302">
                        <c:v>2475.42</c:v>
                      </c:pt>
                      <c:pt idx="1303">
                        <c:v>2472.1</c:v>
                      </c:pt>
                      <c:pt idx="1304">
                        <c:v>2472.1</c:v>
                      </c:pt>
                      <c:pt idx="1305">
                        <c:v>2472.1</c:v>
                      </c:pt>
                      <c:pt idx="1306">
                        <c:v>2470.3000000000002</c:v>
                      </c:pt>
                      <c:pt idx="1307">
                        <c:v>2476.35</c:v>
                      </c:pt>
                      <c:pt idx="1308">
                        <c:v>2477.5700000000002</c:v>
                      </c:pt>
                      <c:pt idx="1309">
                        <c:v>2472.16</c:v>
                      </c:pt>
                      <c:pt idx="1310">
                        <c:v>2476.83</c:v>
                      </c:pt>
                      <c:pt idx="1311">
                        <c:v>2476.83</c:v>
                      </c:pt>
                      <c:pt idx="1312">
                        <c:v>2476.83</c:v>
                      </c:pt>
                      <c:pt idx="1313">
                        <c:v>2480.91</c:v>
                      </c:pt>
                      <c:pt idx="1314">
                        <c:v>2474.92</c:v>
                      </c:pt>
                      <c:pt idx="1315">
                        <c:v>2474.02</c:v>
                      </c:pt>
                      <c:pt idx="1316">
                        <c:v>2438.21</c:v>
                      </c:pt>
                      <c:pt idx="1317">
                        <c:v>2441.3200000000002</c:v>
                      </c:pt>
                      <c:pt idx="1318">
                        <c:v>2441.3200000000002</c:v>
                      </c:pt>
                      <c:pt idx="1319">
                        <c:v>2441.3200000000002</c:v>
                      </c:pt>
                      <c:pt idx="1320">
                        <c:v>2465.84</c:v>
                      </c:pt>
                      <c:pt idx="1321">
                        <c:v>2464.61</c:v>
                      </c:pt>
                      <c:pt idx="1322">
                        <c:v>2468.11</c:v>
                      </c:pt>
                      <c:pt idx="1323">
                        <c:v>2430.0100000000002</c:v>
                      </c:pt>
                      <c:pt idx="1324">
                        <c:v>2425.5500000000002</c:v>
                      </c:pt>
                      <c:pt idx="1325">
                        <c:v>2425.5500000000002</c:v>
                      </c:pt>
                      <c:pt idx="1326">
                        <c:v>2425.5500000000002</c:v>
                      </c:pt>
                      <c:pt idx="1327">
                        <c:v>2428.37</c:v>
                      </c:pt>
                      <c:pt idx="1328">
                        <c:v>2452.5100000000002</c:v>
                      </c:pt>
                      <c:pt idx="1329">
                        <c:v>2444.04</c:v>
                      </c:pt>
                      <c:pt idx="1330">
                        <c:v>2438.9699999999998</c:v>
                      </c:pt>
                      <c:pt idx="1331">
                        <c:v>2443.0500000000002</c:v>
                      </c:pt>
                      <c:pt idx="1332">
                        <c:v>2443.0500000000002</c:v>
                      </c:pt>
                      <c:pt idx="1333">
                        <c:v>2443.0500000000002</c:v>
                      </c:pt>
                      <c:pt idx="1334">
                        <c:v>2444.2399999999998</c:v>
                      </c:pt>
                      <c:pt idx="1335">
                        <c:v>2446.3000000000002</c:v>
                      </c:pt>
                      <c:pt idx="1336">
                        <c:v>2457.59</c:v>
                      </c:pt>
                      <c:pt idx="1337">
                        <c:v>2471.65</c:v>
                      </c:pt>
                      <c:pt idx="1338">
                        <c:v>2476.5500000000002</c:v>
                      </c:pt>
                      <c:pt idx="1339">
                        <c:v>2476.5500000000002</c:v>
                      </c:pt>
                      <c:pt idx="1340">
                        <c:v>2476.5500000000002</c:v>
                      </c:pt>
                      <c:pt idx="1341">
                        <c:v>2476.5500000000002</c:v>
                      </c:pt>
                      <c:pt idx="1342">
                        <c:v>2457.85</c:v>
                      </c:pt>
                      <c:pt idx="1343">
                        <c:v>2465.54</c:v>
                      </c:pt>
                      <c:pt idx="1344">
                        <c:v>2465.1</c:v>
                      </c:pt>
                      <c:pt idx="1345">
                        <c:v>2461.4299999999998</c:v>
                      </c:pt>
                      <c:pt idx="1346">
                        <c:v>2461.4299999999998</c:v>
                      </c:pt>
                      <c:pt idx="1347">
                        <c:v>2461.4299999999998</c:v>
                      </c:pt>
                      <c:pt idx="1348">
                        <c:v>2488.11</c:v>
                      </c:pt>
                      <c:pt idx="1349">
                        <c:v>2496.48</c:v>
                      </c:pt>
                      <c:pt idx="1350">
                        <c:v>2498.37</c:v>
                      </c:pt>
                      <c:pt idx="1351">
                        <c:v>2495.62</c:v>
                      </c:pt>
                      <c:pt idx="1352">
                        <c:v>2500.23</c:v>
                      </c:pt>
                      <c:pt idx="1353">
                        <c:v>2500.23</c:v>
                      </c:pt>
                      <c:pt idx="1354">
                        <c:v>2500.23</c:v>
                      </c:pt>
                      <c:pt idx="1355">
                        <c:v>2503.87</c:v>
                      </c:pt>
                      <c:pt idx="1356">
                        <c:v>2506.65</c:v>
                      </c:pt>
                      <c:pt idx="1357">
                        <c:v>2508.2399999999998</c:v>
                      </c:pt>
                      <c:pt idx="1358">
                        <c:v>2500.6</c:v>
                      </c:pt>
                      <c:pt idx="1359">
                        <c:v>2502.2199999999998</c:v>
                      </c:pt>
                      <c:pt idx="1360">
                        <c:v>2502.2199999999998</c:v>
                      </c:pt>
                      <c:pt idx="1361">
                        <c:v>2502.2199999999998</c:v>
                      </c:pt>
                      <c:pt idx="1362">
                        <c:v>2496.66</c:v>
                      </c:pt>
                      <c:pt idx="1363">
                        <c:v>2496.84</c:v>
                      </c:pt>
                      <c:pt idx="1364">
                        <c:v>2507.04</c:v>
                      </c:pt>
                      <c:pt idx="1365">
                        <c:v>2510.06</c:v>
                      </c:pt>
                      <c:pt idx="1366">
                        <c:v>2519.36</c:v>
                      </c:pt>
                      <c:pt idx="1367">
                        <c:v>2519.36</c:v>
                      </c:pt>
                      <c:pt idx="1368">
                        <c:v>2519.36</c:v>
                      </c:pt>
                      <c:pt idx="1369">
                        <c:v>2529.12</c:v>
                      </c:pt>
                      <c:pt idx="1370">
                        <c:v>2534.58</c:v>
                      </c:pt>
                      <c:pt idx="1371">
                        <c:v>2537.7399999999998</c:v>
                      </c:pt>
                      <c:pt idx="1372">
                        <c:v>2552.0700000000002</c:v>
                      </c:pt>
                      <c:pt idx="1373">
                        <c:v>2549.33</c:v>
                      </c:pt>
                      <c:pt idx="1374">
                        <c:v>2549.33</c:v>
                      </c:pt>
                      <c:pt idx="1375">
                        <c:v>2549.33</c:v>
                      </c:pt>
                      <c:pt idx="1376">
                        <c:v>2544.73</c:v>
                      </c:pt>
                      <c:pt idx="1377">
                        <c:v>2550.64</c:v>
                      </c:pt>
                      <c:pt idx="1378">
                        <c:v>2555.2399999999998</c:v>
                      </c:pt>
                      <c:pt idx="1379">
                        <c:v>2550.9299999999998</c:v>
                      </c:pt>
                      <c:pt idx="1380">
                        <c:v>2553.17</c:v>
                      </c:pt>
                      <c:pt idx="1381">
                        <c:v>2553.17</c:v>
                      </c:pt>
                      <c:pt idx="1382">
                        <c:v>2553.17</c:v>
                      </c:pt>
                      <c:pt idx="1383">
                        <c:v>2557.64</c:v>
                      </c:pt>
                      <c:pt idx="1384">
                        <c:v>2559.36</c:v>
                      </c:pt>
                      <c:pt idx="1385">
                        <c:v>2561.2600000000002</c:v>
                      </c:pt>
                      <c:pt idx="1386">
                        <c:v>2562.1</c:v>
                      </c:pt>
                      <c:pt idx="1387">
                        <c:v>2575.21</c:v>
                      </c:pt>
                      <c:pt idx="1388">
                        <c:v>2575.21</c:v>
                      </c:pt>
                      <c:pt idx="1389">
                        <c:v>2575.21</c:v>
                      </c:pt>
                      <c:pt idx="1390">
                        <c:v>2564.98</c:v>
                      </c:pt>
                      <c:pt idx="1391">
                        <c:v>2569.13</c:v>
                      </c:pt>
                      <c:pt idx="1392">
                        <c:v>2557.15</c:v>
                      </c:pt>
                      <c:pt idx="1393">
                        <c:v>2560.4</c:v>
                      </c:pt>
                      <c:pt idx="1394">
                        <c:v>2581.0700000000002</c:v>
                      </c:pt>
                      <c:pt idx="1395">
                        <c:v>2581.0700000000002</c:v>
                      </c:pt>
                      <c:pt idx="1396">
                        <c:v>2581.0700000000002</c:v>
                      </c:pt>
                      <c:pt idx="1397">
                        <c:v>2572.83</c:v>
                      </c:pt>
                      <c:pt idx="1398">
                        <c:v>2575.2600000000002</c:v>
                      </c:pt>
                      <c:pt idx="1399">
                        <c:v>2579.36</c:v>
                      </c:pt>
                      <c:pt idx="1400">
                        <c:v>2579.85</c:v>
                      </c:pt>
                      <c:pt idx="1401">
                        <c:v>2587.84</c:v>
                      </c:pt>
                      <c:pt idx="1402">
                        <c:v>2587.84</c:v>
                      </c:pt>
                      <c:pt idx="1403">
                        <c:v>2587.84</c:v>
                      </c:pt>
                      <c:pt idx="1404">
                        <c:v>2591.13</c:v>
                      </c:pt>
                      <c:pt idx="1405">
                        <c:v>2590.64</c:v>
                      </c:pt>
                      <c:pt idx="1406">
                        <c:v>2594.38</c:v>
                      </c:pt>
                      <c:pt idx="1407">
                        <c:v>2584.62</c:v>
                      </c:pt>
                      <c:pt idx="1408">
                        <c:v>2582.3000000000002</c:v>
                      </c:pt>
                      <c:pt idx="1409">
                        <c:v>2582.3000000000002</c:v>
                      </c:pt>
                      <c:pt idx="1410">
                        <c:v>2582.3000000000002</c:v>
                      </c:pt>
                      <c:pt idx="1411">
                        <c:v>2584.84</c:v>
                      </c:pt>
                      <c:pt idx="1412">
                        <c:v>2578.87</c:v>
                      </c:pt>
                      <c:pt idx="1413">
                        <c:v>2564.62</c:v>
                      </c:pt>
                      <c:pt idx="1414">
                        <c:v>2585.64</c:v>
                      </c:pt>
                      <c:pt idx="1415">
                        <c:v>2578.85</c:v>
                      </c:pt>
                      <c:pt idx="1416">
                        <c:v>2578.85</c:v>
                      </c:pt>
                      <c:pt idx="1417">
                        <c:v>2578.85</c:v>
                      </c:pt>
                      <c:pt idx="1418">
                        <c:v>2582.14</c:v>
                      </c:pt>
                      <c:pt idx="1419">
                        <c:v>2599.0300000000002</c:v>
                      </c:pt>
                      <c:pt idx="1420">
                        <c:v>2597.08</c:v>
                      </c:pt>
                      <c:pt idx="1421">
                        <c:v>2597.08</c:v>
                      </c:pt>
                      <c:pt idx="1422">
                        <c:v>2602.42</c:v>
                      </c:pt>
                      <c:pt idx="1423">
                        <c:v>2602.42</c:v>
                      </c:pt>
                      <c:pt idx="1424">
                        <c:v>2602.42</c:v>
                      </c:pt>
                      <c:pt idx="1425">
                        <c:v>2601.42</c:v>
                      </c:pt>
                      <c:pt idx="1426">
                        <c:v>2627.04</c:v>
                      </c:pt>
                      <c:pt idx="1427">
                        <c:v>2626.07</c:v>
                      </c:pt>
                      <c:pt idx="1428">
                        <c:v>2647.58</c:v>
                      </c:pt>
                      <c:pt idx="1429">
                        <c:v>2642.22</c:v>
                      </c:pt>
                      <c:pt idx="1430">
                        <c:v>2642.22</c:v>
                      </c:pt>
                      <c:pt idx="1431">
                        <c:v>2642.22</c:v>
                      </c:pt>
                      <c:pt idx="1432">
                        <c:v>2639.44</c:v>
                      </c:pt>
                      <c:pt idx="1433">
                        <c:v>2629.57</c:v>
                      </c:pt>
                      <c:pt idx="1434">
                        <c:v>2629.27</c:v>
                      </c:pt>
                      <c:pt idx="1435">
                        <c:v>2636.98</c:v>
                      </c:pt>
                      <c:pt idx="1436">
                        <c:v>2651.5</c:v>
                      </c:pt>
                      <c:pt idx="1437">
                        <c:v>2651.5</c:v>
                      </c:pt>
                      <c:pt idx="1438">
                        <c:v>2651.5</c:v>
                      </c:pt>
                      <c:pt idx="1439">
                        <c:v>2659.99</c:v>
                      </c:pt>
                      <c:pt idx="1440">
                        <c:v>2664.11</c:v>
                      </c:pt>
                      <c:pt idx="1441">
                        <c:v>2662.85</c:v>
                      </c:pt>
                      <c:pt idx="1442">
                        <c:v>2652.01</c:v>
                      </c:pt>
                      <c:pt idx="1443">
                        <c:v>2675.81</c:v>
                      </c:pt>
                      <c:pt idx="1444">
                        <c:v>2675.81</c:v>
                      </c:pt>
                      <c:pt idx="1445">
                        <c:v>2675.81</c:v>
                      </c:pt>
                      <c:pt idx="1446">
                        <c:v>2690.16</c:v>
                      </c:pt>
                      <c:pt idx="1447">
                        <c:v>2681.47</c:v>
                      </c:pt>
                      <c:pt idx="1448">
                        <c:v>2679.25</c:v>
                      </c:pt>
                      <c:pt idx="1449">
                        <c:v>2684.57</c:v>
                      </c:pt>
                      <c:pt idx="1450">
                        <c:v>2683.34</c:v>
                      </c:pt>
                      <c:pt idx="1451">
                        <c:v>2683.34</c:v>
                      </c:pt>
                      <c:pt idx="1452">
                        <c:v>2683.34</c:v>
                      </c:pt>
                      <c:pt idx="1453">
                        <c:v>2683.34</c:v>
                      </c:pt>
                      <c:pt idx="1454">
                        <c:v>2680.5</c:v>
                      </c:pt>
                      <c:pt idx="1455">
                        <c:v>2682.62</c:v>
                      </c:pt>
                      <c:pt idx="1456">
                        <c:v>2687.54</c:v>
                      </c:pt>
                      <c:pt idx="1457">
                        <c:v>2673.61</c:v>
                      </c:pt>
                      <c:pt idx="1458">
                        <c:v>2673.61</c:v>
                      </c:pt>
                      <c:pt idx="1459">
                        <c:v>2673.61</c:v>
                      </c:pt>
                      <c:pt idx="1460">
                        <c:v>2673.61</c:v>
                      </c:pt>
                      <c:pt idx="1461">
                        <c:v>2695.81</c:v>
                      </c:pt>
                      <c:pt idx="1462">
                        <c:v>2713.06</c:v>
                      </c:pt>
                      <c:pt idx="1463">
                        <c:v>2723.99</c:v>
                      </c:pt>
                      <c:pt idx="1464">
                        <c:v>2743.15</c:v>
                      </c:pt>
                      <c:pt idx="1465">
                        <c:v>2743.15</c:v>
                      </c:pt>
                      <c:pt idx="1466">
                        <c:v>2743.15</c:v>
                      </c:pt>
                      <c:pt idx="1467">
                        <c:v>2747.71</c:v>
                      </c:pt>
                      <c:pt idx="1468">
                        <c:v>2751.29</c:v>
                      </c:pt>
                      <c:pt idx="1469">
                        <c:v>2748.23</c:v>
                      </c:pt>
                      <c:pt idx="1470">
                        <c:v>2767.56</c:v>
                      </c:pt>
                      <c:pt idx="1471">
                        <c:v>2786.24</c:v>
                      </c:pt>
                      <c:pt idx="1472">
                        <c:v>2786.24</c:v>
                      </c:pt>
                      <c:pt idx="1473">
                        <c:v>2786.24</c:v>
                      </c:pt>
                      <c:pt idx="1474">
                        <c:v>2786.24</c:v>
                      </c:pt>
                      <c:pt idx="1475">
                        <c:v>2776.42</c:v>
                      </c:pt>
                      <c:pt idx="1476">
                        <c:v>2802.56</c:v>
                      </c:pt>
                      <c:pt idx="1477">
                        <c:v>2798.03</c:v>
                      </c:pt>
                      <c:pt idx="1478">
                        <c:v>2810.3</c:v>
                      </c:pt>
                      <c:pt idx="1479">
                        <c:v>2810.3</c:v>
                      </c:pt>
                      <c:pt idx="1480">
                        <c:v>2810.3</c:v>
                      </c:pt>
                      <c:pt idx="1481">
                        <c:v>2832.97</c:v>
                      </c:pt>
                      <c:pt idx="1482">
                        <c:v>2839.13</c:v>
                      </c:pt>
                      <c:pt idx="1483">
                        <c:v>2837.54</c:v>
                      </c:pt>
                      <c:pt idx="1484">
                        <c:v>2839.25</c:v>
                      </c:pt>
                      <c:pt idx="1485">
                        <c:v>2872.87</c:v>
                      </c:pt>
                      <c:pt idx="1486">
                        <c:v>2872.87</c:v>
                      </c:pt>
                      <c:pt idx="1487">
                        <c:v>2872.87</c:v>
                      </c:pt>
                      <c:pt idx="1488">
                        <c:v>2853.53</c:v>
                      </c:pt>
                      <c:pt idx="1489">
                        <c:v>2822.43</c:v>
                      </c:pt>
                      <c:pt idx="1490">
                        <c:v>2823.81</c:v>
                      </c:pt>
                      <c:pt idx="1491">
                        <c:v>2821.98</c:v>
                      </c:pt>
                      <c:pt idx="1492">
                        <c:v>2762.13</c:v>
                      </c:pt>
                      <c:pt idx="1493">
                        <c:v>2762.13</c:v>
                      </c:pt>
                      <c:pt idx="1494">
                        <c:v>2762.13</c:v>
                      </c:pt>
                      <c:pt idx="1495">
                        <c:v>2648.94</c:v>
                      </c:pt>
                      <c:pt idx="1496">
                        <c:v>2695.14</c:v>
                      </c:pt>
                      <c:pt idx="1497">
                        <c:v>2681.66</c:v>
                      </c:pt>
                      <c:pt idx="1498">
                        <c:v>2581</c:v>
                      </c:pt>
                      <c:pt idx="1499">
                        <c:v>2619.5500000000002</c:v>
                      </c:pt>
                      <c:pt idx="1500">
                        <c:v>2619.5500000000002</c:v>
                      </c:pt>
                      <c:pt idx="1501">
                        <c:v>2619.5500000000002</c:v>
                      </c:pt>
                      <c:pt idx="1502">
                        <c:v>2656</c:v>
                      </c:pt>
                      <c:pt idx="1503">
                        <c:v>2662.94</c:v>
                      </c:pt>
                      <c:pt idx="1504">
                        <c:v>2698.63</c:v>
                      </c:pt>
                      <c:pt idx="1505">
                        <c:v>2731.2</c:v>
                      </c:pt>
                      <c:pt idx="1506">
                        <c:v>2732.22</c:v>
                      </c:pt>
                      <c:pt idx="1507">
                        <c:v>2732.22</c:v>
                      </c:pt>
                      <c:pt idx="1508">
                        <c:v>2732.22</c:v>
                      </c:pt>
                      <c:pt idx="1509">
                        <c:v>2732.22</c:v>
                      </c:pt>
                      <c:pt idx="1510">
                        <c:v>2716.26</c:v>
                      </c:pt>
                      <c:pt idx="1511">
                        <c:v>2701.33</c:v>
                      </c:pt>
                      <c:pt idx="1512">
                        <c:v>2703.96</c:v>
                      </c:pt>
                      <c:pt idx="1513">
                        <c:v>2747.3</c:v>
                      </c:pt>
                      <c:pt idx="1514">
                        <c:v>2747.3</c:v>
                      </c:pt>
                      <c:pt idx="1515">
                        <c:v>2747.3</c:v>
                      </c:pt>
                      <c:pt idx="1516">
                        <c:v>2779.6</c:v>
                      </c:pt>
                      <c:pt idx="1517">
                        <c:v>2744.28</c:v>
                      </c:pt>
                      <c:pt idx="1518">
                        <c:v>2713.83</c:v>
                      </c:pt>
                      <c:pt idx="1519">
                        <c:v>2677.67</c:v>
                      </c:pt>
                      <c:pt idx="1520">
                        <c:v>2691.25</c:v>
                      </c:pt>
                      <c:pt idx="1521">
                        <c:v>2691.25</c:v>
                      </c:pt>
                      <c:pt idx="1522">
                        <c:v>2691.25</c:v>
                      </c:pt>
                      <c:pt idx="1523">
                        <c:v>2720.94</c:v>
                      </c:pt>
                      <c:pt idx="1524">
                        <c:v>2728.12</c:v>
                      </c:pt>
                      <c:pt idx="1525">
                        <c:v>2726.8</c:v>
                      </c:pt>
                      <c:pt idx="1526">
                        <c:v>2738.97</c:v>
                      </c:pt>
                      <c:pt idx="1527">
                        <c:v>2786.57</c:v>
                      </c:pt>
                      <c:pt idx="1528">
                        <c:v>2786.57</c:v>
                      </c:pt>
                      <c:pt idx="1529">
                        <c:v>2786.57</c:v>
                      </c:pt>
                      <c:pt idx="1530">
                        <c:v>2783.02</c:v>
                      </c:pt>
                      <c:pt idx="1531">
                        <c:v>2765.31</c:v>
                      </c:pt>
                      <c:pt idx="1532">
                        <c:v>2749.48</c:v>
                      </c:pt>
                      <c:pt idx="1533">
                        <c:v>2747.33</c:v>
                      </c:pt>
                      <c:pt idx="1534">
                        <c:v>2752.01</c:v>
                      </c:pt>
                      <c:pt idx="1535">
                        <c:v>2752.01</c:v>
                      </c:pt>
                      <c:pt idx="1536">
                        <c:v>2752.01</c:v>
                      </c:pt>
                      <c:pt idx="1537">
                        <c:v>2712.92</c:v>
                      </c:pt>
                      <c:pt idx="1538">
                        <c:v>2716.94</c:v>
                      </c:pt>
                      <c:pt idx="1539">
                        <c:v>2711.93</c:v>
                      </c:pt>
                      <c:pt idx="1540">
                        <c:v>2643.69</c:v>
                      </c:pt>
                      <c:pt idx="1541">
                        <c:v>2588.2600000000002</c:v>
                      </c:pt>
                      <c:pt idx="1542">
                        <c:v>2588.2600000000002</c:v>
                      </c:pt>
                      <c:pt idx="1543">
                        <c:v>2588.2600000000002</c:v>
                      </c:pt>
                      <c:pt idx="1544">
                        <c:v>2658.55</c:v>
                      </c:pt>
                      <c:pt idx="1545">
                        <c:v>2612.62</c:v>
                      </c:pt>
                      <c:pt idx="1546">
                        <c:v>2605</c:v>
                      </c:pt>
                      <c:pt idx="1547">
                        <c:v>2640.87</c:v>
                      </c:pt>
                      <c:pt idx="1548">
                        <c:v>2640.87</c:v>
                      </c:pt>
                      <c:pt idx="1549">
                        <c:v>2640.87</c:v>
                      </c:pt>
                      <c:pt idx="1550">
                        <c:v>2640.87</c:v>
                      </c:pt>
                      <c:pt idx="1551">
                        <c:v>2581.88</c:v>
                      </c:pt>
                      <c:pt idx="1552">
                        <c:v>2614.4499999999998</c:v>
                      </c:pt>
                      <c:pt idx="1553">
                        <c:v>2644.69</c:v>
                      </c:pt>
                      <c:pt idx="1554">
                        <c:v>2662.84</c:v>
                      </c:pt>
                      <c:pt idx="1555">
                        <c:v>2604.4699999999998</c:v>
                      </c:pt>
                      <c:pt idx="1556">
                        <c:v>2604.4699999999998</c:v>
                      </c:pt>
                      <c:pt idx="1557">
                        <c:v>2604.4699999999998</c:v>
                      </c:pt>
                      <c:pt idx="1558">
                        <c:v>2613.16</c:v>
                      </c:pt>
                      <c:pt idx="1559">
                        <c:v>2656.87</c:v>
                      </c:pt>
                      <c:pt idx="1560">
                        <c:v>2642.19</c:v>
                      </c:pt>
                      <c:pt idx="1561">
                        <c:v>2663.99</c:v>
                      </c:pt>
                      <c:pt idx="1562">
                        <c:v>2656.3</c:v>
                      </c:pt>
                      <c:pt idx="1563">
                        <c:v>2656.3</c:v>
                      </c:pt>
                      <c:pt idx="1564">
                        <c:v>2656.3</c:v>
                      </c:pt>
                      <c:pt idx="1565">
                        <c:v>2677.84</c:v>
                      </c:pt>
                      <c:pt idx="1566">
                        <c:v>2706.39</c:v>
                      </c:pt>
                      <c:pt idx="1567">
                        <c:v>2708.64</c:v>
                      </c:pt>
                      <c:pt idx="1568">
                        <c:v>2693.13</c:v>
                      </c:pt>
                      <c:pt idx="1569">
                        <c:v>2670.14</c:v>
                      </c:pt>
                      <c:pt idx="1570">
                        <c:v>2670.14</c:v>
                      </c:pt>
                      <c:pt idx="1571">
                        <c:v>2670.14</c:v>
                      </c:pt>
                      <c:pt idx="1572">
                        <c:v>2670.29</c:v>
                      </c:pt>
                      <c:pt idx="1573">
                        <c:v>2634.56</c:v>
                      </c:pt>
                      <c:pt idx="1574">
                        <c:v>2639.4</c:v>
                      </c:pt>
                      <c:pt idx="1575">
                        <c:v>2666.94</c:v>
                      </c:pt>
                      <c:pt idx="1576">
                        <c:v>2669.91</c:v>
                      </c:pt>
                      <c:pt idx="1577">
                        <c:v>2669.91</c:v>
                      </c:pt>
                      <c:pt idx="1578">
                        <c:v>2669.91</c:v>
                      </c:pt>
                      <c:pt idx="1579">
                        <c:v>2648.05</c:v>
                      </c:pt>
                      <c:pt idx="1580">
                        <c:v>2654.8</c:v>
                      </c:pt>
                      <c:pt idx="1581">
                        <c:v>2635.67</c:v>
                      </c:pt>
                      <c:pt idx="1582">
                        <c:v>2629.73</c:v>
                      </c:pt>
                      <c:pt idx="1583">
                        <c:v>2663.42</c:v>
                      </c:pt>
                      <c:pt idx="1584">
                        <c:v>2663.42</c:v>
                      </c:pt>
                      <c:pt idx="1585">
                        <c:v>2663.42</c:v>
                      </c:pt>
                      <c:pt idx="1586">
                        <c:v>2672.63</c:v>
                      </c:pt>
                      <c:pt idx="1587">
                        <c:v>2671.92</c:v>
                      </c:pt>
                      <c:pt idx="1588">
                        <c:v>2697.79</c:v>
                      </c:pt>
                      <c:pt idx="1589">
                        <c:v>2723.07</c:v>
                      </c:pt>
                      <c:pt idx="1590">
                        <c:v>2727.72</c:v>
                      </c:pt>
                      <c:pt idx="1591">
                        <c:v>2727.72</c:v>
                      </c:pt>
                      <c:pt idx="1592">
                        <c:v>2727.72</c:v>
                      </c:pt>
                      <c:pt idx="1593">
                        <c:v>2730.13</c:v>
                      </c:pt>
                      <c:pt idx="1594">
                        <c:v>2711.45</c:v>
                      </c:pt>
                      <c:pt idx="1595">
                        <c:v>2722.46</c:v>
                      </c:pt>
                      <c:pt idx="1596">
                        <c:v>2720.13</c:v>
                      </c:pt>
                      <c:pt idx="1597">
                        <c:v>2712.97</c:v>
                      </c:pt>
                      <c:pt idx="1598">
                        <c:v>2712.97</c:v>
                      </c:pt>
                      <c:pt idx="1599">
                        <c:v>2712.97</c:v>
                      </c:pt>
                      <c:pt idx="1600">
                        <c:v>2733.01</c:v>
                      </c:pt>
                      <c:pt idx="1601">
                        <c:v>2724.44</c:v>
                      </c:pt>
                      <c:pt idx="1602">
                        <c:v>2733.29</c:v>
                      </c:pt>
                      <c:pt idx="1603">
                        <c:v>2727.76</c:v>
                      </c:pt>
                      <c:pt idx="1604">
                        <c:v>2721.33</c:v>
                      </c:pt>
                      <c:pt idx="1605">
                        <c:v>2721.33</c:v>
                      </c:pt>
                      <c:pt idx="1606">
                        <c:v>2721.33</c:v>
                      </c:pt>
                      <c:pt idx="1607">
                        <c:v>2721.33</c:v>
                      </c:pt>
                      <c:pt idx="1608">
                        <c:v>2689.86</c:v>
                      </c:pt>
                      <c:pt idx="1609">
                        <c:v>2724.01</c:v>
                      </c:pt>
                      <c:pt idx="1610">
                        <c:v>2705.27</c:v>
                      </c:pt>
                      <c:pt idx="1611">
                        <c:v>2734.62</c:v>
                      </c:pt>
                      <c:pt idx="1612">
                        <c:v>2734.62</c:v>
                      </c:pt>
                      <c:pt idx="1613">
                        <c:v>2734.62</c:v>
                      </c:pt>
                      <c:pt idx="1614">
                        <c:v>2746.87</c:v>
                      </c:pt>
                      <c:pt idx="1615">
                        <c:v>2748.8</c:v>
                      </c:pt>
                      <c:pt idx="1616">
                        <c:v>2772.35</c:v>
                      </c:pt>
                      <c:pt idx="1617">
                        <c:v>2770.37</c:v>
                      </c:pt>
                      <c:pt idx="1618">
                        <c:v>2779.03</c:v>
                      </c:pt>
                      <c:pt idx="1619">
                        <c:v>2779.03</c:v>
                      </c:pt>
                      <c:pt idx="1620">
                        <c:v>2779.03</c:v>
                      </c:pt>
                      <c:pt idx="1621">
                        <c:v>2782</c:v>
                      </c:pt>
                      <c:pt idx="1622">
                        <c:v>2786.85</c:v>
                      </c:pt>
                      <c:pt idx="1623">
                        <c:v>2775.63</c:v>
                      </c:pt>
                      <c:pt idx="1624">
                        <c:v>2782.49</c:v>
                      </c:pt>
                      <c:pt idx="1625">
                        <c:v>2779.66</c:v>
                      </c:pt>
                      <c:pt idx="1626">
                        <c:v>2779.66</c:v>
                      </c:pt>
                      <c:pt idx="1627">
                        <c:v>2779.66</c:v>
                      </c:pt>
                      <c:pt idx="1628">
                        <c:v>2773.75</c:v>
                      </c:pt>
                      <c:pt idx="1629">
                        <c:v>2762.59</c:v>
                      </c:pt>
                      <c:pt idx="1630">
                        <c:v>2767.32</c:v>
                      </c:pt>
                      <c:pt idx="1631">
                        <c:v>2749.76</c:v>
                      </c:pt>
                      <c:pt idx="1632">
                        <c:v>2754.88</c:v>
                      </c:pt>
                      <c:pt idx="1633">
                        <c:v>2754.88</c:v>
                      </c:pt>
                      <c:pt idx="1634">
                        <c:v>2754.88</c:v>
                      </c:pt>
                      <c:pt idx="1635">
                        <c:v>2717.07</c:v>
                      </c:pt>
                      <c:pt idx="1636">
                        <c:v>2723.06</c:v>
                      </c:pt>
                      <c:pt idx="1637">
                        <c:v>2699.63</c:v>
                      </c:pt>
                      <c:pt idx="1638">
                        <c:v>2716.31</c:v>
                      </c:pt>
                      <c:pt idx="1639">
                        <c:v>2718.37</c:v>
                      </c:pt>
                      <c:pt idx="1640">
                        <c:v>2718.37</c:v>
                      </c:pt>
                      <c:pt idx="1641">
                        <c:v>2718.37</c:v>
                      </c:pt>
                      <c:pt idx="1642">
                        <c:v>2726.71</c:v>
                      </c:pt>
                      <c:pt idx="1643">
                        <c:v>2713.22</c:v>
                      </c:pt>
                      <c:pt idx="1644">
                        <c:v>2713.22</c:v>
                      </c:pt>
                      <c:pt idx="1645">
                        <c:v>2736.61</c:v>
                      </c:pt>
                      <c:pt idx="1646">
                        <c:v>2759.82</c:v>
                      </c:pt>
                      <c:pt idx="1647">
                        <c:v>2759.82</c:v>
                      </c:pt>
                      <c:pt idx="1648">
                        <c:v>2759.82</c:v>
                      </c:pt>
                      <c:pt idx="1649">
                        <c:v>2784.17</c:v>
                      </c:pt>
                      <c:pt idx="1650">
                        <c:v>2793.84</c:v>
                      </c:pt>
                      <c:pt idx="1651">
                        <c:v>2774.02</c:v>
                      </c:pt>
                      <c:pt idx="1652">
                        <c:v>2798.29</c:v>
                      </c:pt>
                      <c:pt idx="1653">
                        <c:v>2801.31</c:v>
                      </c:pt>
                      <c:pt idx="1654">
                        <c:v>2801.31</c:v>
                      </c:pt>
                      <c:pt idx="1655">
                        <c:v>2801.31</c:v>
                      </c:pt>
                      <c:pt idx="1656">
                        <c:v>2798.43</c:v>
                      </c:pt>
                      <c:pt idx="1657">
                        <c:v>2809.55</c:v>
                      </c:pt>
                      <c:pt idx="1658">
                        <c:v>2815.62</c:v>
                      </c:pt>
                      <c:pt idx="1659">
                        <c:v>2804.49</c:v>
                      </c:pt>
                      <c:pt idx="1660">
                        <c:v>2801.83</c:v>
                      </c:pt>
                      <c:pt idx="1661">
                        <c:v>2801.83</c:v>
                      </c:pt>
                      <c:pt idx="1662">
                        <c:v>2801.83</c:v>
                      </c:pt>
                      <c:pt idx="1663">
                        <c:v>2806.98</c:v>
                      </c:pt>
                      <c:pt idx="1664">
                        <c:v>2820.4</c:v>
                      </c:pt>
                      <c:pt idx="1665">
                        <c:v>2846.07</c:v>
                      </c:pt>
                      <c:pt idx="1666">
                        <c:v>2837.44</c:v>
                      </c:pt>
                      <c:pt idx="1667">
                        <c:v>2818.82</c:v>
                      </c:pt>
                      <c:pt idx="1668">
                        <c:v>2818.82</c:v>
                      </c:pt>
                      <c:pt idx="1669">
                        <c:v>2818.82</c:v>
                      </c:pt>
                      <c:pt idx="1670">
                        <c:v>2802.6</c:v>
                      </c:pt>
                      <c:pt idx="1671">
                        <c:v>2816.29</c:v>
                      </c:pt>
                      <c:pt idx="1672">
                        <c:v>2813.36</c:v>
                      </c:pt>
                      <c:pt idx="1673">
                        <c:v>2827.22</c:v>
                      </c:pt>
                      <c:pt idx="1674">
                        <c:v>2840.35</c:v>
                      </c:pt>
                      <c:pt idx="1675">
                        <c:v>2840.35</c:v>
                      </c:pt>
                      <c:pt idx="1676">
                        <c:v>2840.35</c:v>
                      </c:pt>
                      <c:pt idx="1677">
                        <c:v>2850.4</c:v>
                      </c:pt>
                      <c:pt idx="1678">
                        <c:v>2858.45</c:v>
                      </c:pt>
                      <c:pt idx="1679">
                        <c:v>2857.7</c:v>
                      </c:pt>
                      <c:pt idx="1680">
                        <c:v>2853.58</c:v>
                      </c:pt>
                      <c:pt idx="1681">
                        <c:v>2833.28</c:v>
                      </c:pt>
                      <c:pt idx="1682">
                        <c:v>2833.28</c:v>
                      </c:pt>
                      <c:pt idx="1683">
                        <c:v>2833.28</c:v>
                      </c:pt>
                      <c:pt idx="1684">
                        <c:v>2821.93</c:v>
                      </c:pt>
                      <c:pt idx="1685">
                        <c:v>2839.96</c:v>
                      </c:pt>
                      <c:pt idx="1686">
                        <c:v>2818.37</c:v>
                      </c:pt>
                      <c:pt idx="1687">
                        <c:v>2840.69</c:v>
                      </c:pt>
                      <c:pt idx="1688">
                        <c:v>2850.13</c:v>
                      </c:pt>
                      <c:pt idx="1689">
                        <c:v>2850.13</c:v>
                      </c:pt>
                      <c:pt idx="1690">
                        <c:v>2850.13</c:v>
                      </c:pt>
                      <c:pt idx="1691">
                        <c:v>2857.05</c:v>
                      </c:pt>
                      <c:pt idx="1692">
                        <c:v>2862.96</c:v>
                      </c:pt>
                      <c:pt idx="1693">
                        <c:v>2861.82</c:v>
                      </c:pt>
                      <c:pt idx="1694">
                        <c:v>2856.98</c:v>
                      </c:pt>
                      <c:pt idx="1695">
                        <c:v>2874.69</c:v>
                      </c:pt>
                      <c:pt idx="1696">
                        <c:v>2874.69</c:v>
                      </c:pt>
                      <c:pt idx="1697">
                        <c:v>2874.69</c:v>
                      </c:pt>
                      <c:pt idx="1698">
                        <c:v>2896.74</c:v>
                      </c:pt>
                      <c:pt idx="1699">
                        <c:v>2897.52</c:v>
                      </c:pt>
                      <c:pt idx="1700">
                        <c:v>2914.04</c:v>
                      </c:pt>
                      <c:pt idx="1701">
                        <c:v>2901.13</c:v>
                      </c:pt>
                      <c:pt idx="1702">
                        <c:v>2901.52</c:v>
                      </c:pt>
                      <c:pt idx="1703">
                        <c:v>2901.52</c:v>
                      </c:pt>
                      <c:pt idx="1704">
                        <c:v>2901.52</c:v>
                      </c:pt>
                      <c:pt idx="1705">
                        <c:v>2901.52</c:v>
                      </c:pt>
                      <c:pt idx="1706">
                        <c:v>2896.72</c:v>
                      </c:pt>
                      <c:pt idx="1707">
                        <c:v>2888.6</c:v>
                      </c:pt>
                      <c:pt idx="1708">
                        <c:v>2878.05</c:v>
                      </c:pt>
                      <c:pt idx="1709">
                        <c:v>2871.68</c:v>
                      </c:pt>
                      <c:pt idx="1710">
                        <c:v>2871.68</c:v>
                      </c:pt>
                      <c:pt idx="1711">
                        <c:v>2871.68</c:v>
                      </c:pt>
                      <c:pt idx="1712">
                        <c:v>2877.13</c:v>
                      </c:pt>
                      <c:pt idx="1713">
                        <c:v>2887.89</c:v>
                      </c:pt>
                      <c:pt idx="1714">
                        <c:v>2888.92</c:v>
                      </c:pt>
                      <c:pt idx="1715">
                        <c:v>2904.18</c:v>
                      </c:pt>
                      <c:pt idx="1716">
                        <c:v>2904.98</c:v>
                      </c:pt>
                      <c:pt idx="1717">
                        <c:v>2904.98</c:v>
                      </c:pt>
                      <c:pt idx="1718">
                        <c:v>2904.98</c:v>
                      </c:pt>
                      <c:pt idx="1719">
                        <c:v>2888.8</c:v>
                      </c:pt>
                      <c:pt idx="1720">
                        <c:v>2904.31</c:v>
                      </c:pt>
                      <c:pt idx="1721">
                        <c:v>2907.95</c:v>
                      </c:pt>
                      <c:pt idx="1722">
                        <c:v>2930.75</c:v>
                      </c:pt>
                      <c:pt idx="1723">
                        <c:v>2929.67</c:v>
                      </c:pt>
                      <c:pt idx="1724">
                        <c:v>2929.67</c:v>
                      </c:pt>
                      <c:pt idx="1725">
                        <c:v>2929.67</c:v>
                      </c:pt>
                      <c:pt idx="1726">
                        <c:v>2919.37</c:v>
                      </c:pt>
                      <c:pt idx="1727">
                        <c:v>2915.56</c:v>
                      </c:pt>
                      <c:pt idx="1728">
                        <c:v>2905.97</c:v>
                      </c:pt>
                      <c:pt idx="1729">
                        <c:v>2914</c:v>
                      </c:pt>
                      <c:pt idx="1730">
                        <c:v>2913.98</c:v>
                      </c:pt>
                      <c:pt idx="1731">
                        <c:v>2913.98</c:v>
                      </c:pt>
                      <c:pt idx="1732">
                        <c:v>2913.98</c:v>
                      </c:pt>
                      <c:pt idx="1733">
                        <c:v>2924.59</c:v>
                      </c:pt>
                      <c:pt idx="1734">
                        <c:v>2923.43</c:v>
                      </c:pt>
                      <c:pt idx="1735">
                        <c:v>2925.51</c:v>
                      </c:pt>
                      <c:pt idx="1736">
                        <c:v>2901.61</c:v>
                      </c:pt>
                      <c:pt idx="1737">
                        <c:v>2885.57</c:v>
                      </c:pt>
                      <c:pt idx="1738">
                        <c:v>2885.57</c:v>
                      </c:pt>
                      <c:pt idx="1739">
                        <c:v>2885.57</c:v>
                      </c:pt>
                      <c:pt idx="1740">
                        <c:v>2884.43</c:v>
                      </c:pt>
                      <c:pt idx="1741">
                        <c:v>2880.34</c:v>
                      </c:pt>
                      <c:pt idx="1742">
                        <c:v>2785.68</c:v>
                      </c:pt>
                      <c:pt idx="1743">
                        <c:v>2728.37</c:v>
                      </c:pt>
                      <c:pt idx="1744">
                        <c:v>2767.13</c:v>
                      </c:pt>
                      <c:pt idx="1745">
                        <c:v>2767.13</c:v>
                      </c:pt>
                      <c:pt idx="1746">
                        <c:v>2767.13</c:v>
                      </c:pt>
                      <c:pt idx="1747">
                        <c:v>2750.79</c:v>
                      </c:pt>
                      <c:pt idx="1748">
                        <c:v>2809.92</c:v>
                      </c:pt>
                      <c:pt idx="1749">
                        <c:v>2809.21</c:v>
                      </c:pt>
                      <c:pt idx="1750">
                        <c:v>2768.78</c:v>
                      </c:pt>
                      <c:pt idx="1751">
                        <c:v>2767.78</c:v>
                      </c:pt>
                      <c:pt idx="1752">
                        <c:v>2767.78</c:v>
                      </c:pt>
                      <c:pt idx="1753">
                        <c:v>2767.78</c:v>
                      </c:pt>
                      <c:pt idx="1754">
                        <c:v>2755.88</c:v>
                      </c:pt>
                      <c:pt idx="1755">
                        <c:v>2740.69</c:v>
                      </c:pt>
                      <c:pt idx="1756">
                        <c:v>2656.1</c:v>
                      </c:pt>
                      <c:pt idx="1757">
                        <c:v>2705.57</c:v>
                      </c:pt>
                      <c:pt idx="1758">
                        <c:v>2658.69</c:v>
                      </c:pt>
                      <c:pt idx="1759">
                        <c:v>2658.69</c:v>
                      </c:pt>
                      <c:pt idx="1760">
                        <c:v>2658.69</c:v>
                      </c:pt>
                      <c:pt idx="1761">
                        <c:v>2641.25</c:v>
                      </c:pt>
                      <c:pt idx="1762">
                        <c:v>2682.63</c:v>
                      </c:pt>
                      <c:pt idx="1763">
                        <c:v>2711.74</c:v>
                      </c:pt>
                      <c:pt idx="1764">
                        <c:v>2740.37</c:v>
                      </c:pt>
                      <c:pt idx="1765">
                        <c:v>2723.06</c:v>
                      </c:pt>
                      <c:pt idx="1766">
                        <c:v>2723.06</c:v>
                      </c:pt>
                      <c:pt idx="1767">
                        <c:v>2723.06</c:v>
                      </c:pt>
                      <c:pt idx="1768">
                        <c:v>2738.31</c:v>
                      </c:pt>
                      <c:pt idx="1769">
                        <c:v>2755.45</c:v>
                      </c:pt>
                      <c:pt idx="1770">
                        <c:v>2813.89</c:v>
                      </c:pt>
                      <c:pt idx="1771">
                        <c:v>2806.83</c:v>
                      </c:pt>
                      <c:pt idx="1772">
                        <c:v>2781.01</c:v>
                      </c:pt>
                      <c:pt idx="1773">
                        <c:v>2781.01</c:v>
                      </c:pt>
                      <c:pt idx="1774">
                        <c:v>2781.01</c:v>
                      </c:pt>
                      <c:pt idx="1775">
                        <c:v>2726.22</c:v>
                      </c:pt>
                      <c:pt idx="1776">
                        <c:v>2722.18</c:v>
                      </c:pt>
                      <c:pt idx="1777">
                        <c:v>2701.58</c:v>
                      </c:pt>
                      <c:pt idx="1778">
                        <c:v>2730.2</c:v>
                      </c:pt>
                      <c:pt idx="1779">
                        <c:v>2736.27</c:v>
                      </c:pt>
                      <c:pt idx="1780">
                        <c:v>2736.27</c:v>
                      </c:pt>
                      <c:pt idx="1781">
                        <c:v>2736.27</c:v>
                      </c:pt>
                      <c:pt idx="1782">
                        <c:v>2690.73</c:v>
                      </c:pt>
                      <c:pt idx="1783">
                        <c:v>2641.89</c:v>
                      </c:pt>
                      <c:pt idx="1784">
                        <c:v>2649.93</c:v>
                      </c:pt>
                      <c:pt idx="1785">
                        <c:v>2649.93</c:v>
                      </c:pt>
                      <c:pt idx="1786">
                        <c:v>2632.56</c:v>
                      </c:pt>
                      <c:pt idx="1787">
                        <c:v>2632.56</c:v>
                      </c:pt>
                      <c:pt idx="1788">
                        <c:v>2632.56</c:v>
                      </c:pt>
                      <c:pt idx="1789">
                        <c:v>2673.45</c:v>
                      </c:pt>
                      <c:pt idx="1790">
                        <c:v>2682.17</c:v>
                      </c:pt>
                      <c:pt idx="1791">
                        <c:v>2743.79</c:v>
                      </c:pt>
                      <c:pt idx="1792">
                        <c:v>2737.76</c:v>
                      </c:pt>
                      <c:pt idx="1793">
                        <c:v>2760.17</c:v>
                      </c:pt>
                      <c:pt idx="1794">
                        <c:v>2760.17</c:v>
                      </c:pt>
                      <c:pt idx="1795">
                        <c:v>2760.17</c:v>
                      </c:pt>
                      <c:pt idx="1796">
                        <c:v>2790.37</c:v>
                      </c:pt>
                      <c:pt idx="1797">
                        <c:v>2700.06</c:v>
                      </c:pt>
                      <c:pt idx="1798">
                        <c:v>2700.06</c:v>
                      </c:pt>
                      <c:pt idx="1799">
                        <c:v>2695.95</c:v>
                      </c:pt>
                      <c:pt idx="1800">
                        <c:v>2633.08</c:v>
                      </c:pt>
                      <c:pt idx="1801">
                        <c:v>2633.08</c:v>
                      </c:pt>
                      <c:pt idx="1802">
                        <c:v>2633.08</c:v>
                      </c:pt>
                      <c:pt idx="1803">
                        <c:v>2637.72</c:v>
                      </c:pt>
                      <c:pt idx="1804">
                        <c:v>2636.78</c:v>
                      </c:pt>
                      <c:pt idx="1805">
                        <c:v>2651.07</c:v>
                      </c:pt>
                      <c:pt idx="1806">
                        <c:v>2650.54</c:v>
                      </c:pt>
                      <c:pt idx="1807">
                        <c:v>2599.9499999999998</c:v>
                      </c:pt>
                      <c:pt idx="1808">
                        <c:v>2599.9499999999998</c:v>
                      </c:pt>
                      <c:pt idx="1809">
                        <c:v>2599.9499999999998</c:v>
                      </c:pt>
                      <c:pt idx="1810">
                        <c:v>2545.94</c:v>
                      </c:pt>
                      <c:pt idx="1811">
                        <c:v>2546.16</c:v>
                      </c:pt>
                      <c:pt idx="1812">
                        <c:v>2506.96</c:v>
                      </c:pt>
                      <c:pt idx="1813">
                        <c:v>2467.42</c:v>
                      </c:pt>
                      <c:pt idx="1814">
                        <c:v>2416.62</c:v>
                      </c:pt>
                      <c:pt idx="1815">
                        <c:v>2416.62</c:v>
                      </c:pt>
                      <c:pt idx="1816">
                        <c:v>2416.62</c:v>
                      </c:pt>
                      <c:pt idx="1817">
                        <c:v>2351.1</c:v>
                      </c:pt>
                      <c:pt idx="1818">
                        <c:v>2351.1</c:v>
                      </c:pt>
                      <c:pt idx="1819">
                        <c:v>2467.6999999999998</c:v>
                      </c:pt>
                      <c:pt idx="1820">
                        <c:v>2488.83</c:v>
                      </c:pt>
                      <c:pt idx="1821">
                        <c:v>2485.7399999999998</c:v>
                      </c:pt>
                      <c:pt idx="1822">
                        <c:v>2485.7399999999998</c:v>
                      </c:pt>
                      <c:pt idx="1823">
                        <c:v>2485.7399999999998</c:v>
                      </c:pt>
                      <c:pt idx="1824">
                        <c:v>2506.85</c:v>
                      </c:pt>
                      <c:pt idx="1825">
                        <c:v>2506.85</c:v>
                      </c:pt>
                      <c:pt idx="1826">
                        <c:v>2510.0300000000002</c:v>
                      </c:pt>
                      <c:pt idx="1827">
                        <c:v>2447.89</c:v>
                      </c:pt>
                      <c:pt idx="1828">
                        <c:v>2531.94</c:v>
                      </c:pt>
                      <c:pt idx="1829">
                        <c:v>2531.94</c:v>
                      </c:pt>
                      <c:pt idx="1830">
                        <c:v>2531.94</c:v>
                      </c:pt>
                      <c:pt idx="1831">
                        <c:v>2549.69</c:v>
                      </c:pt>
                      <c:pt idx="1832">
                        <c:v>2574.41</c:v>
                      </c:pt>
                      <c:pt idx="1833">
                        <c:v>2584.96</c:v>
                      </c:pt>
                      <c:pt idx="1834">
                        <c:v>2596.64</c:v>
                      </c:pt>
                      <c:pt idx="1835">
                        <c:v>2596.2600000000002</c:v>
                      </c:pt>
                      <c:pt idx="1836">
                        <c:v>2596.2600000000002</c:v>
                      </c:pt>
                      <c:pt idx="1837">
                        <c:v>2596.2600000000002</c:v>
                      </c:pt>
                      <c:pt idx="1838">
                        <c:v>2582.61</c:v>
                      </c:pt>
                      <c:pt idx="1839">
                        <c:v>2610.3000000000002</c:v>
                      </c:pt>
                      <c:pt idx="1840">
                        <c:v>2616.1</c:v>
                      </c:pt>
                      <c:pt idx="1841">
                        <c:v>2635.96</c:v>
                      </c:pt>
                      <c:pt idx="1842">
                        <c:v>2670.71</c:v>
                      </c:pt>
                      <c:pt idx="1843">
                        <c:v>2670.71</c:v>
                      </c:pt>
                      <c:pt idx="1844">
                        <c:v>2670.71</c:v>
                      </c:pt>
                      <c:pt idx="1845">
                        <c:v>2670.71</c:v>
                      </c:pt>
                      <c:pt idx="1846">
                        <c:v>2632.9</c:v>
                      </c:pt>
                      <c:pt idx="1847">
                        <c:v>2638.7</c:v>
                      </c:pt>
                      <c:pt idx="1848">
                        <c:v>2642.33</c:v>
                      </c:pt>
                      <c:pt idx="1849">
                        <c:v>2664.76</c:v>
                      </c:pt>
                      <c:pt idx="1850">
                        <c:v>2664.76</c:v>
                      </c:pt>
                      <c:pt idx="1851">
                        <c:v>2664.76</c:v>
                      </c:pt>
                      <c:pt idx="1852">
                        <c:v>2643.85</c:v>
                      </c:pt>
                      <c:pt idx="1853">
                        <c:v>2640</c:v>
                      </c:pt>
                      <c:pt idx="1854">
                        <c:v>2681.05</c:v>
                      </c:pt>
                      <c:pt idx="1855">
                        <c:v>2704.1</c:v>
                      </c:pt>
                      <c:pt idx="1856">
                        <c:v>2706.53</c:v>
                      </c:pt>
                      <c:pt idx="1857">
                        <c:v>2706.53</c:v>
                      </c:pt>
                      <c:pt idx="1858">
                        <c:v>2706.53</c:v>
                      </c:pt>
                      <c:pt idx="1859">
                        <c:v>2724.87</c:v>
                      </c:pt>
                      <c:pt idx="1860">
                        <c:v>2737.7</c:v>
                      </c:pt>
                      <c:pt idx="1861">
                        <c:v>2731.61</c:v>
                      </c:pt>
                      <c:pt idx="1862">
                        <c:v>2706.05</c:v>
                      </c:pt>
                      <c:pt idx="1863">
                        <c:v>2707.88</c:v>
                      </c:pt>
                      <c:pt idx="1864">
                        <c:v>2707.88</c:v>
                      </c:pt>
                      <c:pt idx="1865">
                        <c:v>2707.88</c:v>
                      </c:pt>
                      <c:pt idx="1866">
                        <c:v>2709.8</c:v>
                      </c:pt>
                      <c:pt idx="1867">
                        <c:v>2744.73</c:v>
                      </c:pt>
                      <c:pt idx="1868">
                        <c:v>2753.03</c:v>
                      </c:pt>
                      <c:pt idx="1869">
                        <c:v>2745.73</c:v>
                      </c:pt>
                      <c:pt idx="1870">
                        <c:v>2775.6</c:v>
                      </c:pt>
                      <c:pt idx="1871">
                        <c:v>2775.6</c:v>
                      </c:pt>
                      <c:pt idx="1872">
                        <c:v>2775.6</c:v>
                      </c:pt>
                      <c:pt idx="1873">
                        <c:v>2775.6</c:v>
                      </c:pt>
                      <c:pt idx="1874">
                        <c:v>2779.76</c:v>
                      </c:pt>
                      <c:pt idx="1875">
                        <c:v>2784.7</c:v>
                      </c:pt>
                      <c:pt idx="1876">
                        <c:v>2774.88</c:v>
                      </c:pt>
                      <c:pt idx="1877">
                        <c:v>2792.67</c:v>
                      </c:pt>
                      <c:pt idx="1878">
                        <c:v>2792.67</c:v>
                      </c:pt>
                      <c:pt idx="1879">
                        <c:v>2792.67</c:v>
                      </c:pt>
                      <c:pt idx="1880">
                        <c:v>2796.11</c:v>
                      </c:pt>
                      <c:pt idx="1881">
                        <c:v>2793.9</c:v>
                      </c:pt>
                      <c:pt idx="1882">
                        <c:v>2792.38</c:v>
                      </c:pt>
                      <c:pt idx="1883">
                        <c:v>2784.49</c:v>
                      </c:pt>
                      <c:pt idx="1884">
                        <c:v>2803.69</c:v>
                      </c:pt>
                      <c:pt idx="1885">
                        <c:v>2803.69</c:v>
                      </c:pt>
                      <c:pt idx="1886">
                        <c:v>2803.69</c:v>
                      </c:pt>
                      <c:pt idx="1887">
                        <c:v>2792.81</c:v>
                      </c:pt>
                      <c:pt idx="1888">
                        <c:v>2789.65</c:v>
                      </c:pt>
                      <c:pt idx="1889">
                        <c:v>2771.45</c:v>
                      </c:pt>
                      <c:pt idx="1890">
                        <c:v>2748.93</c:v>
                      </c:pt>
                      <c:pt idx="1891">
                        <c:v>2743.07</c:v>
                      </c:pt>
                      <c:pt idx="1892">
                        <c:v>2743.07</c:v>
                      </c:pt>
                      <c:pt idx="1893">
                        <c:v>2743.07</c:v>
                      </c:pt>
                      <c:pt idx="1894">
                        <c:v>2783.3</c:v>
                      </c:pt>
                      <c:pt idx="1895">
                        <c:v>2791.52</c:v>
                      </c:pt>
                      <c:pt idx="1896">
                        <c:v>2810.92</c:v>
                      </c:pt>
                      <c:pt idx="1897">
                        <c:v>2808.48</c:v>
                      </c:pt>
                      <c:pt idx="1898">
                        <c:v>2822.48</c:v>
                      </c:pt>
                      <c:pt idx="1899">
                        <c:v>2822.48</c:v>
                      </c:pt>
                      <c:pt idx="1900">
                        <c:v>2822.48</c:v>
                      </c:pt>
                      <c:pt idx="1901">
                        <c:v>2832.94</c:v>
                      </c:pt>
                      <c:pt idx="1902">
                        <c:v>2832.57</c:v>
                      </c:pt>
                      <c:pt idx="1903">
                        <c:v>2824.23</c:v>
                      </c:pt>
                      <c:pt idx="1904">
                        <c:v>2854.88</c:v>
                      </c:pt>
                      <c:pt idx="1905">
                        <c:v>2800.71</c:v>
                      </c:pt>
                      <c:pt idx="1906">
                        <c:v>2800.71</c:v>
                      </c:pt>
                      <c:pt idx="1907">
                        <c:v>2800.71</c:v>
                      </c:pt>
                      <c:pt idx="1908">
                        <c:v>2798.36</c:v>
                      </c:pt>
                      <c:pt idx="1909">
                        <c:v>2818.46</c:v>
                      </c:pt>
                      <c:pt idx="1910">
                        <c:v>2805.37</c:v>
                      </c:pt>
                      <c:pt idx="1911">
                        <c:v>2815.44</c:v>
                      </c:pt>
                      <c:pt idx="1912">
                        <c:v>2834.4</c:v>
                      </c:pt>
                      <c:pt idx="1913">
                        <c:v>2834.4</c:v>
                      </c:pt>
                      <c:pt idx="1914">
                        <c:v>2834.4</c:v>
                      </c:pt>
                      <c:pt idx="1915">
                        <c:v>2867.19</c:v>
                      </c:pt>
                      <c:pt idx="1916">
                        <c:v>2867.24</c:v>
                      </c:pt>
                      <c:pt idx="1917">
                        <c:v>2873.4</c:v>
                      </c:pt>
                      <c:pt idx="1918">
                        <c:v>2879.39</c:v>
                      </c:pt>
                      <c:pt idx="1919">
                        <c:v>2892.74</c:v>
                      </c:pt>
                      <c:pt idx="1920">
                        <c:v>2892.74</c:v>
                      </c:pt>
                      <c:pt idx="1921">
                        <c:v>2892.74</c:v>
                      </c:pt>
                      <c:pt idx="1922">
                        <c:v>2895.77</c:v>
                      </c:pt>
                      <c:pt idx="1923">
                        <c:v>2878.2</c:v>
                      </c:pt>
                      <c:pt idx="1924">
                        <c:v>2888.21</c:v>
                      </c:pt>
                      <c:pt idx="1925">
                        <c:v>2888.32</c:v>
                      </c:pt>
                      <c:pt idx="1926">
                        <c:v>2907.41</c:v>
                      </c:pt>
                      <c:pt idx="1927">
                        <c:v>2907.41</c:v>
                      </c:pt>
                      <c:pt idx="1928">
                        <c:v>2907.41</c:v>
                      </c:pt>
                      <c:pt idx="1929">
                        <c:v>2905.58</c:v>
                      </c:pt>
                      <c:pt idx="1930">
                        <c:v>2907.06</c:v>
                      </c:pt>
                      <c:pt idx="1931">
                        <c:v>2900.45</c:v>
                      </c:pt>
                      <c:pt idx="1932">
                        <c:v>2905.03</c:v>
                      </c:pt>
                      <c:pt idx="1933">
                        <c:v>2905.03</c:v>
                      </c:pt>
                      <c:pt idx="1934">
                        <c:v>2905.03</c:v>
                      </c:pt>
                      <c:pt idx="1935">
                        <c:v>2905.03</c:v>
                      </c:pt>
                      <c:pt idx="1936">
                        <c:v>2907.97</c:v>
                      </c:pt>
                      <c:pt idx="1937">
                        <c:v>2933.68</c:v>
                      </c:pt>
                      <c:pt idx="1938">
                        <c:v>2927.25</c:v>
                      </c:pt>
                      <c:pt idx="1939">
                        <c:v>2926.17</c:v>
                      </c:pt>
                      <c:pt idx="1940">
                        <c:v>2939.88</c:v>
                      </c:pt>
                      <c:pt idx="1941">
                        <c:v>2939.88</c:v>
                      </c:pt>
                      <c:pt idx="1942">
                        <c:v>2939.88</c:v>
                      </c:pt>
                      <c:pt idx="1943">
                        <c:v>2943.03</c:v>
                      </c:pt>
                      <c:pt idx="1944">
                        <c:v>2945.83</c:v>
                      </c:pt>
                      <c:pt idx="1945">
                        <c:v>2923.73</c:v>
                      </c:pt>
                      <c:pt idx="1946">
                        <c:v>2917.52</c:v>
                      </c:pt>
                      <c:pt idx="1947">
                        <c:v>2945.64</c:v>
                      </c:pt>
                      <c:pt idx="1948">
                        <c:v>2945.64</c:v>
                      </c:pt>
                      <c:pt idx="1949">
                        <c:v>2945.64</c:v>
                      </c:pt>
                      <c:pt idx="1950">
                        <c:v>2932.47</c:v>
                      </c:pt>
                      <c:pt idx="1951">
                        <c:v>2884.05</c:v>
                      </c:pt>
                      <c:pt idx="1952">
                        <c:v>2879.42</c:v>
                      </c:pt>
                      <c:pt idx="1953">
                        <c:v>2870.72</c:v>
                      </c:pt>
                      <c:pt idx="1954">
                        <c:v>2881.4</c:v>
                      </c:pt>
                      <c:pt idx="1955">
                        <c:v>2881.4</c:v>
                      </c:pt>
                      <c:pt idx="1956">
                        <c:v>2881.4</c:v>
                      </c:pt>
                      <c:pt idx="1957">
                        <c:v>2811.87</c:v>
                      </c:pt>
                      <c:pt idx="1958">
                        <c:v>2834.41</c:v>
                      </c:pt>
                      <c:pt idx="1959">
                        <c:v>2850.96</c:v>
                      </c:pt>
                      <c:pt idx="1960">
                        <c:v>2876.32</c:v>
                      </c:pt>
                      <c:pt idx="1961">
                        <c:v>2859.53</c:v>
                      </c:pt>
                      <c:pt idx="1962">
                        <c:v>2859.53</c:v>
                      </c:pt>
                      <c:pt idx="1963">
                        <c:v>2859.53</c:v>
                      </c:pt>
                      <c:pt idx="1964">
                        <c:v>2840.23</c:v>
                      </c:pt>
                      <c:pt idx="1965">
                        <c:v>2864.36</c:v>
                      </c:pt>
                      <c:pt idx="1966">
                        <c:v>2856.27</c:v>
                      </c:pt>
                      <c:pt idx="1967">
                        <c:v>2822.24</c:v>
                      </c:pt>
                      <c:pt idx="1968">
                        <c:v>2826.06</c:v>
                      </c:pt>
                      <c:pt idx="1969">
                        <c:v>2826.06</c:v>
                      </c:pt>
                      <c:pt idx="1970">
                        <c:v>2826.06</c:v>
                      </c:pt>
                      <c:pt idx="1971">
                        <c:v>2826.06</c:v>
                      </c:pt>
                      <c:pt idx="1972">
                        <c:v>2802.39</c:v>
                      </c:pt>
                      <c:pt idx="1973">
                        <c:v>2783.02</c:v>
                      </c:pt>
                      <c:pt idx="1974">
                        <c:v>2788.86</c:v>
                      </c:pt>
                      <c:pt idx="1975">
                        <c:v>2752.06</c:v>
                      </c:pt>
                      <c:pt idx="1976">
                        <c:v>2752.06</c:v>
                      </c:pt>
                      <c:pt idx="1977">
                        <c:v>2752.06</c:v>
                      </c:pt>
                      <c:pt idx="1978">
                        <c:v>2744.45</c:v>
                      </c:pt>
                      <c:pt idx="1979">
                        <c:v>2803.27</c:v>
                      </c:pt>
                      <c:pt idx="1980">
                        <c:v>2826.15</c:v>
                      </c:pt>
                      <c:pt idx="1981">
                        <c:v>2843.49</c:v>
                      </c:pt>
                      <c:pt idx="1982">
                        <c:v>2873.34</c:v>
                      </c:pt>
                      <c:pt idx="1983">
                        <c:v>2873.34</c:v>
                      </c:pt>
                      <c:pt idx="1984">
                        <c:v>2873.34</c:v>
                      </c:pt>
                      <c:pt idx="1985">
                        <c:v>2886.73</c:v>
                      </c:pt>
                      <c:pt idx="1986">
                        <c:v>2885.72</c:v>
                      </c:pt>
                      <c:pt idx="1987">
                        <c:v>2879.84</c:v>
                      </c:pt>
                      <c:pt idx="1988">
                        <c:v>2891.64</c:v>
                      </c:pt>
                      <c:pt idx="1989">
                        <c:v>2886.98</c:v>
                      </c:pt>
                      <c:pt idx="1990">
                        <c:v>2886.98</c:v>
                      </c:pt>
                      <c:pt idx="1991">
                        <c:v>2886.98</c:v>
                      </c:pt>
                      <c:pt idx="1992">
                        <c:v>2889.67</c:v>
                      </c:pt>
                      <c:pt idx="1993">
                        <c:v>2917.75</c:v>
                      </c:pt>
                      <c:pt idx="1994">
                        <c:v>2926.46</c:v>
                      </c:pt>
                      <c:pt idx="1995">
                        <c:v>2954.18</c:v>
                      </c:pt>
                      <c:pt idx="1996">
                        <c:v>2950.46</c:v>
                      </c:pt>
                      <c:pt idx="1997">
                        <c:v>2950.46</c:v>
                      </c:pt>
                      <c:pt idx="1998">
                        <c:v>2950.46</c:v>
                      </c:pt>
                      <c:pt idx="1999">
                        <c:v>2945.35</c:v>
                      </c:pt>
                      <c:pt idx="2000">
                        <c:v>2917.38</c:v>
                      </c:pt>
                      <c:pt idx="2001">
                        <c:v>2913.78</c:v>
                      </c:pt>
                      <c:pt idx="2002">
                        <c:v>2924.92</c:v>
                      </c:pt>
                      <c:pt idx="2003">
                        <c:v>2941.76</c:v>
                      </c:pt>
                      <c:pt idx="2004">
                        <c:v>2941.76</c:v>
                      </c:pt>
                      <c:pt idx="2005">
                        <c:v>2941.76</c:v>
                      </c:pt>
                      <c:pt idx="2006">
                        <c:v>2964.33</c:v>
                      </c:pt>
                      <c:pt idx="2007">
                        <c:v>2973.01</c:v>
                      </c:pt>
                      <c:pt idx="2008">
                        <c:v>2995.82</c:v>
                      </c:pt>
                      <c:pt idx="2009">
                        <c:v>2995.82</c:v>
                      </c:pt>
                      <c:pt idx="2010">
                        <c:v>2990.41</c:v>
                      </c:pt>
                      <c:pt idx="2011">
                        <c:v>2990.41</c:v>
                      </c:pt>
                      <c:pt idx="2012">
                        <c:v>2990.41</c:v>
                      </c:pt>
                      <c:pt idx="2013">
                        <c:v>2975.95</c:v>
                      </c:pt>
                      <c:pt idx="2014">
                        <c:v>2979.63</c:v>
                      </c:pt>
                      <c:pt idx="2015">
                        <c:v>2993.07</c:v>
                      </c:pt>
                      <c:pt idx="2016">
                        <c:v>2999.91</c:v>
                      </c:pt>
                      <c:pt idx="2017">
                        <c:v>3013.77</c:v>
                      </c:pt>
                      <c:pt idx="2018">
                        <c:v>3013.77</c:v>
                      </c:pt>
                      <c:pt idx="2019">
                        <c:v>3013.77</c:v>
                      </c:pt>
                      <c:pt idx="2020">
                        <c:v>3014.3</c:v>
                      </c:pt>
                      <c:pt idx="2021">
                        <c:v>3004.04</c:v>
                      </c:pt>
                      <c:pt idx="2022">
                        <c:v>2984.42</c:v>
                      </c:pt>
                      <c:pt idx="2023">
                        <c:v>2995.11</c:v>
                      </c:pt>
                      <c:pt idx="2024">
                        <c:v>2976.61</c:v>
                      </c:pt>
                      <c:pt idx="2025">
                        <c:v>2976.61</c:v>
                      </c:pt>
                      <c:pt idx="2026">
                        <c:v>2976.61</c:v>
                      </c:pt>
                      <c:pt idx="2027">
                        <c:v>2985.03</c:v>
                      </c:pt>
                      <c:pt idx="2028">
                        <c:v>3005.47</c:v>
                      </c:pt>
                      <c:pt idx="2029">
                        <c:v>3019.56</c:v>
                      </c:pt>
                      <c:pt idx="2030">
                        <c:v>3003.67</c:v>
                      </c:pt>
                      <c:pt idx="2031">
                        <c:v>3025.86</c:v>
                      </c:pt>
                      <c:pt idx="2032">
                        <c:v>3025.86</c:v>
                      </c:pt>
                      <c:pt idx="2033">
                        <c:v>3025.86</c:v>
                      </c:pt>
                      <c:pt idx="2034">
                        <c:v>3020.97</c:v>
                      </c:pt>
                      <c:pt idx="2035">
                        <c:v>3013.18</c:v>
                      </c:pt>
                      <c:pt idx="2036">
                        <c:v>2980.38</c:v>
                      </c:pt>
                      <c:pt idx="2037">
                        <c:v>2953.56</c:v>
                      </c:pt>
                      <c:pt idx="2038">
                        <c:v>2932.05</c:v>
                      </c:pt>
                      <c:pt idx="2039">
                        <c:v>2932.05</c:v>
                      </c:pt>
                      <c:pt idx="2040">
                        <c:v>2932.05</c:v>
                      </c:pt>
                      <c:pt idx="2041">
                        <c:v>2844.74</c:v>
                      </c:pt>
                      <c:pt idx="2042">
                        <c:v>2881.77</c:v>
                      </c:pt>
                      <c:pt idx="2043">
                        <c:v>2883.98</c:v>
                      </c:pt>
                      <c:pt idx="2044">
                        <c:v>2938.09</c:v>
                      </c:pt>
                      <c:pt idx="2045">
                        <c:v>2918.65</c:v>
                      </c:pt>
                      <c:pt idx="2046">
                        <c:v>2918.65</c:v>
                      </c:pt>
                      <c:pt idx="2047">
                        <c:v>2918.65</c:v>
                      </c:pt>
                      <c:pt idx="2048">
                        <c:v>2883.75</c:v>
                      </c:pt>
                      <c:pt idx="2049">
                        <c:v>2926.32</c:v>
                      </c:pt>
                      <c:pt idx="2050">
                        <c:v>2840.6</c:v>
                      </c:pt>
                      <c:pt idx="2051">
                        <c:v>2847.6</c:v>
                      </c:pt>
                      <c:pt idx="2052">
                        <c:v>2888.68</c:v>
                      </c:pt>
                      <c:pt idx="2053">
                        <c:v>2888.68</c:v>
                      </c:pt>
                      <c:pt idx="2054">
                        <c:v>2888.68</c:v>
                      </c:pt>
                      <c:pt idx="2055">
                        <c:v>2923.65</c:v>
                      </c:pt>
                      <c:pt idx="2056">
                        <c:v>2900.51</c:v>
                      </c:pt>
                      <c:pt idx="2057">
                        <c:v>2924.43</c:v>
                      </c:pt>
                      <c:pt idx="2058">
                        <c:v>2922.95</c:v>
                      </c:pt>
                      <c:pt idx="2059">
                        <c:v>2847.11</c:v>
                      </c:pt>
                      <c:pt idx="2060">
                        <c:v>2847.11</c:v>
                      </c:pt>
                      <c:pt idx="2061">
                        <c:v>2847.11</c:v>
                      </c:pt>
                      <c:pt idx="2062">
                        <c:v>2878.38</c:v>
                      </c:pt>
                      <c:pt idx="2063">
                        <c:v>2869.16</c:v>
                      </c:pt>
                      <c:pt idx="2064">
                        <c:v>2887.94</c:v>
                      </c:pt>
                      <c:pt idx="2065">
                        <c:v>2924.58</c:v>
                      </c:pt>
                      <c:pt idx="2066">
                        <c:v>2926.46</c:v>
                      </c:pt>
                      <c:pt idx="2067">
                        <c:v>2926.46</c:v>
                      </c:pt>
                      <c:pt idx="2068">
                        <c:v>2926.46</c:v>
                      </c:pt>
                      <c:pt idx="2069">
                        <c:v>2926.46</c:v>
                      </c:pt>
                      <c:pt idx="2070">
                        <c:v>2906.27</c:v>
                      </c:pt>
                      <c:pt idx="2071">
                        <c:v>2937.78</c:v>
                      </c:pt>
                      <c:pt idx="2072">
                        <c:v>2976</c:v>
                      </c:pt>
                      <c:pt idx="2073">
                        <c:v>2978.71</c:v>
                      </c:pt>
                      <c:pt idx="2074">
                        <c:v>2978.71</c:v>
                      </c:pt>
                      <c:pt idx="2075">
                        <c:v>2978.71</c:v>
                      </c:pt>
                      <c:pt idx="2076">
                        <c:v>2978.43</c:v>
                      </c:pt>
                      <c:pt idx="2077">
                        <c:v>2979.39</c:v>
                      </c:pt>
                      <c:pt idx="2078">
                        <c:v>3000.93</c:v>
                      </c:pt>
                      <c:pt idx="2079">
                        <c:v>3009.57</c:v>
                      </c:pt>
                      <c:pt idx="2080">
                        <c:v>3007.39</c:v>
                      </c:pt>
                      <c:pt idx="2081">
                        <c:v>3007.39</c:v>
                      </c:pt>
                      <c:pt idx="2082">
                        <c:v>3007.39</c:v>
                      </c:pt>
                      <c:pt idx="2083">
                        <c:v>2997.96</c:v>
                      </c:pt>
                      <c:pt idx="2084">
                        <c:v>3005.7</c:v>
                      </c:pt>
                      <c:pt idx="2085">
                        <c:v>3006.73</c:v>
                      </c:pt>
                      <c:pt idx="2086">
                        <c:v>3006.79</c:v>
                      </c:pt>
                      <c:pt idx="2087">
                        <c:v>2992.07</c:v>
                      </c:pt>
                      <c:pt idx="2088">
                        <c:v>2992.07</c:v>
                      </c:pt>
                      <c:pt idx="2089">
                        <c:v>2992.07</c:v>
                      </c:pt>
                      <c:pt idx="2090">
                        <c:v>2991.78</c:v>
                      </c:pt>
                      <c:pt idx="2091">
                        <c:v>2966.6</c:v>
                      </c:pt>
                      <c:pt idx="2092">
                        <c:v>2984.87</c:v>
                      </c:pt>
                      <c:pt idx="2093">
                        <c:v>2977.62</c:v>
                      </c:pt>
                      <c:pt idx="2094">
                        <c:v>2961.79</c:v>
                      </c:pt>
                      <c:pt idx="2095">
                        <c:v>2961.79</c:v>
                      </c:pt>
                      <c:pt idx="2096">
                        <c:v>2961.79</c:v>
                      </c:pt>
                      <c:pt idx="2097">
                        <c:v>2976.74</c:v>
                      </c:pt>
                      <c:pt idx="2098">
                        <c:v>2940.25</c:v>
                      </c:pt>
                      <c:pt idx="2099">
                        <c:v>2887.61</c:v>
                      </c:pt>
                      <c:pt idx="2100">
                        <c:v>2910.63</c:v>
                      </c:pt>
                      <c:pt idx="2101">
                        <c:v>2952.01</c:v>
                      </c:pt>
                      <c:pt idx="2102">
                        <c:v>2952.01</c:v>
                      </c:pt>
                      <c:pt idx="2103">
                        <c:v>2952.01</c:v>
                      </c:pt>
                      <c:pt idx="2104">
                        <c:v>2938.79</c:v>
                      </c:pt>
                      <c:pt idx="2105">
                        <c:v>2893.06</c:v>
                      </c:pt>
                      <c:pt idx="2106">
                        <c:v>2919.4</c:v>
                      </c:pt>
                      <c:pt idx="2107">
                        <c:v>2938.13</c:v>
                      </c:pt>
                      <c:pt idx="2108">
                        <c:v>2970.27</c:v>
                      </c:pt>
                      <c:pt idx="2109">
                        <c:v>2970.27</c:v>
                      </c:pt>
                      <c:pt idx="2110">
                        <c:v>2970.27</c:v>
                      </c:pt>
                      <c:pt idx="2111">
                        <c:v>2966.15</c:v>
                      </c:pt>
                      <c:pt idx="2112">
                        <c:v>2995.68</c:v>
                      </c:pt>
                      <c:pt idx="2113">
                        <c:v>2989.69</c:v>
                      </c:pt>
                      <c:pt idx="2114">
                        <c:v>2997.95</c:v>
                      </c:pt>
                      <c:pt idx="2115">
                        <c:v>2986.2</c:v>
                      </c:pt>
                      <c:pt idx="2116">
                        <c:v>2986.2</c:v>
                      </c:pt>
                      <c:pt idx="2117">
                        <c:v>2986.2</c:v>
                      </c:pt>
                      <c:pt idx="2118">
                        <c:v>3006.72</c:v>
                      </c:pt>
                      <c:pt idx="2119">
                        <c:v>2995.99</c:v>
                      </c:pt>
                      <c:pt idx="2120">
                        <c:v>3004.52</c:v>
                      </c:pt>
                      <c:pt idx="2121">
                        <c:v>3010.29</c:v>
                      </c:pt>
                      <c:pt idx="2122">
                        <c:v>3022.55</c:v>
                      </c:pt>
                      <c:pt idx="2123">
                        <c:v>3022.55</c:v>
                      </c:pt>
                      <c:pt idx="2124">
                        <c:v>3022.55</c:v>
                      </c:pt>
                      <c:pt idx="2125">
                        <c:v>3039.42</c:v>
                      </c:pt>
                      <c:pt idx="2126">
                        <c:v>3036.89</c:v>
                      </c:pt>
                      <c:pt idx="2127">
                        <c:v>3046.77</c:v>
                      </c:pt>
                      <c:pt idx="2128">
                        <c:v>3037.56</c:v>
                      </c:pt>
                      <c:pt idx="2129">
                        <c:v>3066.91</c:v>
                      </c:pt>
                      <c:pt idx="2130">
                        <c:v>3066.91</c:v>
                      </c:pt>
                      <c:pt idx="2131">
                        <c:v>3066.91</c:v>
                      </c:pt>
                      <c:pt idx="2132">
                        <c:v>3078.27</c:v>
                      </c:pt>
                      <c:pt idx="2133">
                        <c:v>3074.62</c:v>
                      </c:pt>
                      <c:pt idx="2134">
                        <c:v>3076.78</c:v>
                      </c:pt>
                      <c:pt idx="2135">
                        <c:v>3085.18</c:v>
                      </c:pt>
                      <c:pt idx="2136">
                        <c:v>3093.08</c:v>
                      </c:pt>
                      <c:pt idx="2137">
                        <c:v>3093.08</c:v>
                      </c:pt>
                      <c:pt idx="2138">
                        <c:v>3093.08</c:v>
                      </c:pt>
                      <c:pt idx="2139">
                        <c:v>3087.01</c:v>
                      </c:pt>
                      <c:pt idx="2140">
                        <c:v>3091.84</c:v>
                      </c:pt>
                      <c:pt idx="2141">
                        <c:v>3094.04</c:v>
                      </c:pt>
                      <c:pt idx="2142">
                        <c:v>3096.63</c:v>
                      </c:pt>
                      <c:pt idx="2143">
                        <c:v>3120.46</c:v>
                      </c:pt>
                      <c:pt idx="2144">
                        <c:v>3120.46</c:v>
                      </c:pt>
                      <c:pt idx="2145">
                        <c:v>3120.46</c:v>
                      </c:pt>
                      <c:pt idx="2146">
                        <c:v>3122.03</c:v>
                      </c:pt>
                      <c:pt idx="2147">
                        <c:v>3120.18</c:v>
                      </c:pt>
                      <c:pt idx="2148">
                        <c:v>3108.46</c:v>
                      </c:pt>
                      <c:pt idx="2149">
                        <c:v>3103.54</c:v>
                      </c:pt>
                      <c:pt idx="2150">
                        <c:v>3110.29</c:v>
                      </c:pt>
                      <c:pt idx="2151">
                        <c:v>3110.29</c:v>
                      </c:pt>
                      <c:pt idx="2152">
                        <c:v>3110.29</c:v>
                      </c:pt>
                      <c:pt idx="2153">
                        <c:v>3133.64</c:v>
                      </c:pt>
                      <c:pt idx="2154">
                        <c:v>3140.52</c:v>
                      </c:pt>
                      <c:pt idx="2155">
                        <c:v>3153.63</c:v>
                      </c:pt>
                      <c:pt idx="2156">
                        <c:v>3153.63</c:v>
                      </c:pt>
                      <c:pt idx="2157">
                        <c:v>3140.98</c:v>
                      </c:pt>
                      <c:pt idx="2158">
                        <c:v>3140.98</c:v>
                      </c:pt>
                      <c:pt idx="2159">
                        <c:v>3140.98</c:v>
                      </c:pt>
                      <c:pt idx="2160">
                        <c:v>3113.87</c:v>
                      </c:pt>
                      <c:pt idx="2161">
                        <c:v>3093.2</c:v>
                      </c:pt>
                      <c:pt idx="2162">
                        <c:v>3112.76</c:v>
                      </c:pt>
                      <c:pt idx="2163">
                        <c:v>3117.43</c:v>
                      </c:pt>
                      <c:pt idx="2164">
                        <c:v>3145.91</c:v>
                      </c:pt>
                      <c:pt idx="2165">
                        <c:v>3145.91</c:v>
                      </c:pt>
                      <c:pt idx="2166">
                        <c:v>3145.91</c:v>
                      </c:pt>
                      <c:pt idx="2167">
                        <c:v>3135.96</c:v>
                      </c:pt>
                      <c:pt idx="2168">
                        <c:v>3132.52</c:v>
                      </c:pt>
                      <c:pt idx="2169">
                        <c:v>3141.63</c:v>
                      </c:pt>
                      <c:pt idx="2170">
                        <c:v>3168.57</c:v>
                      </c:pt>
                      <c:pt idx="2171">
                        <c:v>3168.8</c:v>
                      </c:pt>
                      <c:pt idx="2172">
                        <c:v>3168.8</c:v>
                      </c:pt>
                      <c:pt idx="2173">
                        <c:v>3168.8</c:v>
                      </c:pt>
                      <c:pt idx="2174">
                        <c:v>3191.45</c:v>
                      </c:pt>
                      <c:pt idx="2175">
                        <c:v>3192.52</c:v>
                      </c:pt>
                      <c:pt idx="2176">
                        <c:v>3191.14</c:v>
                      </c:pt>
                      <c:pt idx="2177">
                        <c:v>3205.37</c:v>
                      </c:pt>
                      <c:pt idx="2178">
                        <c:v>3221.22</c:v>
                      </c:pt>
                      <c:pt idx="2179">
                        <c:v>3221.22</c:v>
                      </c:pt>
                      <c:pt idx="2180">
                        <c:v>3221.22</c:v>
                      </c:pt>
                      <c:pt idx="2181">
                        <c:v>3224.01</c:v>
                      </c:pt>
                      <c:pt idx="2182">
                        <c:v>3223.38</c:v>
                      </c:pt>
                      <c:pt idx="2183">
                        <c:v>3223.38</c:v>
                      </c:pt>
                      <c:pt idx="2184">
                        <c:v>3230.78</c:v>
                      </c:pt>
                      <c:pt idx="2185">
                        <c:v>3230.78</c:v>
                      </c:pt>
                      <c:pt idx="2186">
                        <c:v>3230.78</c:v>
                      </c:pt>
                      <c:pt idx="2187">
                        <c:v>3230.78</c:v>
                      </c:pt>
                      <c:pt idx="2188">
                        <c:v>3221.29</c:v>
                      </c:pt>
                      <c:pt idx="2189">
                        <c:v>3230.78</c:v>
                      </c:pt>
                      <c:pt idx="2190">
                        <c:v>3230.78</c:v>
                      </c:pt>
                      <c:pt idx="2191">
                        <c:v>3230.78</c:v>
                      </c:pt>
                      <c:pt idx="2192">
                        <c:v>3230.78</c:v>
                      </c:pt>
                      <c:pt idx="2193">
                        <c:v>3230.78</c:v>
                      </c:pt>
                      <c:pt idx="2194">
                        <c:v>3230.78</c:v>
                      </c:pt>
                      <c:pt idx="2195">
                        <c:v>3230.78</c:v>
                      </c:pt>
                      <c:pt idx="2196">
                        <c:v>3230.78</c:v>
                      </c:pt>
                      <c:pt idx="2197">
                        <c:v>3230.78</c:v>
                      </c:pt>
                      <c:pt idx="2198">
                        <c:v>3230.78</c:v>
                      </c:pt>
                      <c:pt idx="2199">
                        <c:v>3230.78</c:v>
                      </c:pt>
                      <c:pt idx="2200">
                        <c:v>3230.78</c:v>
                      </c:pt>
                      <c:pt idx="2201">
                        <c:v>3230.78</c:v>
                      </c:pt>
                      <c:pt idx="2202">
                        <c:v>3230.78</c:v>
                      </c:pt>
                      <c:pt idx="2203">
                        <c:v>3230.78</c:v>
                      </c:pt>
                      <c:pt idx="2204">
                        <c:v>3230.78</c:v>
                      </c:pt>
                      <c:pt idx="2205">
                        <c:v>3230.78</c:v>
                      </c:pt>
                      <c:pt idx="2206">
                        <c:v>3230.78</c:v>
                      </c:pt>
                      <c:pt idx="2207">
                        <c:v>3230.78</c:v>
                      </c:pt>
                      <c:pt idx="2208">
                        <c:v>3230.78</c:v>
                      </c:pt>
                      <c:pt idx="2209">
                        <c:v>3230.78</c:v>
                      </c:pt>
                      <c:pt idx="2210">
                        <c:v>3230.78</c:v>
                      </c:pt>
                      <c:pt idx="2211">
                        <c:v>3230.78</c:v>
                      </c:pt>
                      <c:pt idx="2212">
                        <c:v>3230.78</c:v>
                      </c:pt>
                      <c:pt idx="2213">
                        <c:v>3230.78</c:v>
                      </c:pt>
                      <c:pt idx="2214">
                        <c:v>3230.78</c:v>
                      </c:pt>
                      <c:pt idx="2215">
                        <c:v>3230.78</c:v>
                      </c:pt>
                      <c:pt idx="2216">
                        <c:v>3230.78</c:v>
                      </c:pt>
                      <c:pt idx="2217">
                        <c:v>3230.78</c:v>
                      </c:pt>
                      <c:pt idx="2218">
                        <c:v>3230.78</c:v>
                      </c:pt>
                      <c:pt idx="2219">
                        <c:v>3230.78</c:v>
                      </c:pt>
                      <c:pt idx="2220">
                        <c:v>3225.52</c:v>
                      </c:pt>
                      <c:pt idx="2221">
                        <c:v>3225.52</c:v>
                      </c:pt>
                      <c:pt idx="2222">
                        <c:v>3225.52</c:v>
                      </c:pt>
                      <c:pt idx="2223">
                        <c:v>3230.78</c:v>
                      </c:pt>
                      <c:pt idx="2224">
                        <c:v>3230.78</c:v>
                      </c:pt>
                      <c:pt idx="2225">
                        <c:v>3230.78</c:v>
                      </c:pt>
                      <c:pt idx="2226">
                        <c:v>3230.78</c:v>
                      </c:pt>
                      <c:pt idx="2227">
                        <c:v>3230.78</c:v>
                      </c:pt>
                      <c:pt idx="2228">
                        <c:v>3230.78</c:v>
                      </c:pt>
                      <c:pt idx="2229">
                        <c:v>3230.78</c:v>
                      </c:pt>
                      <c:pt idx="2230">
                        <c:v>3230.78</c:v>
                      </c:pt>
                      <c:pt idx="2231">
                        <c:v>3230.78</c:v>
                      </c:pt>
                      <c:pt idx="2232">
                        <c:v>3230.78</c:v>
                      </c:pt>
                      <c:pt idx="2233">
                        <c:v>3230.78</c:v>
                      </c:pt>
                      <c:pt idx="2234">
                        <c:v>3230.78</c:v>
                      </c:pt>
                      <c:pt idx="2235">
                        <c:v>3230.78</c:v>
                      </c:pt>
                      <c:pt idx="2236">
                        <c:v>3230.78</c:v>
                      </c:pt>
                      <c:pt idx="2237">
                        <c:v>3230.78</c:v>
                      </c:pt>
                      <c:pt idx="2238">
                        <c:v>3230.78</c:v>
                      </c:pt>
                      <c:pt idx="2239">
                        <c:v>3230.78</c:v>
                      </c:pt>
                      <c:pt idx="2240">
                        <c:v>3230.78</c:v>
                      </c:pt>
                      <c:pt idx="2241">
                        <c:v>3230.78</c:v>
                      </c:pt>
                      <c:pt idx="2242">
                        <c:v>3230.78</c:v>
                      </c:pt>
                      <c:pt idx="2243">
                        <c:v>3230.78</c:v>
                      </c:pt>
                      <c:pt idx="2244">
                        <c:v>3225.89</c:v>
                      </c:pt>
                      <c:pt idx="2245">
                        <c:v>3128.21</c:v>
                      </c:pt>
                      <c:pt idx="2246">
                        <c:v>3116.39</c:v>
                      </c:pt>
                      <c:pt idx="2247">
                        <c:v>2978.76</c:v>
                      </c:pt>
                      <c:pt idx="2248">
                        <c:v>2954.22</c:v>
                      </c:pt>
                      <c:pt idx="2249">
                        <c:v>2954.22</c:v>
                      </c:pt>
                      <c:pt idx="2250">
                        <c:v>2954.22</c:v>
                      </c:pt>
                      <c:pt idx="2251">
                        <c:v>3090.23</c:v>
                      </c:pt>
                      <c:pt idx="2252">
                        <c:v>3003.37</c:v>
                      </c:pt>
                      <c:pt idx="2253">
                        <c:v>3130.12</c:v>
                      </c:pt>
                      <c:pt idx="2254">
                        <c:v>3023.94</c:v>
                      </c:pt>
                      <c:pt idx="2255">
                        <c:v>2972.37</c:v>
                      </c:pt>
                      <c:pt idx="2256">
                        <c:v>2972.37</c:v>
                      </c:pt>
                      <c:pt idx="2257">
                        <c:v>2972.37</c:v>
                      </c:pt>
                      <c:pt idx="2258">
                        <c:v>2746.56</c:v>
                      </c:pt>
                      <c:pt idx="2259">
                        <c:v>2882.23</c:v>
                      </c:pt>
                      <c:pt idx="2260">
                        <c:v>2741.38</c:v>
                      </c:pt>
                      <c:pt idx="2261">
                        <c:v>2480.64</c:v>
                      </c:pt>
                      <c:pt idx="2262">
                        <c:v>2711.02</c:v>
                      </c:pt>
                      <c:pt idx="2263">
                        <c:v>2711.02</c:v>
                      </c:pt>
                      <c:pt idx="2264">
                        <c:v>2711.02</c:v>
                      </c:pt>
                      <c:pt idx="2265">
                        <c:v>2386.13</c:v>
                      </c:pt>
                      <c:pt idx="2266">
                        <c:v>2529.19</c:v>
                      </c:pt>
                      <c:pt idx="2267">
                        <c:v>2398.1</c:v>
                      </c:pt>
                      <c:pt idx="2268">
                        <c:v>2409.39</c:v>
                      </c:pt>
                      <c:pt idx="2269">
                        <c:v>2304.92</c:v>
                      </c:pt>
                      <c:pt idx="2270">
                        <c:v>2304.92</c:v>
                      </c:pt>
                      <c:pt idx="2271">
                        <c:v>2304.92</c:v>
                      </c:pt>
                      <c:pt idx="2272">
                        <c:v>2237.4</c:v>
                      </c:pt>
                      <c:pt idx="2273">
                        <c:v>2447.33</c:v>
                      </c:pt>
                      <c:pt idx="2274">
                        <c:v>2475.56</c:v>
                      </c:pt>
                      <c:pt idx="2275">
                        <c:v>2630.07</c:v>
                      </c:pt>
                      <c:pt idx="2276">
                        <c:v>2541.4699999999998</c:v>
                      </c:pt>
                      <c:pt idx="2277">
                        <c:v>2541.4699999999998</c:v>
                      </c:pt>
                      <c:pt idx="2278">
                        <c:v>2541.4699999999998</c:v>
                      </c:pt>
                      <c:pt idx="2279">
                        <c:v>2626.65</c:v>
                      </c:pt>
                      <c:pt idx="2280">
                        <c:v>2584.59</c:v>
                      </c:pt>
                      <c:pt idx="2281">
                        <c:v>2470.5</c:v>
                      </c:pt>
                      <c:pt idx="2282">
                        <c:v>2526.9</c:v>
                      </c:pt>
                      <c:pt idx="2283">
                        <c:v>2488.65</c:v>
                      </c:pt>
                      <c:pt idx="2284">
                        <c:v>2488.65</c:v>
                      </c:pt>
                      <c:pt idx="2285">
                        <c:v>2488.65</c:v>
                      </c:pt>
                      <c:pt idx="2286">
                        <c:v>2663.68</c:v>
                      </c:pt>
                      <c:pt idx="2287">
                        <c:v>2659.41</c:v>
                      </c:pt>
                      <c:pt idx="2288">
                        <c:v>2749.98</c:v>
                      </c:pt>
                      <c:pt idx="2289">
                        <c:v>2789.82</c:v>
                      </c:pt>
                      <c:pt idx="2290">
                        <c:v>2789.82</c:v>
                      </c:pt>
                      <c:pt idx="2291">
                        <c:v>2789.82</c:v>
                      </c:pt>
                      <c:pt idx="2292">
                        <c:v>2789.82</c:v>
                      </c:pt>
                      <c:pt idx="2293">
                        <c:v>2761.63</c:v>
                      </c:pt>
                      <c:pt idx="2294">
                        <c:v>2846.06</c:v>
                      </c:pt>
                      <c:pt idx="2295">
                        <c:v>2783.36</c:v>
                      </c:pt>
                      <c:pt idx="2296">
                        <c:v>2799.55</c:v>
                      </c:pt>
                      <c:pt idx="2297">
                        <c:v>2874.56</c:v>
                      </c:pt>
                      <c:pt idx="2298">
                        <c:v>2874.56</c:v>
                      </c:pt>
                      <c:pt idx="2299">
                        <c:v>2874.56</c:v>
                      </c:pt>
                      <c:pt idx="2300">
                        <c:v>2823.16</c:v>
                      </c:pt>
                      <c:pt idx="2301">
                        <c:v>2736.56</c:v>
                      </c:pt>
                      <c:pt idx="2302">
                        <c:v>2799.31</c:v>
                      </c:pt>
                      <c:pt idx="2303">
                        <c:v>2797.8</c:v>
                      </c:pt>
                      <c:pt idx="2304">
                        <c:v>2836.74</c:v>
                      </c:pt>
                      <c:pt idx="2305">
                        <c:v>2836.74</c:v>
                      </c:pt>
                      <c:pt idx="2306">
                        <c:v>2836.74</c:v>
                      </c:pt>
                      <c:pt idx="2307">
                        <c:v>2878.48</c:v>
                      </c:pt>
                      <c:pt idx="2308">
                        <c:v>2863.39</c:v>
                      </c:pt>
                      <c:pt idx="2309">
                        <c:v>2939.51</c:v>
                      </c:pt>
                      <c:pt idx="2310">
                        <c:v>2912.43</c:v>
                      </c:pt>
                      <c:pt idx="2311">
                        <c:v>2830.71</c:v>
                      </c:pt>
                      <c:pt idx="2312">
                        <c:v>2830.71</c:v>
                      </c:pt>
                      <c:pt idx="2313">
                        <c:v>2830.71</c:v>
                      </c:pt>
                      <c:pt idx="2314">
                        <c:v>2842.74</c:v>
                      </c:pt>
                      <c:pt idx="2315">
                        <c:v>2868.44</c:v>
                      </c:pt>
                      <c:pt idx="2316">
                        <c:v>2848.42</c:v>
                      </c:pt>
                      <c:pt idx="2317">
                        <c:v>2881.19</c:v>
                      </c:pt>
                      <c:pt idx="2318">
                        <c:v>2929.8</c:v>
                      </c:pt>
                      <c:pt idx="2319">
                        <c:v>2929.8</c:v>
                      </c:pt>
                      <c:pt idx="2320">
                        <c:v>2929.8</c:v>
                      </c:pt>
                      <c:pt idx="2321">
                        <c:v>2930.32</c:v>
                      </c:pt>
                      <c:pt idx="2322">
                        <c:v>2870.12</c:v>
                      </c:pt>
                      <c:pt idx="2323">
                        <c:v>2820</c:v>
                      </c:pt>
                      <c:pt idx="2324">
                        <c:v>2852.5</c:v>
                      </c:pt>
                      <c:pt idx="2325">
                        <c:v>2863.7</c:v>
                      </c:pt>
                      <c:pt idx="2326">
                        <c:v>2863.7</c:v>
                      </c:pt>
                      <c:pt idx="2327">
                        <c:v>2863.7</c:v>
                      </c:pt>
                      <c:pt idx="2328">
                        <c:v>2953.91</c:v>
                      </c:pt>
                      <c:pt idx="2329">
                        <c:v>2922.94</c:v>
                      </c:pt>
                      <c:pt idx="2330">
                        <c:v>2971.61</c:v>
                      </c:pt>
                      <c:pt idx="2331">
                        <c:v>2948.51</c:v>
                      </c:pt>
                      <c:pt idx="2332">
                        <c:v>2955.45</c:v>
                      </c:pt>
                      <c:pt idx="2333">
                        <c:v>2955.45</c:v>
                      </c:pt>
                      <c:pt idx="2334">
                        <c:v>2955.45</c:v>
                      </c:pt>
                      <c:pt idx="2335">
                        <c:v>2955.45</c:v>
                      </c:pt>
                      <c:pt idx="2336">
                        <c:v>2991.77</c:v>
                      </c:pt>
                      <c:pt idx="2337">
                        <c:v>3036.13</c:v>
                      </c:pt>
                      <c:pt idx="2338">
                        <c:v>3029.73</c:v>
                      </c:pt>
                      <c:pt idx="2339">
                        <c:v>3044.31</c:v>
                      </c:pt>
                      <c:pt idx="2340">
                        <c:v>3044.31</c:v>
                      </c:pt>
                      <c:pt idx="2341">
                        <c:v>3044.31</c:v>
                      </c:pt>
                      <c:pt idx="2342">
                        <c:v>3055.73</c:v>
                      </c:pt>
                      <c:pt idx="2343">
                        <c:v>3080.82</c:v>
                      </c:pt>
                      <c:pt idx="2344">
                        <c:v>3122.87</c:v>
                      </c:pt>
                      <c:pt idx="2345">
                        <c:v>3112.35</c:v>
                      </c:pt>
                      <c:pt idx="2346">
                        <c:v>3193.93</c:v>
                      </c:pt>
                      <c:pt idx="2347">
                        <c:v>3193.93</c:v>
                      </c:pt>
                      <c:pt idx="2348">
                        <c:v>3193.93</c:v>
                      </c:pt>
                      <c:pt idx="2349">
                        <c:v>3230.78</c:v>
                      </c:pt>
                      <c:pt idx="2350">
                        <c:v>3207.18</c:v>
                      </c:pt>
                      <c:pt idx="2351">
                        <c:v>3190.14</c:v>
                      </c:pt>
                      <c:pt idx="2352">
                        <c:v>3002.1</c:v>
                      </c:pt>
                      <c:pt idx="2353">
                        <c:v>3041.31</c:v>
                      </c:pt>
                      <c:pt idx="2354">
                        <c:v>3041.31</c:v>
                      </c:pt>
                      <c:pt idx="2355">
                        <c:v>3041.31</c:v>
                      </c:pt>
                      <c:pt idx="2356">
                        <c:v>3066.59</c:v>
                      </c:pt>
                      <c:pt idx="2357">
                        <c:v>3124.74</c:v>
                      </c:pt>
                      <c:pt idx="2358">
                        <c:v>3113.49</c:v>
                      </c:pt>
                      <c:pt idx="2359">
                        <c:v>3115.34</c:v>
                      </c:pt>
                      <c:pt idx="2360">
                        <c:v>3097.74</c:v>
                      </c:pt>
                      <c:pt idx="2361">
                        <c:v>3097.74</c:v>
                      </c:pt>
                      <c:pt idx="2362">
                        <c:v>3097.74</c:v>
                      </c:pt>
                      <c:pt idx="2363">
                        <c:v>3117.86</c:v>
                      </c:pt>
                      <c:pt idx="2364">
                        <c:v>3131.29</c:v>
                      </c:pt>
                      <c:pt idx="2365">
                        <c:v>3050.33</c:v>
                      </c:pt>
                      <c:pt idx="2366">
                        <c:v>3083.76</c:v>
                      </c:pt>
                      <c:pt idx="2367">
                        <c:v>3009.05</c:v>
                      </c:pt>
                      <c:pt idx="2368">
                        <c:v>3009.05</c:v>
                      </c:pt>
                      <c:pt idx="2369">
                        <c:v>3009.05</c:v>
                      </c:pt>
                      <c:pt idx="2370">
                        <c:v>3053.24</c:v>
                      </c:pt>
                      <c:pt idx="2371">
                        <c:v>3100.29</c:v>
                      </c:pt>
                      <c:pt idx="2372">
                        <c:v>3115.86</c:v>
                      </c:pt>
                      <c:pt idx="2373">
                        <c:v>3130.01</c:v>
                      </c:pt>
                      <c:pt idx="2374">
                        <c:v>3130.01</c:v>
                      </c:pt>
                      <c:pt idx="2375">
                        <c:v>3130.01</c:v>
                      </c:pt>
                      <c:pt idx="2376">
                        <c:v>3130.01</c:v>
                      </c:pt>
                      <c:pt idx="2377">
                        <c:v>3179.72</c:v>
                      </c:pt>
                      <c:pt idx="2378">
                        <c:v>3145.32</c:v>
                      </c:pt>
                      <c:pt idx="2379">
                        <c:v>3169.94</c:v>
                      </c:pt>
                      <c:pt idx="2380">
                        <c:v>3152.05</c:v>
                      </c:pt>
                      <c:pt idx="2381">
                        <c:v>3185.04</c:v>
                      </c:pt>
                      <c:pt idx="2382">
                        <c:v>3185.04</c:v>
                      </c:pt>
                      <c:pt idx="2383">
                        <c:v>3185.04</c:v>
                      </c:pt>
                      <c:pt idx="2384">
                        <c:v>3155.22</c:v>
                      </c:pt>
                      <c:pt idx="2385">
                        <c:v>3197.52</c:v>
                      </c:pt>
                      <c:pt idx="2386">
                        <c:v>3226.56</c:v>
                      </c:pt>
                      <c:pt idx="2387">
                        <c:v>3215.57</c:v>
                      </c:pt>
                      <c:pt idx="2388">
                        <c:v>3224.73</c:v>
                      </c:pt>
                      <c:pt idx="2389">
                        <c:v>3224.73</c:v>
                      </c:pt>
                      <c:pt idx="2390">
                        <c:v>3224.73</c:v>
                      </c:pt>
                      <c:pt idx="2391">
                        <c:v>3230.78</c:v>
                      </c:pt>
                      <c:pt idx="2392">
                        <c:v>3230.78</c:v>
                      </c:pt>
                      <c:pt idx="2393">
                        <c:v>3230.78</c:v>
                      </c:pt>
                      <c:pt idx="2394">
                        <c:v>3230.78</c:v>
                      </c:pt>
                      <c:pt idx="2395">
                        <c:v>3215.63</c:v>
                      </c:pt>
                      <c:pt idx="2396">
                        <c:v>3215.63</c:v>
                      </c:pt>
                      <c:pt idx="2397">
                        <c:v>3215.63</c:v>
                      </c:pt>
                      <c:pt idx="2398">
                        <c:v>3230.78</c:v>
                      </c:pt>
                      <c:pt idx="2399">
                        <c:v>3218.44</c:v>
                      </c:pt>
                      <c:pt idx="2400">
                        <c:v>3230.78</c:v>
                      </c:pt>
                      <c:pt idx="2401">
                        <c:v>3230.78</c:v>
                      </c:pt>
                      <c:pt idx="2402">
                        <c:v>3230.78</c:v>
                      </c:pt>
                      <c:pt idx="2403">
                        <c:v>3230.78</c:v>
                      </c:pt>
                      <c:pt idx="2404">
                        <c:v>3230.78</c:v>
                      </c:pt>
                      <c:pt idx="2405">
                        <c:v>3230.78</c:v>
                      </c:pt>
                      <c:pt idx="2406">
                        <c:v>3230.78</c:v>
                      </c:pt>
                      <c:pt idx="2407">
                        <c:v>3230.78</c:v>
                      </c:pt>
                      <c:pt idx="2408">
                        <c:v>3230.78</c:v>
                      </c:pt>
                      <c:pt idx="2409">
                        <c:v>3230.78</c:v>
                      </c:pt>
                      <c:pt idx="2410">
                        <c:v>3230.78</c:v>
                      </c:pt>
                      <c:pt idx="2411">
                        <c:v>3230.78</c:v>
                      </c:pt>
                      <c:pt idx="2412">
                        <c:v>3230.78</c:v>
                      </c:pt>
                      <c:pt idx="2413">
                        <c:v>3230.78</c:v>
                      </c:pt>
                      <c:pt idx="2414">
                        <c:v>3230.78</c:v>
                      </c:pt>
                      <c:pt idx="2415">
                        <c:v>3230.78</c:v>
                      </c:pt>
                      <c:pt idx="2416">
                        <c:v>3230.78</c:v>
                      </c:pt>
                      <c:pt idx="2417">
                        <c:v>3230.78</c:v>
                      </c:pt>
                      <c:pt idx="2418">
                        <c:v>3230.78</c:v>
                      </c:pt>
                      <c:pt idx="2419">
                        <c:v>3230.78</c:v>
                      </c:pt>
                      <c:pt idx="2420">
                        <c:v>3230.78</c:v>
                      </c:pt>
                      <c:pt idx="2421">
                        <c:v>3230.78</c:v>
                      </c:pt>
                      <c:pt idx="2422">
                        <c:v>3230.78</c:v>
                      </c:pt>
                      <c:pt idx="2423">
                        <c:v>3230.78</c:v>
                      </c:pt>
                      <c:pt idx="2424">
                        <c:v>3230.78</c:v>
                      </c:pt>
                      <c:pt idx="2425">
                        <c:v>3230.78</c:v>
                      </c:pt>
                      <c:pt idx="2426">
                        <c:v>3230.78</c:v>
                      </c:pt>
                      <c:pt idx="2427">
                        <c:v>3230.78</c:v>
                      </c:pt>
                      <c:pt idx="2428">
                        <c:v>3230.78</c:v>
                      </c:pt>
                      <c:pt idx="2429">
                        <c:v>3230.78</c:v>
                      </c:pt>
                      <c:pt idx="2430">
                        <c:v>3230.78</c:v>
                      </c:pt>
                      <c:pt idx="2431">
                        <c:v>3230.78</c:v>
                      </c:pt>
                      <c:pt idx="2432">
                        <c:v>3230.78</c:v>
                      </c:pt>
                      <c:pt idx="2433">
                        <c:v>3230.78</c:v>
                      </c:pt>
                      <c:pt idx="2434">
                        <c:v>3230.78</c:v>
                      </c:pt>
                      <c:pt idx="2435">
                        <c:v>3230.78</c:v>
                      </c:pt>
                      <c:pt idx="2436">
                        <c:v>3230.78</c:v>
                      </c:pt>
                      <c:pt idx="2437">
                        <c:v>3230.78</c:v>
                      </c:pt>
                      <c:pt idx="2438">
                        <c:v>3230.78</c:v>
                      </c:pt>
                      <c:pt idx="2439">
                        <c:v>3230.78</c:v>
                      </c:pt>
                      <c:pt idx="2440">
                        <c:v>3230.78</c:v>
                      </c:pt>
                      <c:pt idx="2441">
                        <c:v>3230.78</c:v>
                      </c:pt>
                      <c:pt idx="2442">
                        <c:v>3230.78</c:v>
                      </c:pt>
                      <c:pt idx="2443">
                        <c:v>3230.78</c:v>
                      </c:pt>
                      <c:pt idx="2444">
                        <c:v>3230.78</c:v>
                      </c:pt>
                      <c:pt idx="2445">
                        <c:v>3230.78</c:v>
                      </c:pt>
                      <c:pt idx="2446">
                        <c:v>3230.78</c:v>
                      </c:pt>
                      <c:pt idx="2447">
                        <c:v>3230.78</c:v>
                      </c:pt>
                      <c:pt idx="2448">
                        <c:v>3230.78</c:v>
                      </c:pt>
                      <c:pt idx="2449">
                        <c:v>3230.78</c:v>
                      </c:pt>
                      <c:pt idx="2450">
                        <c:v>3230.78</c:v>
                      </c:pt>
                      <c:pt idx="2451">
                        <c:v>3230.78</c:v>
                      </c:pt>
                      <c:pt idx="2452">
                        <c:v>3230.78</c:v>
                      </c:pt>
                      <c:pt idx="2453">
                        <c:v>3230.78</c:v>
                      </c:pt>
                      <c:pt idx="2454">
                        <c:v>3230.78</c:v>
                      </c:pt>
                      <c:pt idx="2455">
                        <c:v>3230.78</c:v>
                      </c:pt>
                      <c:pt idx="2456">
                        <c:v>3230.78</c:v>
                      </c:pt>
                      <c:pt idx="2457">
                        <c:v>3230.78</c:v>
                      </c:pt>
                      <c:pt idx="2458">
                        <c:v>3230.78</c:v>
                      </c:pt>
                      <c:pt idx="2459">
                        <c:v>3230.78</c:v>
                      </c:pt>
                      <c:pt idx="2460">
                        <c:v>3230.78</c:v>
                      </c:pt>
                      <c:pt idx="2461">
                        <c:v>3230.78</c:v>
                      </c:pt>
                      <c:pt idx="2462">
                        <c:v>3230.78</c:v>
                      </c:pt>
                      <c:pt idx="2463">
                        <c:v>3230.78</c:v>
                      </c:pt>
                      <c:pt idx="2464">
                        <c:v>3230.78</c:v>
                      </c:pt>
                      <c:pt idx="2465">
                        <c:v>3230.78</c:v>
                      </c:pt>
                      <c:pt idx="2466">
                        <c:v>3230.78</c:v>
                      </c:pt>
                      <c:pt idx="2467">
                        <c:v>3230.78</c:v>
                      </c:pt>
                      <c:pt idx="2468">
                        <c:v>3230.78</c:v>
                      </c:pt>
                      <c:pt idx="2469">
                        <c:v>3230.78</c:v>
                      </c:pt>
                      <c:pt idx="2470">
                        <c:v>3230.78</c:v>
                      </c:pt>
                      <c:pt idx="2471">
                        <c:v>3230.78</c:v>
                      </c:pt>
                      <c:pt idx="2472">
                        <c:v>3230.78</c:v>
                      </c:pt>
                      <c:pt idx="2473">
                        <c:v>3230.78</c:v>
                      </c:pt>
                      <c:pt idx="2474">
                        <c:v>3230.78</c:v>
                      </c:pt>
                      <c:pt idx="2475">
                        <c:v>3230.78</c:v>
                      </c:pt>
                      <c:pt idx="2476">
                        <c:v>3230.78</c:v>
                      </c:pt>
                      <c:pt idx="2477">
                        <c:v>3230.78</c:v>
                      </c:pt>
                      <c:pt idx="2478">
                        <c:v>3230.78</c:v>
                      </c:pt>
                      <c:pt idx="2479">
                        <c:v>3230.78</c:v>
                      </c:pt>
                      <c:pt idx="2480">
                        <c:v>3230.78</c:v>
                      </c:pt>
                      <c:pt idx="2481">
                        <c:v>3230.78</c:v>
                      </c:pt>
                      <c:pt idx="2482">
                        <c:v>3230.78</c:v>
                      </c:pt>
                      <c:pt idx="2483">
                        <c:v>3230.78</c:v>
                      </c:pt>
                      <c:pt idx="2484">
                        <c:v>3230.78</c:v>
                      </c:pt>
                      <c:pt idx="2485">
                        <c:v>3230.78</c:v>
                      </c:pt>
                      <c:pt idx="2486">
                        <c:v>3230.78</c:v>
                      </c:pt>
                      <c:pt idx="2487">
                        <c:v>3230.78</c:v>
                      </c:pt>
                      <c:pt idx="2488">
                        <c:v>3230.78</c:v>
                      </c:pt>
                      <c:pt idx="2489">
                        <c:v>3230.78</c:v>
                      </c:pt>
                      <c:pt idx="2490">
                        <c:v>3230.78</c:v>
                      </c:pt>
                      <c:pt idx="2491">
                        <c:v>3230.78</c:v>
                      </c:pt>
                      <c:pt idx="2492">
                        <c:v>3230.78</c:v>
                      </c:pt>
                      <c:pt idx="2493">
                        <c:v>3230.78</c:v>
                      </c:pt>
                      <c:pt idx="2494">
                        <c:v>3230.78</c:v>
                      </c:pt>
                      <c:pt idx="2495">
                        <c:v>3230.78</c:v>
                      </c:pt>
                      <c:pt idx="2496">
                        <c:v>3230.78</c:v>
                      </c:pt>
                      <c:pt idx="2497">
                        <c:v>3230.78</c:v>
                      </c:pt>
                      <c:pt idx="2498">
                        <c:v>3230.78</c:v>
                      </c:pt>
                      <c:pt idx="2499">
                        <c:v>3230.78</c:v>
                      </c:pt>
                      <c:pt idx="2500">
                        <c:v>3230.78</c:v>
                      </c:pt>
                      <c:pt idx="2501">
                        <c:v>3230.78</c:v>
                      </c:pt>
                      <c:pt idx="2502">
                        <c:v>3230.78</c:v>
                      </c:pt>
                      <c:pt idx="2503">
                        <c:v>3230.78</c:v>
                      </c:pt>
                      <c:pt idx="2504">
                        <c:v>3230.78</c:v>
                      </c:pt>
                      <c:pt idx="2505">
                        <c:v>3230.78</c:v>
                      </c:pt>
                      <c:pt idx="2506">
                        <c:v>3230.78</c:v>
                      </c:pt>
                      <c:pt idx="2507">
                        <c:v>3230.78</c:v>
                      </c:pt>
                      <c:pt idx="2508">
                        <c:v>3230.78</c:v>
                      </c:pt>
                      <c:pt idx="2509">
                        <c:v>3230.78</c:v>
                      </c:pt>
                      <c:pt idx="2510">
                        <c:v>3230.78</c:v>
                      </c:pt>
                      <c:pt idx="2511">
                        <c:v>3230.78</c:v>
                      </c:pt>
                      <c:pt idx="2512">
                        <c:v>3230.78</c:v>
                      </c:pt>
                      <c:pt idx="2513">
                        <c:v>3230.78</c:v>
                      </c:pt>
                      <c:pt idx="2514">
                        <c:v>3230.78</c:v>
                      </c:pt>
                      <c:pt idx="2515">
                        <c:v>3230.78</c:v>
                      </c:pt>
                      <c:pt idx="2516">
                        <c:v>3230.78</c:v>
                      </c:pt>
                      <c:pt idx="2517">
                        <c:v>3230.78</c:v>
                      </c:pt>
                      <c:pt idx="2518">
                        <c:v>3230.78</c:v>
                      </c:pt>
                      <c:pt idx="2519">
                        <c:v>3230.78</c:v>
                      </c:pt>
                      <c:pt idx="2520">
                        <c:v>3230.78</c:v>
                      </c:pt>
                      <c:pt idx="2521">
                        <c:v>3230.78</c:v>
                      </c:pt>
                      <c:pt idx="2522">
                        <c:v>3230.78</c:v>
                      </c:pt>
                      <c:pt idx="2523">
                        <c:v>3230.78</c:v>
                      </c:pt>
                      <c:pt idx="2524">
                        <c:v>3230.78</c:v>
                      </c:pt>
                      <c:pt idx="2525">
                        <c:v>3230.78</c:v>
                      </c:pt>
                      <c:pt idx="2526">
                        <c:v>3230.78</c:v>
                      </c:pt>
                      <c:pt idx="2527">
                        <c:v>3230.78</c:v>
                      </c:pt>
                      <c:pt idx="2528">
                        <c:v>3230.78</c:v>
                      </c:pt>
                      <c:pt idx="2529">
                        <c:v>3230.78</c:v>
                      </c:pt>
                      <c:pt idx="2530">
                        <c:v>3230.78</c:v>
                      </c:pt>
                      <c:pt idx="2531">
                        <c:v>3230.78</c:v>
                      </c:pt>
                      <c:pt idx="2532">
                        <c:v>3230.78</c:v>
                      </c:pt>
                      <c:pt idx="2533">
                        <c:v>3230.78</c:v>
                      </c:pt>
                      <c:pt idx="2534">
                        <c:v>3230.78</c:v>
                      </c:pt>
                      <c:pt idx="2535">
                        <c:v>3230.78</c:v>
                      </c:pt>
                      <c:pt idx="2536">
                        <c:v>3230.78</c:v>
                      </c:pt>
                      <c:pt idx="2537">
                        <c:v>3230.78</c:v>
                      </c:pt>
                      <c:pt idx="2538">
                        <c:v>3230.78</c:v>
                      </c:pt>
                      <c:pt idx="2539">
                        <c:v>3230.78</c:v>
                      </c:pt>
                      <c:pt idx="2540">
                        <c:v>3230.78</c:v>
                      </c:pt>
                      <c:pt idx="2541">
                        <c:v>3230.78</c:v>
                      </c:pt>
                      <c:pt idx="2542">
                        <c:v>3230.78</c:v>
                      </c:pt>
                      <c:pt idx="2543">
                        <c:v>3230.78</c:v>
                      </c:pt>
                      <c:pt idx="2544">
                        <c:v>3230.78</c:v>
                      </c:pt>
                      <c:pt idx="2545">
                        <c:v>3230.78</c:v>
                      </c:pt>
                      <c:pt idx="2546">
                        <c:v>3230.78</c:v>
                      </c:pt>
                      <c:pt idx="2547">
                        <c:v>3230.78</c:v>
                      </c:pt>
                      <c:pt idx="2548">
                        <c:v>3230.78</c:v>
                      </c:pt>
                      <c:pt idx="2549">
                        <c:v>3230.78</c:v>
                      </c:pt>
                      <c:pt idx="2550">
                        <c:v>3230.78</c:v>
                      </c:pt>
                      <c:pt idx="2551">
                        <c:v>3230.78</c:v>
                      </c:pt>
                      <c:pt idx="2552">
                        <c:v>3230.78</c:v>
                      </c:pt>
                      <c:pt idx="2553">
                        <c:v>3230.78</c:v>
                      </c:pt>
                      <c:pt idx="2554">
                        <c:v>3230.78</c:v>
                      </c:pt>
                      <c:pt idx="2555">
                        <c:v>3230.78</c:v>
                      </c:pt>
                      <c:pt idx="2556">
                        <c:v>3230.78</c:v>
                      </c:pt>
                      <c:pt idx="2557">
                        <c:v>3230.78</c:v>
                      </c:pt>
                      <c:pt idx="2558">
                        <c:v>3230.78</c:v>
                      </c:pt>
                      <c:pt idx="2559">
                        <c:v>3230.78</c:v>
                      </c:pt>
                      <c:pt idx="2560">
                        <c:v>3230.78</c:v>
                      </c:pt>
                      <c:pt idx="2561">
                        <c:v>3230.78</c:v>
                      </c:pt>
                      <c:pt idx="2562">
                        <c:v>3230.78</c:v>
                      </c:pt>
                      <c:pt idx="2563">
                        <c:v>3230.78</c:v>
                      </c:pt>
                      <c:pt idx="2564">
                        <c:v>3230.78</c:v>
                      </c:pt>
                      <c:pt idx="2565">
                        <c:v>3230.78</c:v>
                      </c:pt>
                      <c:pt idx="2566">
                        <c:v>3230.78</c:v>
                      </c:pt>
                      <c:pt idx="2567">
                        <c:v>3230.78</c:v>
                      </c:pt>
                      <c:pt idx="2568">
                        <c:v>3230.78</c:v>
                      </c:pt>
                      <c:pt idx="2569">
                        <c:v>3230.78</c:v>
                      </c:pt>
                      <c:pt idx="2570">
                        <c:v>3230.78</c:v>
                      </c:pt>
                      <c:pt idx="2571">
                        <c:v>3230.78</c:v>
                      </c:pt>
                      <c:pt idx="2572">
                        <c:v>3230.78</c:v>
                      </c:pt>
                      <c:pt idx="2573">
                        <c:v>3230.78</c:v>
                      </c:pt>
                      <c:pt idx="2574">
                        <c:v>3230.78</c:v>
                      </c:pt>
                      <c:pt idx="2575">
                        <c:v>3230.78</c:v>
                      </c:pt>
                      <c:pt idx="2576">
                        <c:v>3230.78</c:v>
                      </c:pt>
                      <c:pt idx="2577">
                        <c:v>3230.78</c:v>
                      </c:pt>
                      <c:pt idx="2578">
                        <c:v>3230.78</c:v>
                      </c:pt>
                      <c:pt idx="2579">
                        <c:v>3230.78</c:v>
                      </c:pt>
                      <c:pt idx="2580">
                        <c:v>3230.78</c:v>
                      </c:pt>
                      <c:pt idx="2581">
                        <c:v>3230.78</c:v>
                      </c:pt>
                      <c:pt idx="2582">
                        <c:v>3230.78</c:v>
                      </c:pt>
                      <c:pt idx="2583">
                        <c:v>3230.78</c:v>
                      </c:pt>
                      <c:pt idx="2584">
                        <c:v>3230.78</c:v>
                      </c:pt>
                      <c:pt idx="2585">
                        <c:v>3230.78</c:v>
                      </c:pt>
                      <c:pt idx="2586">
                        <c:v>3230.78</c:v>
                      </c:pt>
                      <c:pt idx="2587">
                        <c:v>3230.78</c:v>
                      </c:pt>
                      <c:pt idx="2588">
                        <c:v>3230.78</c:v>
                      </c:pt>
                      <c:pt idx="2589">
                        <c:v>3230.78</c:v>
                      </c:pt>
                      <c:pt idx="2590">
                        <c:v>3230.78</c:v>
                      </c:pt>
                      <c:pt idx="2591">
                        <c:v>3230.78</c:v>
                      </c:pt>
                      <c:pt idx="2592">
                        <c:v>3230.78</c:v>
                      </c:pt>
                      <c:pt idx="2593">
                        <c:v>3230.78</c:v>
                      </c:pt>
                      <c:pt idx="2594">
                        <c:v>3230.78</c:v>
                      </c:pt>
                      <c:pt idx="2595">
                        <c:v>3230.78</c:v>
                      </c:pt>
                      <c:pt idx="2596">
                        <c:v>3230.78</c:v>
                      </c:pt>
                      <c:pt idx="2597">
                        <c:v>3230.78</c:v>
                      </c:pt>
                      <c:pt idx="2598">
                        <c:v>3230.78</c:v>
                      </c:pt>
                      <c:pt idx="2599">
                        <c:v>3230.78</c:v>
                      </c:pt>
                      <c:pt idx="2600">
                        <c:v>3230.78</c:v>
                      </c:pt>
                      <c:pt idx="2601">
                        <c:v>3230.78</c:v>
                      </c:pt>
                      <c:pt idx="2602">
                        <c:v>3230.78</c:v>
                      </c:pt>
                      <c:pt idx="2603">
                        <c:v>3230.78</c:v>
                      </c:pt>
                      <c:pt idx="2604">
                        <c:v>3230.78</c:v>
                      </c:pt>
                      <c:pt idx="2605">
                        <c:v>3230.78</c:v>
                      </c:pt>
                      <c:pt idx="2606">
                        <c:v>3230.78</c:v>
                      </c:pt>
                      <c:pt idx="2607">
                        <c:v>3230.78</c:v>
                      </c:pt>
                      <c:pt idx="2608">
                        <c:v>3230.78</c:v>
                      </c:pt>
                      <c:pt idx="2609">
                        <c:v>3230.78</c:v>
                      </c:pt>
                      <c:pt idx="2610">
                        <c:v>3230.78</c:v>
                      </c:pt>
                      <c:pt idx="2611">
                        <c:v>3230.78</c:v>
                      </c:pt>
                      <c:pt idx="2612">
                        <c:v>3230.78</c:v>
                      </c:pt>
                      <c:pt idx="2613">
                        <c:v>3230.78</c:v>
                      </c:pt>
                      <c:pt idx="2614">
                        <c:v>3230.78</c:v>
                      </c:pt>
                      <c:pt idx="2615">
                        <c:v>3230.78</c:v>
                      </c:pt>
                      <c:pt idx="2616">
                        <c:v>3230.78</c:v>
                      </c:pt>
                      <c:pt idx="2617">
                        <c:v>3230.78</c:v>
                      </c:pt>
                      <c:pt idx="2618">
                        <c:v>3230.78</c:v>
                      </c:pt>
                      <c:pt idx="2619">
                        <c:v>3230.78</c:v>
                      </c:pt>
                      <c:pt idx="2620">
                        <c:v>3230.78</c:v>
                      </c:pt>
                      <c:pt idx="2621">
                        <c:v>3230.78</c:v>
                      </c:pt>
                      <c:pt idx="2622">
                        <c:v>3230.78</c:v>
                      </c:pt>
                      <c:pt idx="2623">
                        <c:v>3230.78</c:v>
                      </c:pt>
                      <c:pt idx="2624">
                        <c:v>3230.78</c:v>
                      </c:pt>
                      <c:pt idx="2625">
                        <c:v>3230.78</c:v>
                      </c:pt>
                      <c:pt idx="2626">
                        <c:v>3230.78</c:v>
                      </c:pt>
                      <c:pt idx="2627">
                        <c:v>3230.78</c:v>
                      </c:pt>
                      <c:pt idx="2628">
                        <c:v>3230.78</c:v>
                      </c:pt>
                      <c:pt idx="2629">
                        <c:v>3230.78</c:v>
                      </c:pt>
                      <c:pt idx="2630">
                        <c:v>3230.78</c:v>
                      </c:pt>
                      <c:pt idx="2631">
                        <c:v>3230.78</c:v>
                      </c:pt>
                      <c:pt idx="2632">
                        <c:v>3230.78</c:v>
                      </c:pt>
                      <c:pt idx="2633">
                        <c:v>3230.78</c:v>
                      </c:pt>
                      <c:pt idx="2634">
                        <c:v>3230.78</c:v>
                      </c:pt>
                      <c:pt idx="2635">
                        <c:v>3230.78</c:v>
                      </c:pt>
                      <c:pt idx="2636">
                        <c:v>3230.78</c:v>
                      </c:pt>
                      <c:pt idx="2637">
                        <c:v>3230.78</c:v>
                      </c:pt>
                      <c:pt idx="2638">
                        <c:v>3230.78</c:v>
                      </c:pt>
                      <c:pt idx="2639">
                        <c:v>3230.78</c:v>
                      </c:pt>
                      <c:pt idx="2640">
                        <c:v>3230.78</c:v>
                      </c:pt>
                      <c:pt idx="2641">
                        <c:v>3230.78</c:v>
                      </c:pt>
                      <c:pt idx="2642">
                        <c:v>3230.78</c:v>
                      </c:pt>
                      <c:pt idx="2643">
                        <c:v>3230.78</c:v>
                      </c:pt>
                      <c:pt idx="2644">
                        <c:v>3230.78</c:v>
                      </c:pt>
                      <c:pt idx="2645">
                        <c:v>3230.78</c:v>
                      </c:pt>
                      <c:pt idx="2646">
                        <c:v>3230.78</c:v>
                      </c:pt>
                      <c:pt idx="2647">
                        <c:v>3230.78</c:v>
                      </c:pt>
                      <c:pt idx="2648">
                        <c:v>3230.78</c:v>
                      </c:pt>
                      <c:pt idx="2649">
                        <c:v>3230.78</c:v>
                      </c:pt>
                      <c:pt idx="2650">
                        <c:v>3230.78</c:v>
                      </c:pt>
                      <c:pt idx="2651">
                        <c:v>3230.78</c:v>
                      </c:pt>
                      <c:pt idx="2652">
                        <c:v>3230.78</c:v>
                      </c:pt>
                      <c:pt idx="2653">
                        <c:v>3230.78</c:v>
                      </c:pt>
                      <c:pt idx="2654">
                        <c:v>3230.78</c:v>
                      </c:pt>
                      <c:pt idx="2655">
                        <c:v>3230.78</c:v>
                      </c:pt>
                      <c:pt idx="2656">
                        <c:v>3230.78</c:v>
                      </c:pt>
                      <c:pt idx="2657">
                        <c:v>3230.78</c:v>
                      </c:pt>
                      <c:pt idx="2658">
                        <c:v>3230.78</c:v>
                      </c:pt>
                      <c:pt idx="2659">
                        <c:v>3230.78</c:v>
                      </c:pt>
                      <c:pt idx="2660">
                        <c:v>3230.78</c:v>
                      </c:pt>
                      <c:pt idx="2661">
                        <c:v>3230.78</c:v>
                      </c:pt>
                      <c:pt idx="2662">
                        <c:v>3230.78</c:v>
                      </c:pt>
                      <c:pt idx="2663">
                        <c:v>3230.78</c:v>
                      </c:pt>
                      <c:pt idx="2664">
                        <c:v>3230.78</c:v>
                      </c:pt>
                      <c:pt idx="2665">
                        <c:v>3230.78</c:v>
                      </c:pt>
                      <c:pt idx="2666">
                        <c:v>3230.78</c:v>
                      </c:pt>
                      <c:pt idx="2667">
                        <c:v>3230.78</c:v>
                      </c:pt>
                      <c:pt idx="2668">
                        <c:v>3230.78</c:v>
                      </c:pt>
                      <c:pt idx="2669">
                        <c:v>3230.78</c:v>
                      </c:pt>
                      <c:pt idx="2670">
                        <c:v>3230.78</c:v>
                      </c:pt>
                      <c:pt idx="2671">
                        <c:v>3230.78</c:v>
                      </c:pt>
                      <c:pt idx="2672">
                        <c:v>3230.78</c:v>
                      </c:pt>
                      <c:pt idx="2673">
                        <c:v>3230.78</c:v>
                      </c:pt>
                      <c:pt idx="2674">
                        <c:v>3230.78</c:v>
                      </c:pt>
                      <c:pt idx="2675">
                        <c:v>3230.78</c:v>
                      </c:pt>
                      <c:pt idx="2676">
                        <c:v>3230.78</c:v>
                      </c:pt>
                      <c:pt idx="2677">
                        <c:v>3230.78</c:v>
                      </c:pt>
                      <c:pt idx="2678">
                        <c:v>3230.78</c:v>
                      </c:pt>
                      <c:pt idx="2679">
                        <c:v>3230.78</c:v>
                      </c:pt>
                      <c:pt idx="2680">
                        <c:v>3230.78</c:v>
                      </c:pt>
                      <c:pt idx="2681">
                        <c:v>3230.78</c:v>
                      </c:pt>
                      <c:pt idx="2682">
                        <c:v>3230.78</c:v>
                      </c:pt>
                      <c:pt idx="2683">
                        <c:v>3230.78</c:v>
                      </c:pt>
                      <c:pt idx="2684">
                        <c:v>3230.78</c:v>
                      </c:pt>
                      <c:pt idx="2685">
                        <c:v>3230.78</c:v>
                      </c:pt>
                      <c:pt idx="2686">
                        <c:v>3230.78</c:v>
                      </c:pt>
                      <c:pt idx="2687">
                        <c:v>3230.78</c:v>
                      </c:pt>
                      <c:pt idx="2688">
                        <c:v>3230.78</c:v>
                      </c:pt>
                      <c:pt idx="2689">
                        <c:v>3230.78</c:v>
                      </c:pt>
                      <c:pt idx="2690">
                        <c:v>3230.78</c:v>
                      </c:pt>
                      <c:pt idx="2691">
                        <c:v>3230.78</c:v>
                      </c:pt>
                      <c:pt idx="2692">
                        <c:v>3230.78</c:v>
                      </c:pt>
                      <c:pt idx="2693">
                        <c:v>3230.78</c:v>
                      </c:pt>
                      <c:pt idx="2694">
                        <c:v>3230.78</c:v>
                      </c:pt>
                      <c:pt idx="2695">
                        <c:v>3230.78</c:v>
                      </c:pt>
                      <c:pt idx="2696">
                        <c:v>3230.78</c:v>
                      </c:pt>
                      <c:pt idx="2697">
                        <c:v>3230.78</c:v>
                      </c:pt>
                      <c:pt idx="2698">
                        <c:v>3230.78</c:v>
                      </c:pt>
                      <c:pt idx="2699">
                        <c:v>3230.78</c:v>
                      </c:pt>
                      <c:pt idx="2700">
                        <c:v>3230.78</c:v>
                      </c:pt>
                      <c:pt idx="2701">
                        <c:v>3230.78</c:v>
                      </c:pt>
                      <c:pt idx="2702">
                        <c:v>3230.78</c:v>
                      </c:pt>
                      <c:pt idx="2703">
                        <c:v>3230.78</c:v>
                      </c:pt>
                      <c:pt idx="2704">
                        <c:v>3230.78</c:v>
                      </c:pt>
                      <c:pt idx="2705">
                        <c:v>3230.78</c:v>
                      </c:pt>
                      <c:pt idx="2706">
                        <c:v>3230.78</c:v>
                      </c:pt>
                      <c:pt idx="2707">
                        <c:v>3230.78</c:v>
                      </c:pt>
                      <c:pt idx="2708">
                        <c:v>3230.78</c:v>
                      </c:pt>
                      <c:pt idx="2709">
                        <c:v>3230.78</c:v>
                      </c:pt>
                      <c:pt idx="2710">
                        <c:v>3230.78</c:v>
                      </c:pt>
                      <c:pt idx="2711">
                        <c:v>3230.78</c:v>
                      </c:pt>
                      <c:pt idx="2712">
                        <c:v>3230.78</c:v>
                      </c:pt>
                      <c:pt idx="2713">
                        <c:v>3230.78</c:v>
                      </c:pt>
                      <c:pt idx="2714">
                        <c:v>3230.78</c:v>
                      </c:pt>
                      <c:pt idx="2715">
                        <c:v>3230.78</c:v>
                      </c:pt>
                      <c:pt idx="2716">
                        <c:v>3230.78</c:v>
                      </c:pt>
                      <c:pt idx="2717">
                        <c:v>3230.78</c:v>
                      </c:pt>
                      <c:pt idx="2718">
                        <c:v>3230.78</c:v>
                      </c:pt>
                      <c:pt idx="2719">
                        <c:v>3230.78</c:v>
                      </c:pt>
                      <c:pt idx="2720">
                        <c:v>3230.78</c:v>
                      </c:pt>
                      <c:pt idx="2721">
                        <c:v>3230.78</c:v>
                      </c:pt>
                      <c:pt idx="2722">
                        <c:v>3230.78</c:v>
                      </c:pt>
                      <c:pt idx="2723">
                        <c:v>3230.78</c:v>
                      </c:pt>
                      <c:pt idx="2724">
                        <c:v>3230.78</c:v>
                      </c:pt>
                      <c:pt idx="2725">
                        <c:v>3230.78</c:v>
                      </c:pt>
                      <c:pt idx="2726">
                        <c:v>3230.78</c:v>
                      </c:pt>
                      <c:pt idx="2727">
                        <c:v>3230.78</c:v>
                      </c:pt>
                      <c:pt idx="2728">
                        <c:v>3230.78</c:v>
                      </c:pt>
                      <c:pt idx="2729">
                        <c:v>3230.78</c:v>
                      </c:pt>
                      <c:pt idx="2730">
                        <c:v>3230.78</c:v>
                      </c:pt>
                      <c:pt idx="2731">
                        <c:v>3230.78</c:v>
                      </c:pt>
                      <c:pt idx="2732">
                        <c:v>3230.78</c:v>
                      </c:pt>
                      <c:pt idx="2733">
                        <c:v>3230.78</c:v>
                      </c:pt>
                      <c:pt idx="2734">
                        <c:v>3230.78</c:v>
                      </c:pt>
                      <c:pt idx="2735">
                        <c:v>3230.78</c:v>
                      </c:pt>
                      <c:pt idx="2736">
                        <c:v>3230.78</c:v>
                      </c:pt>
                      <c:pt idx="2737">
                        <c:v>3230.78</c:v>
                      </c:pt>
                      <c:pt idx="2738">
                        <c:v>3230.78</c:v>
                      </c:pt>
                      <c:pt idx="2739">
                        <c:v>3230.78</c:v>
                      </c:pt>
                      <c:pt idx="2740">
                        <c:v>3230.78</c:v>
                      </c:pt>
                      <c:pt idx="2741">
                        <c:v>3230.78</c:v>
                      </c:pt>
                      <c:pt idx="2742">
                        <c:v>3230.78</c:v>
                      </c:pt>
                      <c:pt idx="2743">
                        <c:v>3230.78</c:v>
                      </c:pt>
                      <c:pt idx="2744">
                        <c:v>3230.78</c:v>
                      </c:pt>
                      <c:pt idx="2745">
                        <c:v>3230.78</c:v>
                      </c:pt>
                      <c:pt idx="2746">
                        <c:v>3230.78</c:v>
                      </c:pt>
                      <c:pt idx="2747">
                        <c:v>3230.78</c:v>
                      </c:pt>
                      <c:pt idx="2748">
                        <c:v>3230.78</c:v>
                      </c:pt>
                      <c:pt idx="2749">
                        <c:v>3230.78</c:v>
                      </c:pt>
                      <c:pt idx="2750">
                        <c:v>3230.78</c:v>
                      </c:pt>
                      <c:pt idx="2751">
                        <c:v>3230.78</c:v>
                      </c:pt>
                      <c:pt idx="2752">
                        <c:v>3230.78</c:v>
                      </c:pt>
                      <c:pt idx="2753">
                        <c:v>3230.78</c:v>
                      </c:pt>
                      <c:pt idx="2754">
                        <c:v>3230.78</c:v>
                      </c:pt>
                      <c:pt idx="2755">
                        <c:v>3230.78</c:v>
                      </c:pt>
                      <c:pt idx="2756">
                        <c:v>3230.78</c:v>
                      </c:pt>
                      <c:pt idx="2757">
                        <c:v>3230.78</c:v>
                      </c:pt>
                      <c:pt idx="2758">
                        <c:v>3230.78</c:v>
                      </c:pt>
                      <c:pt idx="2759">
                        <c:v>3230.78</c:v>
                      </c:pt>
                      <c:pt idx="2760">
                        <c:v>3230.78</c:v>
                      </c:pt>
                      <c:pt idx="2761">
                        <c:v>3230.78</c:v>
                      </c:pt>
                      <c:pt idx="2762">
                        <c:v>3230.78</c:v>
                      </c:pt>
                      <c:pt idx="2763">
                        <c:v>3230.78</c:v>
                      </c:pt>
                      <c:pt idx="2764">
                        <c:v>3230.78</c:v>
                      </c:pt>
                      <c:pt idx="2765">
                        <c:v>3230.78</c:v>
                      </c:pt>
                      <c:pt idx="2766">
                        <c:v>3230.78</c:v>
                      </c:pt>
                      <c:pt idx="2767">
                        <c:v>3230.78</c:v>
                      </c:pt>
                      <c:pt idx="2768">
                        <c:v>3230.78</c:v>
                      </c:pt>
                      <c:pt idx="2769">
                        <c:v>3230.78</c:v>
                      </c:pt>
                      <c:pt idx="2770">
                        <c:v>3230.78</c:v>
                      </c:pt>
                      <c:pt idx="2771">
                        <c:v>3230.78</c:v>
                      </c:pt>
                      <c:pt idx="2772">
                        <c:v>3230.78</c:v>
                      </c:pt>
                      <c:pt idx="2773">
                        <c:v>3230.78</c:v>
                      </c:pt>
                      <c:pt idx="2774">
                        <c:v>3230.78</c:v>
                      </c:pt>
                      <c:pt idx="2775">
                        <c:v>3230.78</c:v>
                      </c:pt>
                      <c:pt idx="2776">
                        <c:v>3230.78</c:v>
                      </c:pt>
                      <c:pt idx="2777">
                        <c:v>3230.78</c:v>
                      </c:pt>
                      <c:pt idx="2778">
                        <c:v>3230.78</c:v>
                      </c:pt>
                      <c:pt idx="2779">
                        <c:v>3230.78</c:v>
                      </c:pt>
                      <c:pt idx="2780">
                        <c:v>3230.78</c:v>
                      </c:pt>
                      <c:pt idx="2781">
                        <c:v>3230.78</c:v>
                      </c:pt>
                      <c:pt idx="2782">
                        <c:v>3230.78</c:v>
                      </c:pt>
                      <c:pt idx="2783">
                        <c:v>3230.78</c:v>
                      </c:pt>
                      <c:pt idx="2784">
                        <c:v>3230.78</c:v>
                      </c:pt>
                      <c:pt idx="2785">
                        <c:v>3230.78</c:v>
                      </c:pt>
                      <c:pt idx="2786">
                        <c:v>3230.78</c:v>
                      </c:pt>
                      <c:pt idx="2787">
                        <c:v>3230.78</c:v>
                      </c:pt>
                      <c:pt idx="2788">
                        <c:v>3230.78</c:v>
                      </c:pt>
                      <c:pt idx="2789">
                        <c:v>3230.78</c:v>
                      </c:pt>
                      <c:pt idx="2790">
                        <c:v>3230.78</c:v>
                      </c:pt>
                      <c:pt idx="2791">
                        <c:v>3230.78</c:v>
                      </c:pt>
                      <c:pt idx="2792">
                        <c:v>3230.78</c:v>
                      </c:pt>
                      <c:pt idx="2793">
                        <c:v>3230.78</c:v>
                      </c:pt>
                      <c:pt idx="2794">
                        <c:v>3230.78</c:v>
                      </c:pt>
                      <c:pt idx="2795">
                        <c:v>3230.78</c:v>
                      </c:pt>
                      <c:pt idx="2796">
                        <c:v>3230.78</c:v>
                      </c:pt>
                      <c:pt idx="2797">
                        <c:v>3230.78</c:v>
                      </c:pt>
                      <c:pt idx="2798">
                        <c:v>3230.78</c:v>
                      </c:pt>
                      <c:pt idx="2799">
                        <c:v>3230.78</c:v>
                      </c:pt>
                      <c:pt idx="2800">
                        <c:v>3230.78</c:v>
                      </c:pt>
                      <c:pt idx="2801">
                        <c:v>3230.78</c:v>
                      </c:pt>
                      <c:pt idx="2802">
                        <c:v>3230.78</c:v>
                      </c:pt>
                      <c:pt idx="2803">
                        <c:v>3230.78</c:v>
                      </c:pt>
                      <c:pt idx="2804">
                        <c:v>3230.78</c:v>
                      </c:pt>
                      <c:pt idx="2805">
                        <c:v>3230.78</c:v>
                      </c:pt>
                      <c:pt idx="2806">
                        <c:v>3230.78</c:v>
                      </c:pt>
                      <c:pt idx="2807">
                        <c:v>3230.78</c:v>
                      </c:pt>
                      <c:pt idx="2808">
                        <c:v>3230.78</c:v>
                      </c:pt>
                      <c:pt idx="2809">
                        <c:v>3230.78</c:v>
                      </c:pt>
                      <c:pt idx="2810">
                        <c:v>3230.78</c:v>
                      </c:pt>
                      <c:pt idx="2811">
                        <c:v>3230.78</c:v>
                      </c:pt>
                      <c:pt idx="2812">
                        <c:v>3230.78</c:v>
                      </c:pt>
                      <c:pt idx="2813">
                        <c:v>3230.78</c:v>
                      </c:pt>
                      <c:pt idx="2814">
                        <c:v>3230.78</c:v>
                      </c:pt>
                      <c:pt idx="2815">
                        <c:v>3230.78</c:v>
                      </c:pt>
                      <c:pt idx="2816">
                        <c:v>3230.78</c:v>
                      </c:pt>
                      <c:pt idx="2817">
                        <c:v>3230.78</c:v>
                      </c:pt>
                      <c:pt idx="2818">
                        <c:v>3230.78</c:v>
                      </c:pt>
                      <c:pt idx="2819">
                        <c:v>3230.78</c:v>
                      </c:pt>
                      <c:pt idx="2820">
                        <c:v>3230.78</c:v>
                      </c:pt>
                      <c:pt idx="2821">
                        <c:v>3230.78</c:v>
                      </c:pt>
                      <c:pt idx="2822">
                        <c:v>3230.78</c:v>
                      </c:pt>
                      <c:pt idx="2823">
                        <c:v>3230.78</c:v>
                      </c:pt>
                      <c:pt idx="2824">
                        <c:v>3230.78</c:v>
                      </c:pt>
                      <c:pt idx="2825">
                        <c:v>3230.78</c:v>
                      </c:pt>
                      <c:pt idx="2826">
                        <c:v>3230.78</c:v>
                      </c:pt>
                      <c:pt idx="2827">
                        <c:v>3230.78</c:v>
                      </c:pt>
                      <c:pt idx="2828">
                        <c:v>3230.78</c:v>
                      </c:pt>
                      <c:pt idx="2829">
                        <c:v>3230.78</c:v>
                      </c:pt>
                      <c:pt idx="2830">
                        <c:v>3230.78</c:v>
                      </c:pt>
                      <c:pt idx="2831">
                        <c:v>3230.78</c:v>
                      </c:pt>
                      <c:pt idx="2832">
                        <c:v>3230.78</c:v>
                      </c:pt>
                      <c:pt idx="2833">
                        <c:v>3230.78</c:v>
                      </c:pt>
                      <c:pt idx="2834">
                        <c:v>3230.78</c:v>
                      </c:pt>
                      <c:pt idx="2835">
                        <c:v>3230.78</c:v>
                      </c:pt>
                      <c:pt idx="2836">
                        <c:v>3230.78</c:v>
                      </c:pt>
                      <c:pt idx="2837">
                        <c:v>3230.78</c:v>
                      </c:pt>
                      <c:pt idx="2838">
                        <c:v>3230.78</c:v>
                      </c:pt>
                      <c:pt idx="2839">
                        <c:v>3230.78</c:v>
                      </c:pt>
                      <c:pt idx="2840">
                        <c:v>3230.78</c:v>
                      </c:pt>
                      <c:pt idx="2841">
                        <c:v>3230.78</c:v>
                      </c:pt>
                      <c:pt idx="2842">
                        <c:v>3230.78</c:v>
                      </c:pt>
                      <c:pt idx="2843">
                        <c:v>3230.78</c:v>
                      </c:pt>
                      <c:pt idx="2844">
                        <c:v>3230.78</c:v>
                      </c:pt>
                      <c:pt idx="2845">
                        <c:v>3230.78</c:v>
                      </c:pt>
                      <c:pt idx="2846">
                        <c:v>3230.78</c:v>
                      </c:pt>
                      <c:pt idx="2847">
                        <c:v>3230.78</c:v>
                      </c:pt>
                      <c:pt idx="2848">
                        <c:v>3230.78</c:v>
                      </c:pt>
                      <c:pt idx="2849">
                        <c:v>3230.78</c:v>
                      </c:pt>
                      <c:pt idx="2850">
                        <c:v>3230.78</c:v>
                      </c:pt>
                      <c:pt idx="2851">
                        <c:v>3230.78</c:v>
                      </c:pt>
                      <c:pt idx="2852">
                        <c:v>3230.78</c:v>
                      </c:pt>
                      <c:pt idx="2853">
                        <c:v>3230.78</c:v>
                      </c:pt>
                      <c:pt idx="2854">
                        <c:v>3230.78</c:v>
                      </c:pt>
                      <c:pt idx="2855">
                        <c:v>3230.78</c:v>
                      </c:pt>
                      <c:pt idx="2856">
                        <c:v>3230.78</c:v>
                      </c:pt>
                      <c:pt idx="2857">
                        <c:v>3230.78</c:v>
                      </c:pt>
                      <c:pt idx="2858">
                        <c:v>3230.78</c:v>
                      </c:pt>
                      <c:pt idx="2859">
                        <c:v>3230.78</c:v>
                      </c:pt>
                      <c:pt idx="2860">
                        <c:v>3230.78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ABC1-49B4-8E3E-D2FCD838BECA}"/>
                  </c:ext>
                </c:extLst>
              </c15:ser>
            </c15:filteredAreaSeries>
            <c15:filteredArea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BB_Data!$Q$21</c15:sqref>
                        </c15:formulaRef>
                      </c:ext>
                    </c:extLst>
                    <c:strCache>
                      <c:ptCount val="1"/>
                      <c:pt idx="0">
                        <c:v>Under</c:v>
                      </c:pt>
                    </c:strCache>
                  </c:strRef>
                </c:tx>
                <c:spPr>
                  <a:noFill/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BB_Data!$Q$22:$Q$5000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1398.8000000000002</c:v>
                      </c:pt>
                      <c:pt idx="1">
                        <c:v>1399.4100000000003</c:v>
                      </c:pt>
                      <c:pt idx="2">
                        <c:v>1399.4100000000003</c:v>
                      </c:pt>
                      <c:pt idx="3">
                        <c:v>1399.4100000000003</c:v>
                      </c:pt>
                      <c:pt idx="4">
                        <c:v>1404.0100000000002</c:v>
                      </c:pt>
                      <c:pt idx="5">
                        <c:v>1392.9</c:v>
                      </c:pt>
                      <c:pt idx="6">
                        <c:v>1393.2900000000002</c:v>
                      </c:pt>
                      <c:pt idx="7">
                        <c:v>1392.65</c:v>
                      </c:pt>
                      <c:pt idx="8">
                        <c:v>1388.4100000000003</c:v>
                      </c:pt>
                      <c:pt idx="9">
                        <c:v>1388.4100000000003</c:v>
                      </c:pt>
                      <c:pt idx="10">
                        <c:v>1388.4100000000003</c:v>
                      </c:pt>
                      <c:pt idx="11">
                        <c:v>1411.5800000000002</c:v>
                      </c:pt>
                      <c:pt idx="12">
                        <c:v>1391.9</c:v>
                      </c:pt>
                      <c:pt idx="13">
                        <c:v>1382.4</c:v>
                      </c:pt>
                      <c:pt idx="14">
                        <c:v>1384.89</c:v>
                      </c:pt>
                      <c:pt idx="15">
                        <c:v>1392.0800000000002</c:v>
                      </c:pt>
                      <c:pt idx="16">
                        <c:v>1392.0800000000002</c:v>
                      </c:pt>
                      <c:pt idx="17">
                        <c:v>1392.0800000000002</c:v>
                      </c:pt>
                      <c:pt idx="18">
                        <c:v>1392.0800000000002</c:v>
                      </c:pt>
                      <c:pt idx="19">
                        <c:v>1386.9800000000002</c:v>
                      </c:pt>
                      <c:pt idx="20">
                        <c:v>1385.9200000000003</c:v>
                      </c:pt>
                      <c:pt idx="21">
                        <c:v>1402.3200000000002</c:v>
                      </c:pt>
                      <c:pt idx="22">
                        <c:v>1440.4900000000002</c:v>
                      </c:pt>
                      <c:pt idx="23">
                        <c:v>1440.4900000000002</c:v>
                      </c:pt>
                      <c:pt idx="24">
                        <c:v>1440.4900000000002</c:v>
                      </c:pt>
                      <c:pt idx="25">
                        <c:v>1449.2200000000003</c:v>
                      </c:pt>
                      <c:pt idx="26">
                        <c:v>1438.2800000000002</c:v>
                      </c:pt>
                      <c:pt idx="27">
                        <c:v>1456.5800000000002</c:v>
                      </c:pt>
                      <c:pt idx="28">
                        <c:v>1436.5900000000001</c:v>
                      </c:pt>
                      <c:pt idx="29">
                        <c:v>1448.1900000000003</c:v>
                      </c:pt>
                      <c:pt idx="30">
                        <c:v>1448.1900000000003</c:v>
                      </c:pt>
                      <c:pt idx="31">
                        <c:v>1448.1900000000003</c:v>
                      </c:pt>
                      <c:pt idx="32">
                        <c:v>1488.89</c:v>
                      </c:pt>
                      <c:pt idx="33">
                        <c:v>1475.5800000000002</c:v>
                      </c:pt>
                      <c:pt idx="34">
                        <c:v>1479.14</c:v>
                      </c:pt>
                      <c:pt idx="35">
                        <c:v>1457.3500000000001</c:v>
                      </c:pt>
                      <c:pt idx="36">
                        <c:v>1433.7600000000002</c:v>
                      </c:pt>
                      <c:pt idx="37">
                        <c:v>1433.7600000000002</c:v>
                      </c:pt>
                      <c:pt idx="38">
                        <c:v>1433.7600000000002</c:v>
                      </c:pt>
                      <c:pt idx="39">
                        <c:v>1430.9400000000003</c:v>
                      </c:pt>
                      <c:pt idx="40">
                        <c:v>1411.0300000000002</c:v>
                      </c:pt>
                      <c:pt idx="41">
                        <c:v>1411.5200000000002</c:v>
                      </c:pt>
                      <c:pt idx="42">
                        <c:v>1400.9500000000003</c:v>
                      </c:pt>
                      <c:pt idx="43">
                        <c:v>1392.15</c:v>
                      </c:pt>
                      <c:pt idx="44">
                        <c:v>1392.15</c:v>
                      </c:pt>
                      <c:pt idx="45">
                        <c:v>1392.15</c:v>
                      </c:pt>
                      <c:pt idx="46">
                        <c:v>1392.15</c:v>
                      </c:pt>
                      <c:pt idx="47">
                        <c:v>1390.0200000000002</c:v>
                      </c:pt>
                      <c:pt idx="48">
                        <c:v>1402.0300000000002</c:v>
                      </c:pt>
                      <c:pt idx="49">
                        <c:v>1391.0000000000002</c:v>
                      </c:pt>
                      <c:pt idx="50">
                        <c:v>1394.5300000000002</c:v>
                      </c:pt>
                      <c:pt idx="51">
                        <c:v>1394.5300000000002</c:v>
                      </c:pt>
                      <c:pt idx="52">
                        <c:v>1394.5300000000002</c:v>
                      </c:pt>
                      <c:pt idx="53">
                        <c:v>1383.1700000000003</c:v>
                      </c:pt>
                      <c:pt idx="54">
                        <c:v>1385.6600000000003</c:v>
                      </c:pt>
                      <c:pt idx="55">
                        <c:v>1385.6200000000001</c:v>
                      </c:pt>
                      <c:pt idx="56">
                        <c:v>1376.4900000000002</c:v>
                      </c:pt>
                      <c:pt idx="57">
                        <c:v>1371.3300000000002</c:v>
                      </c:pt>
                      <c:pt idx="58">
                        <c:v>1371.3300000000002</c:v>
                      </c:pt>
                      <c:pt idx="59">
                        <c:v>1371.3300000000002</c:v>
                      </c:pt>
                      <c:pt idx="60">
                        <c:v>1385.0500000000002</c:v>
                      </c:pt>
                      <c:pt idx="61">
                        <c:v>1356.8700000000001</c:v>
                      </c:pt>
                      <c:pt idx="62">
                        <c:v>1356.9700000000003</c:v>
                      </c:pt>
                      <c:pt idx="63">
                        <c:v>1353.7500000000002</c:v>
                      </c:pt>
                      <c:pt idx="64">
                        <c:v>1352.7400000000002</c:v>
                      </c:pt>
                      <c:pt idx="65">
                        <c:v>1352.7400000000002</c:v>
                      </c:pt>
                      <c:pt idx="66">
                        <c:v>1352.7400000000002</c:v>
                      </c:pt>
                      <c:pt idx="67">
                        <c:v>1353.6100000000001</c:v>
                      </c:pt>
                      <c:pt idx="68">
                        <c:v>1363.15</c:v>
                      </c:pt>
                      <c:pt idx="69">
                        <c:v>1362.5800000000002</c:v>
                      </c:pt>
                      <c:pt idx="70">
                        <c:v>1384.4400000000003</c:v>
                      </c:pt>
                      <c:pt idx="71">
                        <c:v>1389.65</c:v>
                      </c:pt>
                      <c:pt idx="72">
                        <c:v>1389.65</c:v>
                      </c:pt>
                      <c:pt idx="73">
                        <c:v>1389.65</c:v>
                      </c:pt>
                      <c:pt idx="74">
                        <c:v>1371.9500000000003</c:v>
                      </c:pt>
                      <c:pt idx="75">
                        <c:v>1358.5300000000002</c:v>
                      </c:pt>
                      <c:pt idx="76">
                        <c:v>1370.0100000000002</c:v>
                      </c:pt>
                      <c:pt idx="77">
                        <c:v>1358.7700000000002</c:v>
                      </c:pt>
                      <c:pt idx="78">
                        <c:v>1364.2600000000002</c:v>
                      </c:pt>
                      <c:pt idx="79">
                        <c:v>1364.2600000000002</c:v>
                      </c:pt>
                      <c:pt idx="80">
                        <c:v>1364.2600000000002</c:v>
                      </c:pt>
                      <c:pt idx="81">
                        <c:v>1373.3400000000001</c:v>
                      </c:pt>
                      <c:pt idx="82">
                        <c:v>1365.1600000000003</c:v>
                      </c:pt>
                      <c:pt idx="83">
                        <c:v>1378.2200000000003</c:v>
                      </c:pt>
                      <c:pt idx="84">
                        <c:v>1381.7400000000002</c:v>
                      </c:pt>
                      <c:pt idx="85">
                        <c:v>1373.1600000000003</c:v>
                      </c:pt>
                      <c:pt idx="86">
                        <c:v>1373.1600000000003</c:v>
                      </c:pt>
                      <c:pt idx="87">
                        <c:v>1373.1600000000003</c:v>
                      </c:pt>
                      <c:pt idx="88">
                        <c:v>1358.4400000000003</c:v>
                      </c:pt>
                      <c:pt idx="89">
                        <c:v>1345.2600000000002</c:v>
                      </c:pt>
                      <c:pt idx="90">
                        <c:v>1339.88</c:v>
                      </c:pt>
                      <c:pt idx="91">
                        <c:v>1342.0100000000002</c:v>
                      </c:pt>
                      <c:pt idx="92">
                        <c:v>1365.6900000000003</c:v>
                      </c:pt>
                      <c:pt idx="93">
                        <c:v>1365.6900000000003</c:v>
                      </c:pt>
                      <c:pt idx="94">
                        <c:v>1365.6900000000003</c:v>
                      </c:pt>
                      <c:pt idx="95">
                        <c:v>1385.7400000000002</c:v>
                      </c:pt>
                      <c:pt idx="96">
                        <c:v>1378.8200000000002</c:v>
                      </c:pt>
                      <c:pt idx="97">
                        <c:v>1358.6000000000001</c:v>
                      </c:pt>
                      <c:pt idx="98">
                        <c:v>1397.7000000000003</c:v>
                      </c:pt>
                      <c:pt idx="99">
                        <c:v>1415.0900000000001</c:v>
                      </c:pt>
                      <c:pt idx="100">
                        <c:v>1415.0900000000001</c:v>
                      </c:pt>
                      <c:pt idx="101">
                        <c:v>1415.0900000000001</c:v>
                      </c:pt>
                      <c:pt idx="102">
                        <c:v>1400.1700000000003</c:v>
                      </c:pt>
                      <c:pt idx="103">
                        <c:v>1387.8000000000002</c:v>
                      </c:pt>
                      <c:pt idx="104">
                        <c:v>1368.4700000000003</c:v>
                      </c:pt>
                      <c:pt idx="105">
                        <c:v>1365.9300000000003</c:v>
                      </c:pt>
                      <c:pt idx="106">
                        <c:v>1365.9300000000003</c:v>
                      </c:pt>
                      <c:pt idx="107">
                        <c:v>1365.9300000000003</c:v>
                      </c:pt>
                      <c:pt idx="108">
                        <c:v>1365.9300000000003</c:v>
                      </c:pt>
                      <c:pt idx="109">
                        <c:v>1358.89</c:v>
                      </c:pt>
                      <c:pt idx="110">
                        <c:v>1351.2300000000002</c:v>
                      </c:pt>
                      <c:pt idx="111">
                        <c:v>1355.39</c:v>
                      </c:pt>
                      <c:pt idx="112">
                        <c:v>1352.1700000000003</c:v>
                      </c:pt>
                      <c:pt idx="113">
                        <c:v>1367.38</c:v>
                      </c:pt>
                      <c:pt idx="114">
                        <c:v>1367.38</c:v>
                      </c:pt>
                      <c:pt idx="115">
                        <c:v>1367.38</c:v>
                      </c:pt>
                      <c:pt idx="116">
                        <c:v>1361.3500000000001</c:v>
                      </c:pt>
                      <c:pt idx="117">
                        <c:v>1352.4500000000003</c:v>
                      </c:pt>
                      <c:pt idx="118">
                        <c:v>1346.8300000000002</c:v>
                      </c:pt>
                      <c:pt idx="119">
                        <c:v>1347.1000000000001</c:v>
                      </c:pt>
                      <c:pt idx="120">
                        <c:v>1349.64</c:v>
                      </c:pt>
                      <c:pt idx="121">
                        <c:v>1349.64</c:v>
                      </c:pt>
                      <c:pt idx="122">
                        <c:v>1349.64</c:v>
                      </c:pt>
                      <c:pt idx="123">
                        <c:v>1346.1200000000001</c:v>
                      </c:pt>
                      <c:pt idx="124">
                        <c:v>1363.0600000000002</c:v>
                      </c:pt>
                      <c:pt idx="125">
                        <c:v>1352.5700000000002</c:v>
                      </c:pt>
                      <c:pt idx="126">
                        <c:v>1355.15</c:v>
                      </c:pt>
                      <c:pt idx="127">
                        <c:v>1352.3000000000002</c:v>
                      </c:pt>
                      <c:pt idx="128">
                        <c:v>1352.3000000000002</c:v>
                      </c:pt>
                      <c:pt idx="129">
                        <c:v>1352.3000000000002</c:v>
                      </c:pt>
                      <c:pt idx="130">
                        <c:v>1334.13</c:v>
                      </c:pt>
                      <c:pt idx="131">
                        <c:v>1333.3300000000002</c:v>
                      </c:pt>
                      <c:pt idx="132">
                        <c:v>1342.2500000000002</c:v>
                      </c:pt>
                      <c:pt idx="133">
                        <c:v>1359.9300000000003</c:v>
                      </c:pt>
                      <c:pt idx="134">
                        <c:v>1352.9200000000003</c:v>
                      </c:pt>
                      <c:pt idx="135">
                        <c:v>1352.9200000000003</c:v>
                      </c:pt>
                      <c:pt idx="136">
                        <c:v>1352.9200000000003</c:v>
                      </c:pt>
                      <c:pt idx="137">
                        <c:v>1345.7000000000003</c:v>
                      </c:pt>
                      <c:pt idx="138">
                        <c:v>1357.9500000000003</c:v>
                      </c:pt>
                      <c:pt idx="139">
                        <c:v>1342.7500000000002</c:v>
                      </c:pt>
                      <c:pt idx="140">
                        <c:v>1338.2900000000002</c:v>
                      </c:pt>
                      <c:pt idx="141">
                        <c:v>1330.2500000000002</c:v>
                      </c:pt>
                      <c:pt idx="142">
                        <c:v>1330.2500000000002</c:v>
                      </c:pt>
                      <c:pt idx="143">
                        <c:v>1330.2500000000002</c:v>
                      </c:pt>
                      <c:pt idx="144">
                        <c:v>1330.2500000000002</c:v>
                      </c:pt>
                      <c:pt idx="145">
                        <c:v>1318.8700000000001</c:v>
                      </c:pt>
                      <c:pt idx="146">
                        <c:v>1321.0000000000002</c:v>
                      </c:pt>
                      <c:pt idx="147">
                        <c:v>1310.7500000000002</c:v>
                      </c:pt>
                      <c:pt idx="148">
                        <c:v>1307.2100000000003</c:v>
                      </c:pt>
                      <c:pt idx="149">
                        <c:v>1307.2100000000003</c:v>
                      </c:pt>
                      <c:pt idx="150">
                        <c:v>1307.2100000000003</c:v>
                      </c:pt>
                      <c:pt idx="151">
                        <c:v>1305.8100000000002</c:v>
                      </c:pt>
                      <c:pt idx="152">
                        <c:v>1306.5400000000002</c:v>
                      </c:pt>
                      <c:pt idx="153">
                        <c:v>1302.9000000000001</c:v>
                      </c:pt>
                      <c:pt idx="154">
                        <c:v>1290.3200000000002</c:v>
                      </c:pt>
                      <c:pt idx="155">
                        <c:v>1281.3400000000001</c:v>
                      </c:pt>
                      <c:pt idx="156">
                        <c:v>1281.3400000000001</c:v>
                      </c:pt>
                      <c:pt idx="157">
                        <c:v>1281.3400000000001</c:v>
                      </c:pt>
                      <c:pt idx="158">
                        <c:v>1279.5100000000002</c:v>
                      </c:pt>
                      <c:pt idx="159">
                        <c:v>1279.9900000000002</c:v>
                      </c:pt>
                      <c:pt idx="160">
                        <c:v>1286.8900000000001</c:v>
                      </c:pt>
                      <c:pt idx="161">
                        <c:v>1300.6700000000003</c:v>
                      </c:pt>
                      <c:pt idx="162">
                        <c:v>1294.6200000000001</c:v>
                      </c:pt>
                      <c:pt idx="163">
                        <c:v>1294.6200000000001</c:v>
                      </c:pt>
                      <c:pt idx="164">
                        <c:v>1294.6200000000001</c:v>
                      </c:pt>
                      <c:pt idx="165">
                        <c:v>1293.0000000000002</c:v>
                      </c:pt>
                      <c:pt idx="166">
                        <c:v>1288.7900000000002</c:v>
                      </c:pt>
                      <c:pt idx="167">
                        <c:v>1273.8000000000002</c:v>
                      </c:pt>
                      <c:pt idx="168">
                        <c:v>1271.3000000000002</c:v>
                      </c:pt>
                      <c:pt idx="169">
                        <c:v>1267.9100000000003</c:v>
                      </c:pt>
                      <c:pt idx="170">
                        <c:v>1267.9100000000003</c:v>
                      </c:pt>
                      <c:pt idx="171">
                        <c:v>1267.9100000000003</c:v>
                      </c:pt>
                      <c:pt idx="172">
                        <c:v>1268.1700000000003</c:v>
                      </c:pt>
                      <c:pt idx="173">
                        <c:v>1280.8000000000002</c:v>
                      </c:pt>
                      <c:pt idx="174">
                        <c:v>1271.2500000000002</c:v>
                      </c:pt>
                      <c:pt idx="175">
                        <c:v>1273.5600000000002</c:v>
                      </c:pt>
                      <c:pt idx="176">
                        <c:v>1269.8200000000002</c:v>
                      </c:pt>
                      <c:pt idx="177">
                        <c:v>1269.8200000000002</c:v>
                      </c:pt>
                      <c:pt idx="178">
                        <c:v>1269.8200000000002</c:v>
                      </c:pt>
                      <c:pt idx="179">
                        <c:v>1270.5500000000002</c:v>
                      </c:pt>
                      <c:pt idx="180">
                        <c:v>1257.4600000000003</c:v>
                      </c:pt>
                      <c:pt idx="181">
                        <c:v>1256.1600000000003</c:v>
                      </c:pt>
                      <c:pt idx="182">
                        <c:v>1245.3400000000001</c:v>
                      </c:pt>
                      <c:pt idx="183">
                        <c:v>1245.3400000000001</c:v>
                      </c:pt>
                      <c:pt idx="184">
                        <c:v>1245.3400000000001</c:v>
                      </c:pt>
                      <c:pt idx="185">
                        <c:v>1245.3400000000001</c:v>
                      </c:pt>
                      <c:pt idx="186">
                        <c:v>1253.1300000000001</c:v>
                      </c:pt>
                      <c:pt idx="187">
                        <c:v>1267.0700000000002</c:v>
                      </c:pt>
                      <c:pt idx="188">
                        <c:v>1257.9500000000003</c:v>
                      </c:pt>
                      <c:pt idx="189">
                        <c:v>1266.1000000000001</c:v>
                      </c:pt>
                      <c:pt idx="190">
                        <c:v>1263.2100000000003</c:v>
                      </c:pt>
                      <c:pt idx="191">
                        <c:v>1263.2100000000003</c:v>
                      </c:pt>
                      <c:pt idx="192">
                        <c:v>1263.2100000000003</c:v>
                      </c:pt>
                      <c:pt idx="193">
                        <c:v>1253.6800000000003</c:v>
                      </c:pt>
                      <c:pt idx="194">
                        <c:v>1257.5000000000002</c:v>
                      </c:pt>
                      <c:pt idx="195">
                        <c:v>1249.2100000000003</c:v>
                      </c:pt>
                      <c:pt idx="196">
                        <c:v>1272.6600000000003</c:v>
                      </c:pt>
                      <c:pt idx="197">
                        <c:v>1252.5600000000002</c:v>
                      </c:pt>
                      <c:pt idx="198">
                        <c:v>1252.5600000000002</c:v>
                      </c:pt>
                      <c:pt idx="199">
                        <c:v>1252.5600000000002</c:v>
                      </c:pt>
                      <c:pt idx="200">
                        <c:v>1257.1500000000001</c:v>
                      </c:pt>
                      <c:pt idx="201">
                        <c:v>1247.2500000000002</c:v>
                      </c:pt>
                      <c:pt idx="202">
                        <c:v>1243.7700000000002</c:v>
                      </c:pt>
                      <c:pt idx="203">
                        <c:v>1242.8000000000002</c:v>
                      </c:pt>
                      <c:pt idx="204">
                        <c:v>1252.4400000000003</c:v>
                      </c:pt>
                      <c:pt idx="205">
                        <c:v>1252.4400000000003</c:v>
                      </c:pt>
                      <c:pt idx="206">
                        <c:v>1252.4400000000003</c:v>
                      </c:pt>
                      <c:pt idx="207">
                        <c:v>1251.8700000000001</c:v>
                      </c:pt>
                      <c:pt idx="208">
                        <c:v>1260.8300000000002</c:v>
                      </c:pt>
                      <c:pt idx="209">
                        <c:v>1260.7100000000003</c:v>
                      </c:pt>
                      <c:pt idx="210">
                        <c:v>1300.1100000000001</c:v>
                      </c:pt>
                      <c:pt idx="211">
                        <c:v>1305.6300000000001</c:v>
                      </c:pt>
                      <c:pt idx="212">
                        <c:v>1305.6300000000001</c:v>
                      </c:pt>
                      <c:pt idx="213">
                        <c:v>1305.6300000000001</c:v>
                      </c:pt>
                      <c:pt idx="214">
                        <c:v>1291.7900000000002</c:v>
                      </c:pt>
                      <c:pt idx="215">
                        <c:v>1310.5700000000002</c:v>
                      </c:pt>
                      <c:pt idx="216">
                        <c:v>1310.5400000000002</c:v>
                      </c:pt>
                      <c:pt idx="217">
                        <c:v>1321.2100000000003</c:v>
                      </c:pt>
                      <c:pt idx="218">
                        <c:v>1299.1900000000003</c:v>
                      </c:pt>
                      <c:pt idx="219">
                        <c:v>1299.1900000000003</c:v>
                      </c:pt>
                      <c:pt idx="220">
                        <c:v>1299.1900000000003</c:v>
                      </c:pt>
                      <c:pt idx="221">
                        <c:v>1293.8600000000001</c:v>
                      </c:pt>
                      <c:pt idx="222">
                        <c:v>1297.0300000000002</c:v>
                      </c:pt>
                      <c:pt idx="223">
                        <c:v>1284.0600000000002</c:v>
                      </c:pt>
                      <c:pt idx="224">
                        <c:v>1275.6000000000001</c:v>
                      </c:pt>
                      <c:pt idx="225">
                        <c:v>1275.7200000000003</c:v>
                      </c:pt>
                      <c:pt idx="226">
                        <c:v>1275.7200000000003</c:v>
                      </c:pt>
                      <c:pt idx="227">
                        <c:v>1275.7200000000003</c:v>
                      </c:pt>
                      <c:pt idx="228">
                        <c:v>1259.0400000000002</c:v>
                      </c:pt>
                      <c:pt idx="229">
                        <c:v>1249.1800000000003</c:v>
                      </c:pt>
                      <c:pt idx="230">
                        <c:v>1244.2700000000002</c:v>
                      </c:pt>
                      <c:pt idx="231">
                        <c:v>1238.4100000000003</c:v>
                      </c:pt>
                      <c:pt idx="232">
                        <c:v>1242.3800000000001</c:v>
                      </c:pt>
                      <c:pt idx="233">
                        <c:v>1242.3800000000001</c:v>
                      </c:pt>
                      <c:pt idx="234">
                        <c:v>1242.3800000000001</c:v>
                      </c:pt>
                      <c:pt idx="235">
                        <c:v>1232.8600000000001</c:v>
                      </c:pt>
                      <c:pt idx="236">
                        <c:v>1230.7600000000002</c:v>
                      </c:pt>
                      <c:pt idx="237">
                        <c:v>1230.6600000000003</c:v>
                      </c:pt>
                      <c:pt idx="238">
                        <c:v>1234.0400000000002</c:v>
                      </c:pt>
                      <c:pt idx="239">
                        <c:v>1227.4100000000003</c:v>
                      </c:pt>
                      <c:pt idx="240">
                        <c:v>1227.4100000000003</c:v>
                      </c:pt>
                      <c:pt idx="241">
                        <c:v>1227.4100000000003</c:v>
                      </c:pt>
                      <c:pt idx="242">
                        <c:v>1227.4100000000003</c:v>
                      </c:pt>
                      <c:pt idx="243">
                        <c:v>1228.5000000000002</c:v>
                      </c:pt>
                      <c:pt idx="244">
                        <c:v>1230.0600000000002</c:v>
                      </c:pt>
                      <c:pt idx="245">
                        <c:v>1233.1300000000001</c:v>
                      </c:pt>
                      <c:pt idx="246">
                        <c:v>1223.0700000000002</c:v>
                      </c:pt>
                      <c:pt idx="247">
                        <c:v>1223.0700000000002</c:v>
                      </c:pt>
                      <c:pt idx="248">
                        <c:v>1223.0700000000002</c:v>
                      </c:pt>
                      <c:pt idx="249">
                        <c:v>1229.2400000000002</c:v>
                      </c:pt>
                      <c:pt idx="250">
                        <c:v>1242.3400000000001</c:v>
                      </c:pt>
                      <c:pt idx="251">
                        <c:v>1235.0900000000001</c:v>
                      </c:pt>
                      <c:pt idx="252">
                        <c:v>1233.3300000000002</c:v>
                      </c:pt>
                      <c:pt idx="253">
                        <c:v>1245.2400000000002</c:v>
                      </c:pt>
                      <c:pt idx="254">
                        <c:v>1245.2400000000002</c:v>
                      </c:pt>
                      <c:pt idx="255">
                        <c:v>1245.2400000000002</c:v>
                      </c:pt>
                      <c:pt idx="256">
                        <c:v>1246.6500000000001</c:v>
                      </c:pt>
                      <c:pt idx="257">
                        <c:v>1231.8000000000002</c:v>
                      </c:pt>
                      <c:pt idx="258">
                        <c:v>1229.2100000000003</c:v>
                      </c:pt>
                      <c:pt idx="259">
                        <c:v>1219.4200000000003</c:v>
                      </c:pt>
                      <c:pt idx="260">
                        <c:v>1220.3800000000001</c:v>
                      </c:pt>
                      <c:pt idx="261">
                        <c:v>1220.3800000000001</c:v>
                      </c:pt>
                      <c:pt idx="262">
                        <c:v>1220.3800000000001</c:v>
                      </c:pt>
                      <c:pt idx="263">
                        <c:v>1236.4900000000002</c:v>
                      </c:pt>
                      <c:pt idx="264">
                        <c:v>1248.0100000000002</c:v>
                      </c:pt>
                      <c:pt idx="265">
                        <c:v>1232.4800000000002</c:v>
                      </c:pt>
                      <c:pt idx="266">
                        <c:v>1264.7900000000002</c:v>
                      </c:pt>
                      <c:pt idx="267">
                        <c:v>1247.9300000000003</c:v>
                      </c:pt>
                      <c:pt idx="268">
                        <c:v>1247.9300000000003</c:v>
                      </c:pt>
                      <c:pt idx="269">
                        <c:v>1247.9300000000003</c:v>
                      </c:pt>
                      <c:pt idx="270">
                        <c:v>1252.9800000000002</c:v>
                      </c:pt>
                      <c:pt idx="271">
                        <c:v>1258.4900000000002</c:v>
                      </c:pt>
                      <c:pt idx="272">
                        <c:v>1284.6200000000001</c:v>
                      </c:pt>
                      <c:pt idx="273">
                        <c:v>1284.6100000000001</c:v>
                      </c:pt>
                      <c:pt idx="274">
                        <c:v>1262.8800000000001</c:v>
                      </c:pt>
                      <c:pt idx="275">
                        <c:v>1262.8800000000001</c:v>
                      </c:pt>
                      <c:pt idx="276">
                        <c:v>1262.8800000000001</c:v>
                      </c:pt>
                      <c:pt idx="277">
                        <c:v>1265.9600000000003</c:v>
                      </c:pt>
                      <c:pt idx="278">
                        <c:v>1295.6800000000003</c:v>
                      </c:pt>
                      <c:pt idx="279">
                        <c:v>1261.8900000000001</c:v>
                      </c:pt>
                      <c:pt idx="280">
                        <c:v>1302.5700000000002</c:v>
                      </c:pt>
                      <c:pt idx="281">
                        <c:v>1324.65</c:v>
                      </c:pt>
                      <c:pt idx="282">
                        <c:v>1324.65</c:v>
                      </c:pt>
                      <c:pt idx="283">
                        <c:v>1324.65</c:v>
                      </c:pt>
                      <c:pt idx="284">
                        <c:v>1356.0400000000002</c:v>
                      </c:pt>
                      <c:pt idx="285">
                        <c:v>1353.0800000000002</c:v>
                      </c:pt>
                      <c:pt idx="286">
                        <c:v>1368.2900000000002</c:v>
                      </c:pt>
                      <c:pt idx="287">
                        <c:v>1368.0200000000002</c:v>
                      </c:pt>
                      <c:pt idx="288">
                        <c:v>1344.0200000000002</c:v>
                      </c:pt>
                      <c:pt idx="289">
                        <c:v>1344.0200000000002</c:v>
                      </c:pt>
                      <c:pt idx="290">
                        <c:v>1344.0200000000002</c:v>
                      </c:pt>
                      <c:pt idx="291">
                        <c:v>1326.7700000000002</c:v>
                      </c:pt>
                      <c:pt idx="292">
                        <c:v>1289.5000000000002</c:v>
                      </c:pt>
                      <c:pt idx="293">
                        <c:v>1303.6700000000003</c:v>
                      </c:pt>
                      <c:pt idx="294">
                        <c:v>1279.9600000000003</c:v>
                      </c:pt>
                      <c:pt idx="295">
                        <c:v>1266.2000000000003</c:v>
                      </c:pt>
                      <c:pt idx="296">
                        <c:v>1266.2000000000003</c:v>
                      </c:pt>
                      <c:pt idx="297">
                        <c:v>1266.2000000000003</c:v>
                      </c:pt>
                      <c:pt idx="298">
                        <c:v>1269.1500000000001</c:v>
                      </c:pt>
                      <c:pt idx="299">
                        <c:v>1245.7300000000002</c:v>
                      </c:pt>
                      <c:pt idx="300">
                        <c:v>1248.4800000000002</c:v>
                      </c:pt>
                      <c:pt idx="301">
                        <c:v>1236.1300000000001</c:v>
                      </c:pt>
                      <c:pt idx="302">
                        <c:v>1212.7300000000002</c:v>
                      </c:pt>
                      <c:pt idx="303">
                        <c:v>1212.7300000000002</c:v>
                      </c:pt>
                      <c:pt idx="304">
                        <c:v>1212.7300000000002</c:v>
                      </c:pt>
                      <c:pt idx="305">
                        <c:v>1212.9700000000003</c:v>
                      </c:pt>
                      <c:pt idx="306">
                        <c:v>1218.6800000000003</c:v>
                      </c:pt>
                      <c:pt idx="307">
                        <c:v>1207.2100000000003</c:v>
                      </c:pt>
                      <c:pt idx="308">
                        <c:v>1199.5700000000002</c:v>
                      </c:pt>
                      <c:pt idx="309">
                        <c:v>1198.8600000000001</c:v>
                      </c:pt>
                      <c:pt idx="310">
                        <c:v>1198.8600000000001</c:v>
                      </c:pt>
                      <c:pt idx="311">
                        <c:v>1198.8600000000001</c:v>
                      </c:pt>
                      <c:pt idx="312">
                        <c:v>1192.5200000000002</c:v>
                      </c:pt>
                      <c:pt idx="313">
                        <c:v>1191.1000000000001</c:v>
                      </c:pt>
                      <c:pt idx="314">
                        <c:v>1192.5300000000002</c:v>
                      </c:pt>
                      <c:pt idx="315">
                        <c:v>1191.4500000000003</c:v>
                      </c:pt>
                      <c:pt idx="316">
                        <c:v>1190.9600000000003</c:v>
                      </c:pt>
                      <c:pt idx="317">
                        <c:v>1190.9600000000003</c:v>
                      </c:pt>
                      <c:pt idx="318">
                        <c:v>1190.9600000000003</c:v>
                      </c:pt>
                      <c:pt idx="319">
                        <c:v>1189.4600000000003</c:v>
                      </c:pt>
                      <c:pt idx="320">
                        <c:v>1178.98</c:v>
                      </c:pt>
                      <c:pt idx="321">
                        <c:v>1182.0600000000004</c:v>
                      </c:pt>
                      <c:pt idx="322">
                        <c:v>1178.0300000000002</c:v>
                      </c:pt>
                      <c:pt idx="323">
                        <c:v>1167.2800000000002</c:v>
                      </c:pt>
                      <c:pt idx="324">
                        <c:v>1167.2800000000002</c:v>
                      </c:pt>
                      <c:pt idx="325">
                        <c:v>1167.2800000000002</c:v>
                      </c:pt>
                      <c:pt idx="326">
                        <c:v>1161.3700000000003</c:v>
                      </c:pt>
                      <c:pt idx="327">
                        <c:v>1163.75</c:v>
                      </c:pt>
                      <c:pt idx="328">
                        <c:v>1157.9500000000003</c:v>
                      </c:pt>
                      <c:pt idx="329">
                        <c:v>1157.9500000000003</c:v>
                      </c:pt>
                      <c:pt idx="330">
                        <c:v>1163.2200000000003</c:v>
                      </c:pt>
                      <c:pt idx="331">
                        <c:v>1163.2200000000003</c:v>
                      </c:pt>
                      <c:pt idx="332">
                        <c:v>1163.2200000000003</c:v>
                      </c:pt>
                      <c:pt idx="333">
                        <c:v>1177.3400000000001</c:v>
                      </c:pt>
                      <c:pt idx="334">
                        <c:v>1164.23</c:v>
                      </c:pt>
                      <c:pt idx="335">
                        <c:v>1156.4500000000003</c:v>
                      </c:pt>
                      <c:pt idx="336">
                        <c:v>1158.8600000000001</c:v>
                      </c:pt>
                      <c:pt idx="337">
                        <c:v>1155.4100000000003</c:v>
                      </c:pt>
                      <c:pt idx="338">
                        <c:v>1155.4100000000003</c:v>
                      </c:pt>
                      <c:pt idx="339">
                        <c:v>1155.4100000000003</c:v>
                      </c:pt>
                      <c:pt idx="340">
                        <c:v>1170.4700000000003</c:v>
                      </c:pt>
                      <c:pt idx="341">
                        <c:v>1170.96</c:v>
                      </c:pt>
                      <c:pt idx="342">
                        <c:v>1204.6400000000001</c:v>
                      </c:pt>
                      <c:pt idx="343">
                        <c:v>1195.4500000000003</c:v>
                      </c:pt>
                      <c:pt idx="344">
                        <c:v>1228.4500000000003</c:v>
                      </c:pt>
                      <c:pt idx="345">
                        <c:v>1228.4500000000003</c:v>
                      </c:pt>
                      <c:pt idx="346">
                        <c:v>1228.4500000000003</c:v>
                      </c:pt>
                      <c:pt idx="347">
                        <c:v>1241.1500000000001</c:v>
                      </c:pt>
                      <c:pt idx="348">
                        <c:v>1258.0400000000002</c:v>
                      </c:pt>
                      <c:pt idx="349">
                        <c:v>1217.8900000000001</c:v>
                      </c:pt>
                      <c:pt idx="350">
                        <c:v>1169.5500000000002</c:v>
                      </c:pt>
                      <c:pt idx="351">
                        <c:v>1160.1300000000001</c:v>
                      </c:pt>
                      <c:pt idx="352">
                        <c:v>1160.1300000000001</c:v>
                      </c:pt>
                      <c:pt idx="353">
                        <c:v>1160.1300000000001</c:v>
                      </c:pt>
                      <c:pt idx="354">
                        <c:v>1152.2400000000002</c:v>
                      </c:pt>
                      <c:pt idx="355">
                        <c:v>1148.6100000000001</c:v>
                      </c:pt>
                      <c:pt idx="356">
                        <c:v>1148.9000000000001</c:v>
                      </c:pt>
                      <c:pt idx="357">
                        <c:v>1148.9000000000001</c:v>
                      </c:pt>
                      <c:pt idx="358">
                        <c:v>1142.0100000000002</c:v>
                      </c:pt>
                      <c:pt idx="359">
                        <c:v>1142.0100000000002</c:v>
                      </c:pt>
                      <c:pt idx="360">
                        <c:v>1142.0100000000002</c:v>
                      </c:pt>
                      <c:pt idx="361">
                        <c:v>1140.21</c:v>
                      </c:pt>
                      <c:pt idx="362">
                        <c:v>1150.4300000000003</c:v>
                      </c:pt>
                      <c:pt idx="363">
                        <c:v>1171.8800000000001</c:v>
                      </c:pt>
                      <c:pt idx="364">
                        <c:v>1171.8800000000001</c:v>
                      </c:pt>
                      <c:pt idx="365">
                        <c:v>1172.5800000000004</c:v>
                      </c:pt>
                      <c:pt idx="366">
                        <c:v>1172.5800000000004</c:v>
                      </c:pt>
                      <c:pt idx="367">
                        <c:v>1172.5800000000004</c:v>
                      </c:pt>
                      <c:pt idx="368">
                        <c:v>1210.2000000000003</c:v>
                      </c:pt>
                      <c:pt idx="369">
                        <c:v>1228.1700000000003</c:v>
                      </c:pt>
                      <c:pt idx="370">
                        <c:v>1204.8800000000001</c:v>
                      </c:pt>
                      <c:pt idx="371">
                        <c:v>1168.6400000000003</c:v>
                      </c:pt>
                      <c:pt idx="372">
                        <c:v>1185.9700000000003</c:v>
                      </c:pt>
                      <c:pt idx="373">
                        <c:v>1185.9700000000003</c:v>
                      </c:pt>
                      <c:pt idx="374">
                        <c:v>1185.9700000000003</c:v>
                      </c:pt>
                      <c:pt idx="375">
                        <c:v>1202.5200000000002</c:v>
                      </c:pt>
                      <c:pt idx="376">
                        <c:v>1207.7500000000002</c:v>
                      </c:pt>
                      <c:pt idx="377">
                        <c:v>1219.5100000000002</c:v>
                      </c:pt>
                      <c:pt idx="378">
                        <c:v>1238.1100000000001</c:v>
                      </c:pt>
                      <c:pt idx="379">
                        <c:v>1211.3600000000001</c:v>
                      </c:pt>
                      <c:pt idx="380">
                        <c:v>1211.3600000000001</c:v>
                      </c:pt>
                      <c:pt idx="381">
                        <c:v>1211.3600000000001</c:v>
                      </c:pt>
                      <c:pt idx="382">
                        <c:v>1211.3600000000001</c:v>
                      </c:pt>
                      <c:pt idx="383">
                        <c:v>1208.2300000000002</c:v>
                      </c:pt>
                      <c:pt idx="384">
                        <c:v>1198.6600000000003</c:v>
                      </c:pt>
                      <c:pt idx="385">
                        <c:v>1167.6300000000001</c:v>
                      </c:pt>
                      <c:pt idx="386">
                        <c:v>1178.96</c:v>
                      </c:pt>
                      <c:pt idx="387">
                        <c:v>1178.96</c:v>
                      </c:pt>
                      <c:pt idx="388">
                        <c:v>1178.96</c:v>
                      </c:pt>
                      <c:pt idx="389">
                        <c:v>1173.69</c:v>
                      </c:pt>
                      <c:pt idx="390">
                        <c:v>1201.2300000000002</c:v>
                      </c:pt>
                      <c:pt idx="391">
                        <c:v>1228.6200000000001</c:v>
                      </c:pt>
                      <c:pt idx="392">
                        <c:v>1209.5300000000002</c:v>
                      </c:pt>
                      <c:pt idx="393">
                        <c:v>1235.7900000000002</c:v>
                      </c:pt>
                      <c:pt idx="394">
                        <c:v>1235.7900000000002</c:v>
                      </c:pt>
                      <c:pt idx="395">
                        <c:v>1235.7900000000002</c:v>
                      </c:pt>
                      <c:pt idx="396">
                        <c:v>1209.9300000000003</c:v>
                      </c:pt>
                      <c:pt idx="397">
                        <c:v>1180.75</c:v>
                      </c:pt>
                      <c:pt idx="398">
                        <c:v>1189.2700000000002</c:v>
                      </c:pt>
                      <c:pt idx="399">
                        <c:v>1168.2600000000002</c:v>
                      </c:pt>
                      <c:pt idx="400">
                        <c:v>1175.3100000000004</c:v>
                      </c:pt>
                      <c:pt idx="401">
                        <c:v>1175.3100000000004</c:v>
                      </c:pt>
                      <c:pt idx="402">
                        <c:v>1175.3100000000004</c:v>
                      </c:pt>
                      <c:pt idx="403">
                        <c:v>1184.0400000000002</c:v>
                      </c:pt>
                      <c:pt idx="404">
                        <c:v>1162.19</c:v>
                      </c:pt>
                      <c:pt idx="405">
                        <c:v>1162.25</c:v>
                      </c:pt>
                      <c:pt idx="406">
                        <c:v>1142.3000000000002</c:v>
                      </c:pt>
                      <c:pt idx="407">
                        <c:v>1133.7900000000004</c:v>
                      </c:pt>
                      <c:pt idx="408">
                        <c:v>1133.7900000000004</c:v>
                      </c:pt>
                      <c:pt idx="409">
                        <c:v>1133.7900000000004</c:v>
                      </c:pt>
                      <c:pt idx="410">
                        <c:v>1133.7900000000004</c:v>
                      </c:pt>
                      <c:pt idx="411">
                        <c:v>1130.44</c:v>
                      </c:pt>
                      <c:pt idx="412">
                        <c:v>1131.1000000000004</c:v>
                      </c:pt>
                      <c:pt idx="413">
                        <c:v>1133.3300000000004</c:v>
                      </c:pt>
                      <c:pt idx="414">
                        <c:v>1120.48</c:v>
                      </c:pt>
                      <c:pt idx="415">
                        <c:v>1120.48</c:v>
                      </c:pt>
                      <c:pt idx="416">
                        <c:v>1120.48</c:v>
                      </c:pt>
                      <c:pt idx="417">
                        <c:v>1121.1200000000003</c:v>
                      </c:pt>
                      <c:pt idx="418">
                        <c:v>1115.3000000000002</c:v>
                      </c:pt>
                      <c:pt idx="419">
                        <c:v>1116.92</c:v>
                      </c:pt>
                      <c:pt idx="420">
                        <c:v>1120.0400000000004</c:v>
                      </c:pt>
                      <c:pt idx="421">
                        <c:v>1126.2800000000002</c:v>
                      </c:pt>
                      <c:pt idx="422">
                        <c:v>1126.2800000000002</c:v>
                      </c:pt>
                      <c:pt idx="423">
                        <c:v>1126.2800000000002</c:v>
                      </c:pt>
                      <c:pt idx="424">
                        <c:v>1113.3900000000003</c:v>
                      </c:pt>
                      <c:pt idx="425">
                        <c:v>1123</c:v>
                      </c:pt>
                      <c:pt idx="426">
                        <c:v>1132.25</c:v>
                      </c:pt>
                      <c:pt idx="427">
                        <c:v>1129.7400000000002</c:v>
                      </c:pt>
                      <c:pt idx="428">
                        <c:v>1159.52</c:v>
                      </c:pt>
                      <c:pt idx="429">
                        <c:v>1159.52</c:v>
                      </c:pt>
                      <c:pt idx="430">
                        <c:v>1159.52</c:v>
                      </c:pt>
                      <c:pt idx="431">
                        <c:v>1151.3500000000004</c:v>
                      </c:pt>
                      <c:pt idx="432">
                        <c:v>1186.6200000000001</c:v>
                      </c:pt>
                      <c:pt idx="433">
                        <c:v>1190.5400000000002</c:v>
                      </c:pt>
                      <c:pt idx="434">
                        <c:v>1164.8300000000004</c:v>
                      </c:pt>
                      <c:pt idx="435">
                        <c:v>1177.3800000000001</c:v>
                      </c:pt>
                      <c:pt idx="436">
                        <c:v>1177.3800000000001</c:v>
                      </c:pt>
                      <c:pt idx="437">
                        <c:v>1177.3800000000001</c:v>
                      </c:pt>
                      <c:pt idx="438">
                        <c:v>1149.5900000000001</c:v>
                      </c:pt>
                      <c:pt idx="439">
                        <c:v>1156.5</c:v>
                      </c:pt>
                      <c:pt idx="440">
                        <c:v>1131.2800000000002</c:v>
                      </c:pt>
                      <c:pt idx="441">
                        <c:v>1141.5100000000002</c:v>
                      </c:pt>
                      <c:pt idx="442">
                        <c:v>1122.6800000000003</c:v>
                      </c:pt>
                      <c:pt idx="443">
                        <c:v>1122.6800000000003</c:v>
                      </c:pt>
                      <c:pt idx="444">
                        <c:v>1122.6800000000003</c:v>
                      </c:pt>
                      <c:pt idx="445">
                        <c:v>1126.3600000000001</c:v>
                      </c:pt>
                      <c:pt idx="446">
                        <c:v>1139.2800000000002</c:v>
                      </c:pt>
                      <c:pt idx="447">
                        <c:v>1169.73</c:v>
                      </c:pt>
                      <c:pt idx="448">
                        <c:v>1174.6300000000001</c:v>
                      </c:pt>
                      <c:pt idx="449">
                        <c:v>1169.7600000000002</c:v>
                      </c:pt>
                      <c:pt idx="450">
                        <c:v>1169.7600000000002</c:v>
                      </c:pt>
                      <c:pt idx="451">
                        <c:v>1169.7600000000002</c:v>
                      </c:pt>
                      <c:pt idx="452">
                        <c:v>1144.5400000000004</c:v>
                      </c:pt>
                      <c:pt idx="453">
                        <c:v>1162.8900000000003</c:v>
                      </c:pt>
                      <c:pt idx="454">
                        <c:v>1171.0900000000001</c:v>
                      </c:pt>
                      <c:pt idx="455">
                        <c:v>1163.8200000000002</c:v>
                      </c:pt>
                      <c:pt idx="456">
                        <c:v>1163.8200000000002</c:v>
                      </c:pt>
                      <c:pt idx="457">
                        <c:v>1163.8200000000002</c:v>
                      </c:pt>
                      <c:pt idx="458">
                        <c:v>1163.8200000000002</c:v>
                      </c:pt>
                      <c:pt idx="459">
                        <c:v>1150.1600000000003</c:v>
                      </c:pt>
                      <c:pt idx="460">
                        <c:v>1154.4500000000003</c:v>
                      </c:pt>
                      <c:pt idx="461">
                        <c:v>1148.8800000000001</c:v>
                      </c:pt>
                      <c:pt idx="462">
                        <c:v>1139.6000000000004</c:v>
                      </c:pt>
                      <c:pt idx="463">
                        <c:v>1128.7200000000003</c:v>
                      </c:pt>
                      <c:pt idx="464">
                        <c:v>1128.7200000000003</c:v>
                      </c:pt>
                      <c:pt idx="465">
                        <c:v>1128.7200000000003</c:v>
                      </c:pt>
                      <c:pt idx="466">
                        <c:v>1138.3500000000004</c:v>
                      </c:pt>
                      <c:pt idx="467">
                        <c:v>1134.94</c:v>
                      </c:pt>
                      <c:pt idx="468">
                        <c:v>1124.1500000000001</c:v>
                      </c:pt>
                      <c:pt idx="469">
                        <c:v>1125.7900000000004</c:v>
                      </c:pt>
                      <c:pt idx="470">
                        <c:v>1149.6000000000004</c:v>
                      </c:pt>
                      <c:pt idx="471">
                        <c:v>1149.6000000000004</c:v>
                      </c:pt>
                      <c:pt idx="472">
                        <c:v>1149.6000000000004</c:v>
                      </c:pt>
                      <c:pt idx="473">
                        <c:v>1130.3800000000001</c:v>
                      </c:pt>
                      <c:pt idx="474">
                        <c:v>1133.4900000000002</c:v>
                      </c:pt>
                      <c:pt idx="475">
                        <c:v>1122.8200000000002</c:v>
                      </c:pt>
                      <c:pt idx="476">
                        <c:v>1117.8500000000004</c:v>
                      </c:pt>
                      <c:pt idx="477">
                        <c:v>1113.0900000000001</c:v>
                      </c:pt>
                      <c:pt idx="478">
                        <c:v>1113.0900000000001</c:v>
                      </c:pt>
                      <c:pt idx="479">
                        <c:v>1113.0900000000001</c:v>
                      </c:pt>
                      <c:pt idx="480">
                        <c:v>1121.8600000000001</c:v>
                      </c:pt>
                      <c:pt idx="481">
                        <c:v>1116.02</c:v>
                      </c:pt>
                      <c:pt idx="482">
                        <c:v>1123.9300000000003</c:v>
                      </c:pt>
                      <c:pt idx="483">
                        <c:v>1145.27</c:v>
                      </c:pt>
                      <c:pt idx="484">
                        <c:v>1122.4900000000002</c:v>
                      </c:pt>
                      <c:pt idx="485">
                        <c:v>1122.4900000000002</c:v>
                      </c:pt>
                      <c:pt idx="486">
                        <c:v>1122.4900000000002</c:v>
                      </c:pt>
                      <c:pt idx="487">
                        <c:v>1116.2900000000004</c:v>
                      </c:pt>
                      <c:pt idx="488">
                        <c:v>1141.3200000000002</c:v>
                      </c:pt>
                      <c:pt idx="489">
                        <c:v>1150.6300000000001</c:v>
                      </c:pt>
                      <c:pt idx="490">
                        <c:v>1142.7800000000002</c:v>
                      </c:pt>
                      <c:pt idx="491">
                        <c:v>1114.6800000000003</c:v>
                      </c:pt>
                      <c:pt idx="492">
                        <c:v>1114.6800000000003</c:v>
                      </c:pt>
                      <c:pt idx="493">
                        <c:v>1114.6800000000003</c:v>
                      </c:pt>
                      <c:pt idx="494">
                        <c:v>1125.4500000000003</c:v>
                      </c:pt>
                      <c:pt idx="495">
                        <c:v>1131.6600000000003</c:v>
                      </c:pt>
                      <c:pt idx="496">
                        <c:v>1132.3000000000002</c:v>
                      </c:pt>
                      <c:pt idx="497">
                        <c:v>1109.6800000000003</c:v>
                      </c:pt>
                      <c:pt idx="498">
                        <c:v>1108.0500000000002</c:v>
                      </c:pt>
                      <c:pt idx="499">
                        <c:v>1108.0500000000002</c:v>
                      </c:pt>
                      <c:pt idx="500">
                        <c:v>1108.0500000000002</c:v>
                      </c:pt>
                      <c:pt idx="501">
                        <c:v>1101.5800000000004</c:v>
                      </c:pt>
                      <c:pt idx="502">
                        <c:v>1102.9500000000003</c:v>
                      </c:pt>
                      <c:pt idx="503">
                        <c:v>1104.9300000000003</c:v>
                      </c:pt>
                      <c:pt idx="504">
                        <c:v>1099.96</c:v>
                      </c:pt>
                      <c:pt idx="505">
                        <c:v>1104.7200000000003</c:v>
                      </c:pt>
                      <c:pt idx="506">
                        <c:v>1104.7200000000003</c:v>
                      </c:pt>
                      <c:pt idx="507">
                        <c:v>1104.7200000000003</c:v>
                      </c:pt>
                      <c:pt idx="508">
                        <c:v>1104.7200000000003</c:v>
                      </c:pt>
                      <c:pt idx="509">
                        <c:v>1126.5800000000004</c:v>
                      </c:pt>
                      <c:pt idx="510">
                        <c:v>1107.3000000000002</c:v>
                      </c:pt>
                      <c:pt idx="511">
                        <c:v>1109.9900000000002</c:v>
                      </c:pt>
                      <c:pt idx="512">
                        <c:v>1123.3900000000003</c:v>
                      </c:pt>
                      <c:pt idx="513">
                        <c:v>1123.3900000000003</c:v>
                      </c:pt>
                      <c:pt idx="514">
                        <c:v>1123.3900000000003</c:v>
                      </c:pt>
                      <c:pt idx="515">
                        <c:v>1119.0500000000002</c:v>
                      </c:pt>
                      <c:pt idx="516">
                        <c:v>1121.1800000000003</c:v>
                      </c:pt>
                      <c:pt idx="517">
                        <c:v>1116.71</c:v>
                      </c:pt>
                      <c:pt idx="518">
                        <c:v>1134.94</c:v>
                      </c:pt>
                      <c:pt idx="519">
                        <c:v>1137.9500000000003</c:v>
                      </c:pt>
                      <c:pt idx="520">
                        <c:v>1137.9500000000003</c:v>
                      </c:pt>
                      <c:pt idx="521">
                        <c:v>1137.9500000000003</c:v>
                      </c:pt>
                      <c:pt idx="522">
                        <c:v>1151.5</c:v>
                      </c:pt>
                      <c:pt idx="523">
                        <c:v>1150.6300000000001</c:v>
                      </c:pt>
                      <c:pt idx="524">
                        <c:v>1125.5800000000004</c:v>
                      </c:pt>
                      <c:pt idx="525">
                        <c:v>1121.92</c:v>
                      </c:pt>
                      <c:pt idx="526">
                        <c:v>1136.67</c:v>
                      </c:pt>
                      <c:pt idx="527">
                        <c:v>1136.67</c:v>
                      </c:pt>
                      <c:pt idx="528">
                        <c:v>1136.67</c:v>
                      </c:pt>
                      <c:pt idx="529">
                        <c:v>1146.3500000000004</c:v>
                      </c:pt>
                      <c:pt idx="530">
                        <c:v>1134.4900000000002</c:v>
                      </c:pt>
                      <c:pt idx="531">
                        <c:v>1130.3400000000001</c:v>
                      </c:pt>
                      <c:pt idx="532">
                        <c:v>1109.5400000000004</c:v>
                      </c:pt>
                      <c:pt idx="533">
                        <c:v>1120.7900000000004</c:v>
                      </c:pt>
                      <c:pt idx="534">
                        <c:v>1120.7900000000004</c:v>
                      </c:pt>
                      <c:pt idx="535">
                        <c:v>1120.7900000000004</c:v>
                      </c:pt>
                      <c:pt idx="536">
                        <c:v>1107.9300000000003</c:v>
                      </c:pt>
                      <c:pt idx="537">
                        <c:v>1106.5800000000004</c:v>
                      </c:pt>
                      <c:pt idx="538">
                        <c:v>1122.2000000000003</c:v>
                      </c:pt>
                      <c:pt idx="539">
                        <c:v>1128.4700000000003</c:v>
                      </c:pt>
                      <c:pt idx="540">
                        <c:v>1129.2900000000004</c:v>
                      </c:pt>
                      <c:pt idx="541">
                        <c:v>1129.2900000000004</c:v>
                      </c:pt>
                      <c:pt idx="542">
                        <c:v>1129.2900000000004</c:v>
                      </c:pt>
                      <c:pt idx="543">
                        <c:v>1173.1400000000003</c:v>
                      </c:pt>
                      <c:pt idx="544">
                        <c:v>1167.67</c:v>
                      </c:pt>
                      <c:pt idx="545">
                        <c:v>1153.3600000000001</c:v>
                      </c:pt>
                      <c:pt idx="546">
                        <c:v>1154</c:v>
                      </c:pt>
                      <c:pt idx="547">
                        <c:v>1154</c:v>
                      </c:pt>
                      <c:pt idx="548">
                        <c:v>1154</c:v>
                      </c:pt>
                      <c:pt idx="549">
                        <c:v>1154</c:v>
                      </c:pt>
                      <c:pt idx="550">
                        <c:v>1162.02</c:v>
                      </c:pt>
                      <c:pt idx="551">
                        <c:v>1149.44</c:v>
                      </c:pt>
                      <c:pt idx="552">
                        <c:v>1184.1000000000001</c:v>
                      </c:pt>
                      <c:pt idx="553">
                        <c:v>1179.4700000000003</c:v>
                      </c:pt>
                      <c:pt idx="554">
                        <c:v>1154.1600000000003</c:v>
                      </c:pt>
                      <c:pt idx="555">
                        <c:v>1154.1600000000003</c:v>
                      </c:pt>
                      <c:pt idx="556">
                        <c:v>1154.1600000000003</c:v>
                      </c:pt>
                      <c:pt idx="557">
                        <c:v>1131.1800000000003</c:v>
                      </c:pt>
                      <c:pt idx="558">
                        <c:v>1121.8300000000004</c:v>
                      </c:pt>
                      <c:pt idx="559">
                        <c:v>1123.3800000000001</c:v>
                      </c:pt>
                      <c:pt idx="560">
                        <c:v>1106.4900000000002</c:v>
                      </c:pt>
                      <c:pt idx="561">
                        <c:v>1104.1400000000003</c:v>
                      </c:pt>
                      <c:pt idx="562">
                        <c:v>1104.1400000000003</c:v>
                      </c:pt>
                      <c:pt idx="563">
                        <c:v>1104.1400000000003</c:v>
                      </c:pt>
                      <c:pt idx="564">
                        <c:v>1102.5</c:v>
                      </c:pt>
                      <c:pt idx="565">
                        <c:v>1111.5700000000002</c:v>
                      </c:pt>
                      <c:pt idx="566">
                        <c:v>1116.6300000000001</c:v>
                      </c:pt>
                      <c:pt idx="567">
                        <c:v>1128.6300000000001</c:v>
                      </c:pt>
                      <c:pt idx="568">
                        <c:v>1151.1300000000001</c:v>
                      </c:pt>
                      <c:pt idx="569">
                        <c:v>1151.1300000000001</c:v>
                      </c:pt>
                      <c:pt idx="570">
                        <c:v>1151.1300000000001</c:v>
                      </c:pt>
                      <c:pt idx="571">
                        <c:v>1163.1400000000003</c:v>
                      </c:pt>
                      <c:pt idx="572">
                        <c:v>1137.5300000000002</c:v>
                      </c:pt>
                      <c:pt idx="573">
                        <c:v>1122.21</c:v>
                      </c:pt>
                      <c:pt idx="574">
                        <c:v>1122.1500000000001</c:v>
                      </c:pt>
                      <c:pt idx="575">
                        <c:v>1126.94</c:v>
                      </c:pt>
                      <c:pt idx="576">
                        <c:v>1126.94</c:v>
                      </c:pt>
                      <c:pt idx="577">
                        <c:v>1126.94</c:v>
                      </c:pt>
                      <c:pt idx="578">
                        <c:v>1132.7400000000002</c:v>
                      </c:pt>
                      <c:pt idx="579">
                        <c:v>1137.46</c:v>
                      </c:pt>
                      <c:pt idx="580">
                        <c:v>1130.94</c:v>
                      </c:pt>
                      <c:pt idx="581">
                        <c:v>1147.2200000000003</c:v>
                      </c:pt>
                      <c:pt idx="582">
                        <c:v>1153.21</c:v>
                      </c:pt>
                      <c:pt idx="583">
                        <c:v>1153.21</c:v>
                      </c:pt>
                      <c:pt idx="584">
                        <c:v>1153.21</c:v>
                      </c:pt>
                      <c:pt idx="585">
                        <c:v>1126.6000000000004</c:v>
                      </c:pt>
                      <c:pt idx="586">
                        <c:v>1146.71</c:v>
                      </c:pt>
                      <c:pt idx="587">
                        <c:v>1144.73</c:v>
                      </c:pt>
                      <c:pt idx="588">
                        <c:v>1147.3900000000003</c:v>
                      </c:pt>
                      <c:pt idx="589">
                        <c:v>1139.2400000000002</c:v>
                      </c:pt>
                      <c:pt idx="590">
                        <c:v>1139.2400000000002</c:v>
                      </c:pt>
                      <c:pt idx="591">
                        <c:v>1139.2400000000002</c:v>
                      </c:pt>
                      <c:pt idx="592">
                        <c:v>1128.3400000000001</c:v>
                      </c:pt>
                      <c:pt idx="593">
                        <c:v>1133.8600000000001</c:v>
                      </c:pt>
                      <c:pt idx="594">
                        <c:v>1151.17</c:v>
                      </c:pt>
                      <c:pt idx="595">
                        <c:v>1195.0500000000002</c:v>
                      </c:pt>
                      <c:pt idx="596">
                        <c:v>1259.8900000000001</c:v>
                      </c:pt>
                      <c:pt idx="597">
                        <c:v>1259.8900000000001</c:v>
                      </c:pt>
                      <c:pt idx="598">
                        <c:v>1259.8900000000001</c:v>
                      </c:pt>
                      <c:pt idx="599">
                        <c:v>1337.5700000000002</c:v>
                      </c:pt>
                      <c:pt idx="600">
                        <c:v>1363.1700000000003</c:v>
                      </c:pt>
                      <c:pt idx="601">
                        <c:v>1290.2700000000002</c:v>
                      </c:pt>
                      <c:pt idx="602">
                        <c:v>1243.1200000000001</c:v>
                      </c:pt>
                      <c:pt idx="603">
                        <c:v>1241.9100000000003</c:v>
                      </c:pt>
                      <c:pt idx="604">
                        <c:v>1241.9100000000003</c:v>
                      </c:pt>
                      <c:pt idx="605">
                        <c:v>1241.9100000000003</c:v>
                      </c:pt>
                      <c:pt idx="606">
                        <c:v>1258.6000000000001</c:v>
                      </c:pt>
                      <c:pt idx="607">
                        <c:v>1316.9300000000003</c:v>
                      </c:pt>
                      <c:pt idx="608">
                        <c:v>1281.9200000000003</c:v>
                      </c:pt>
                      <c:pt idx="609">
                        <c:v>1279.6500000000001</c:v>
                      </c:pt>
                      <c:pt idx="610">
                        <c:v>1309.5600000000002</c:v>
                      </c:pt>
                      <c:pt idx="611">
                        <c:v>1309.5600000000002</c:v>
                      </c:pt>
                      <c:pt idx="612">
                        <c:v>1309.5600000000002</c:v>
                      </c:pt>
                      <c:pt idx="613">
                        <c:v>1309.5600000000002</c:v>
                      </c:pt>
                      <c:pt idx="614">
                        <c:v>1261.3700000000001</c:v>
                      </c:pt>
                      <c:pt idx="615">
                        <c:v>1288.7400000000002</c:v>
                      </c:pt>
                      <c:pt idx="616">
                        <c:v>1278.4900000000002</c:v>
                      </c:pt>
                      <c:pt idx="617">
                        <c:v>1269.7300000000002</c:v>
                      </c:pt>
                      <c:pt idx="618">
                        <c:v>1269.7300000000002</c:v>
                      </c:pt>
                      <c:pt idx="619">
                        <c:v>1269.7300000000002</c:v>
                      </c:pt>
                      <c:pt idx="620">
                        <c:v>1277.7500000000002</c:v>
                      </c:pt>
                      <c:pt idx="621">
                        <c:v>1252.6900000000003</c:v>
                      </c:pt>
                      <c:pt idx="622">
                        <c:v>1235.4700000000003</c:v>
                      </c:pt>
                      <c:pt idx="623">
                        <c:v>1240.5800000000002</c:v>
                      </c:pt>
                      <c:pt idx="624">
                        <c:v>1272.7500000000002</c:v>
                      </c:pt>
                      <c:pt idx="625">
                        <c:v>1272.7500000000002</c:v>
                      </c:pt>
                      <c:pt idx="626">
                        <c:v>1272.7500000000002</c:v>
                      </c:pt>
                      <c:pt idx="627">
                        <c:v>1263.8100000000002</c:v>
                      </c:pt>
                      <c:pt idx="628">
                        <c:v>1288.0400000000002</c:v>
                      </c:pt>
                      <c:pt idx="629">
                        <c:v>1292.0200000000002</c:v>
                      </c:pt>
                      <c:pt idx="630">
                        <c:v>1298.5400000000002</c:v>
                      </c:pt>
                      <c:pt idx="631">
                        <c:v>1299.4400000000003</c:v>
                      </c:pt>
                      <c:pt idx="632">
                        <c:v>1299.4400000000003</c:v>
                      </c:pt>
                      <c:pt idx="633">
                        <c:v>1299.4400000000003</c:v>
                      </c:pt>
                      <c:pt idx="634">
                        <c:v>1349.0100000000002</c:v>
                      </c:pt>
                      <c:pt idx="635">
                        <c:v>1346.6900000000003</c:v>
                      </c:pt>
                      <c:pt idx="636">
                        <c:v>1310.7500000000002</c:v>
                      </c:pt>
                      <c:pt idx="637">
                        <c:v>1306.9600000000003</c:v>
                      </c:pt>
                      <c:pt idx="638">
                        <c:v>1279.4200000000003</c:v>
                      </c:pt>
                      <c:pt idx="639">
                        <c:v>1279.4200000000003</c:v>
                      </c:pt>
                      <c:pt idx="640">
                        <c:v>1279.4200000000003</c:v>
                      </c:pt>
                      <c:pt idx="641">
                        <c:v>1243.7300000000002</c:v>
                      </c:pt>
                      <c:pt idx="642">
                        <c:v>1250.8600000000001</c:v>
                      </c:pt>
                      <c:pt idx="643">
                        <c:v>1234.9500000000003</c:v>
                      </c:pt>
                      <c:pt idx="644">
                        <c:v>1217.3500000000001</c:v>
                      </c:pt>
                      <c:pt idx="645">
                        <c:v>1215.8900000000001</c:v>
                      </c:pt>
                      <c:pt idx="646">
                        <c:v>1215.8900000000001</c:v>
                      </c:pt>
                      <c:pt idx="647">
                        <c:v>1215.8900000000001</c:v>
                      </c:pt>
                      <c:pt idx="648">
                        <c:v>1213.3200000000002</c:v>
                      </c:pt>
                      <c:pt idx="649">
                        <c:v>1227.0900000000001</c:v>
                      </c:pt>
                      <c:pt idx="650">
                        <c:v>1236.5400000000002</c:v>
                      </c:pt>
                      <c:pt idx="651">
                        <c:v>1206.9200000000003</c:v>
                      </c:pt>
                      <c:pt idx="652">
                        <c:v>1197.6700000000003</c:v>
                      </c:pt>
                      <c:pt idx="653">
                        <c:v>1197.6700000000003</c:v>
                      </c:pt>
                      <c:pt idx="654">
                        <c:v>1197.6700000000003</c:v>
                      </c:pt>
                      <c:pt idx="655">
                        <c:v>1197.1200000000001</c:v>
                      </c:pt>
                      <c:pt idx="656">
                        <c:v>1200.0100000000002</c:v>
                      </c:pt>
                      <c:pt idx="657">
                        <c:v>1211.8400000000001</c:v>
                      </c:pt>
                      <c:pt idx="658">
                        <c:v>1178.27</c:v>
                      </c:pt>
                      <c:pt idx="659">
                        <c:v>1155.6300000000001</c:v>
                      </c:pt>
                      <c:pt idx="660">
                        <c:v>1155.6300000000001</c:v>
                      </c:pt>
                      <c:pt idx="661">
                        <c:v>1155.6300000000001</c:v>
                      </c:pt>
                      <c:pt idx="662">
                        <c:v>1159.6000000000004</c:v>
                      </c:pt>
                      <c:pt idx="663">
                        <c:v>1164.8900000000003</c:v>
                      </c:pt>
                      <c:pt idx="664">
                        <c:v>1140.4300000000003</c:v>
                      </c:pt>
                      <c:pt idx="665">
                        <c:v>1141.3700000000003</c:v>
                      </c:pt>
                      <c:pt idx="666">
                        <c:v>1151.42</c:v>
                      </c:pt>
                      <c:pt idx="667">
                        <c:v>1151.42</c:v>
                      </c:pt>
                      <c:pt idx="668">
                        <c:v>1151.42</c:v>
                      </c:pt>
                      <c:pt idx="669">
                        <c:v>1126.73</c:v>
                      </c:pt>
                      <c:pt idx="670">
                        <c:v>1120.9900000000002</c:v>
                      </c:pt>
                      <c:pt idx="671">
                        <c:v>1128.4700000000003</c:v>
                      </c:pt>
                      <c:pt idx="672">
                        <c:v>1130.8500000000004</c:v>
                      </c:pt>
                      <c:pt idx="673">
                        <c:v>1131.5800000000004</c:v>
                      </c:pt>
                      <c:pt idx="674">
                        <c:v>1131.5800000000004</c:v>
                      </c:pt>
                      <c:pt idx="675">
                        <c:v>1131.5800000000004</c:v>
                      </c:pt>
                      <c:pt idx="676">
                        <c:v>1152.2000000000003</c:v>
                      </c:pt>
                      <c:pt idx="677">
                        <c:v>1149.0600000000004</c:v>
                      </c:pt>
                      <c:pt idx="678">
                        <c:v>1155.7800000000002</c:v>
                      </c:pt>
                      <c:pt idx="679">
                        <c:v>1184.8100000000002</c:v>
                      </c:pt>
                      <c:pt idx="680">
                        <c:v>1207.7400000000002</c:v>
                      </c:pt>
                      <c:pt idx="681">
                        <c:v>1207.7400000000002</c:v>
                      </c:pt>
                      <c:pt idx="682">
                        <c:v>1207.7400000000002</c:v>
                      </c:pt>
                      <c:pt idx="683">
                        <c:v>1177.5900000000001</c:v>
                      </c:pt>
                      <c:pt idx="684">
                        <c:v>1180.3400000000001</c:v>
                      </c:pt>
                      <c:pt idx="685">
                        <c:v>1147.2000000000003</c:v>
                      </c:pt>
                      <c:pt idx="686">
                        <c:v>1149.5400000000004</c:v>
                      </c:pt>
                      <c:pt idx="687">
                        <c:v>1141.6100000000001</c:v>
                      </c:pt>
                      <c:pt idx="688">
                        <c:v>1141.6100000000001</c:v>
                      </c:pt>
                      <c:pt idx="689">
                        <c:v>1141.6100000000001</c:v>
                      </c:pt>
                      <c:pt idx="690">
                        <c:v>1144.19</c:v>
                      </c:pt>
                      <c:pt idx="691">
                        <c:v>1141.6400000000003</c:v>
                      </c:pt>
                      <c:pt idx="692">
                        <c:v>1141.9100000000003</c:v>
                      </c:pt>
                      <c:pt idx="693">
                        <c:v>1141.9100000000003</c:v>
                      </c:pt>
                      <c:pt idx="694">
                        <c:v>1140.67</c:v>
                      </c:pt>
                      <c:pt idx="695">
                        <c:v>1140.67</c:v>
                      </c:pt>
                      <c:pt idx="696">
                        <c:v>1140.67</c:v>
                      </c:pt>
                      <c:pt idx="697">
                        <c:v>1150.3700000000003</c:v>
                      </c:pt>
                      <c:pt idx="698">
                        <c:v>1128.1500000000001</c:v>
                      </c:pt>
                      <c:pt idx="699">
                        <c:v>1151.27</c:v>
                      </c:pt>
                      <c:pt idx="700">
                        <c:v>1181.1600000000003</c:v>
                      </c:pt>
                      <c:pt idx="701">
                        <c:v>1139.0900000000001</c:v>
                      </c:pt>
                      <c:pt idx="702">
                        <c:v>1139.0900000000001</c:v>
                      </c:pt>
                      <c:pt idx="703">
                        <c:v>1139.0900000000001</c:v>
                      </c:pt>
                      <c:pt idx="704">
                        <c:v>1153.71</c:v>
                      </c:pt>
                      <c:pt idx="705">
                        <c:v>1167.19</c:v>
                      </c:pt>
                      <c:pt idx="706">
                        <c:v>1183.1600000000003</c:v>
                      </c:pt>
                      <c:pt idx="707">
                        <c:v>1178.5500000000002</c:v>
                      </c:pt>
                      <c:pt idx="708">
                        <c:v>1218.4100000000003</c:v>
                      </c:pt>
                      <c:pt idx="709">
                        <c:v>1218.4100000000003</c:v>
                      </c:pt>
                      <c:pt idx="710">
                        <c:v>1218.4100000000003</c:v>
                      </c:pt>
                      <c:pt idx="711">
                        <c:v>1208.8400000000001</c:v>
                      </c:pt>
                      <c:pt idx="712">
                        <c:v>1187.3700000000001</c:v>
                      </c:pt>
                      <c:pt idx="713">
                        <c:v>1157.71</c:v>
                      </c:pt>
                      <c:pt idx="714">
                        <c:v>1188.8900000000001</c:v>
                      </c:pt>
                      <c:pt idx="715">
                        <c:v>1225.2300000000002</c:v>
                      </c:pt>
                      <c:pt idx="716">
                        <c:v>1225.2300000000002</c:v>
                      </c:pt>
                      <c:pt idx="717">
                        <c:v>1225.2300000000002</c:v>
                      </c:pt>
                      <c:pt idx="718">
                        <c:v>1209.6300000000001</c:v>
                      </c:pt>
                      <c:pt idx="719">
                        <c:v>1191.8100000000002</c:v>
                      </c:pt>
                      <c:pt idx="720">
                        <c:v>1166.4900000000002</c:v>
                      </c:pt>
                      <c:pt idx="721">
                        <c:v>1169.7900000000004</c:v>
                      </c:pt>
                      <c:pt idx="722">
                        <c:v>1169.7900000000004</c:v>
                      </c:pt>
                      <c:pt idx="723">
                        <c:v>1169.7900000000004</c:v>
                      </c:pt>
                      <c:pt idx="724">
                        <c:v>1169.7900000000004</c:v>
                      </c:pt>
                      <c:pt idx="725">
                        <c:v>1174.2800000000002</c:v>
                      </c:pt>
                      <c:pt idx="726">
                        <c:v>1152.42</c:v>
                      </c:pt>
                      <c:pt idx="727">
                        <c:v>1167.42</c:v>
                      </c:pt>
                      <c:pt idx="728">
                        <c:v>1186.8400000000001</c:v>
                      </c:pt>
                      <c:pt idx="729">
                        <c:v>1186.8400000000001</c:v>
                      </c:pt>
                      <c:pt idx="730">
                        <c:v>1186.8400000000001</c:v>
                      </c:pt>
                      <c:pt idx="731">
                        <c:v>1186.8400000000001</c:v>
                      </c:pt>
                      <c:pt idx="732">
                        <c:v>1218.1200000000001</c:v>
                      </c:pt>
                      <c:pt idx="733">
                        <c:v>1214.0700000000002</c:v>
                      </c:pt>
                      <c:pt idx="734">
                        <c:v>1240.5200000000002</c:v>
                      </c:pt>
                      <c:pt idx="735">
                        <c:v>1287.6900000000003</c:v>
                      </c:pt>
                      <c:pt idx="736">
                        <c:v>1308.7500000000002</c:v>
                      </c:pt>
                      <c:pt idx="737">
                        <c:v>1308.7500000000002</c:v>
                      </c:pt>
                      <c:pt idx="738">
                        <c:v>1308.7500000000002</c:v>
                      </c:pt>
                      <c:pt idx="739">
                        <c:v>1307.1100000000001</c:v>
                      </c:pt>
                      <c:pt idx="740">
                        <c:v>1292.1000000000001</c:v>
                      </c:pt>
                      <c:pt idx="741">
                        <c:v>1340.5000000000002</c:v>
                      </c:pt>
                      <c:pt idx="742">
                        <c:v>1308.9400000000003</c:v>
                      </c:pt>
                      <c:pt idx="743">
                        <c:v>1350.4500000000003</c:v>
                      </c:pt>
                      <c:pt idx="744">
                        <c:v>1350.4500000000003</c:v>
                      </c:pt>
                      <c:pt idx="745">
                        <c:v>1350.4500000000003</c:v>
                      </c:pt>
                      <c:pt idx="746">
                        <c:v>1350.4500000000003</c:v>
                      </c:pt>
                      <c:pt idx="747">
                        <c:v>1349.4500000000003</c:v>
                      </c:pt>
                      <c:pt idx="748">
                        <c:v>1371.4500000000003</c:v>
                      </c:pt>
                      <c:pt idx="749">
                        <c:v>1361.7900000000002</c:v>
                      </c:pt>
                      <c:pt idx="750">
                        <c:v>1323.88</c:v>
                      </c:pt>
                      <c:pt idx="751">
                        <c:v>1323.88</c:v>
                      </c:pt>
                      <c:pt idx="752">
                        <c:v>1323.88</c:v>
                      </c:pt>
                      <c:pt idx="753">
                        <c:v>1353.7000000000003</c:v>
                      </c:pt>
                      <c:pt idx="754">
                        <c:v>1327.15</c:v>
                      </c:pt>
                      <c:pt idx="755">
                        <c:v>1347.8300000000002</c:v>
                      </c:pt>
                      <c:pt idx="756">
                        <c:v>1337.4200000000003</c:v>
                      </c:pt>
                      <c:pt idx="757">
                        <c:v>1290.5400000000002</c:v>
                      </c:pt>
                      <c:pt idx="758">
                        <c:v>1290.5400000000002</c:v>
                      </c:pt>
                      <c:pt idx="759">
                        <c:v>1290.5400000000002</c:v>
                      </c:pt>
                      <c:pt idx="760">
                        <c:v>1291.4000000000001</c:v>
                      </c:pt>
                      <c:pt idx="761">
                        <c:v>1327.7500000000002</c:v>
                      </c:pt>
                      <c:pt idx="762">
                        <c:v>1318.2500000000002</c:v>
                      </c:pt>
                      <c:pt idx="763">
                        <c:v>1315.3300000000002</c:v>
                      </c:pt>
                      <c:pt idx="764">
                        <c:v>1350.7300000000002</c:v>
                      </c:pt>
                      <c:pt idx="765">
                        <c:v>1350.7300000000002</c:v>
                      </c:pt>
                      <c:pt idx="766">
                        <c:v>1350.7300000000002</c:v>
                      </c:pt>
                      <c:pt idx="767">
                        <c:v>1377.3400000000001</c:v>
                      </c:pt>
                      <c:pt idx="768">
                        <c:v>1378.5700000000002</c:v>
                      </c:pt>
                      <c:pt idx="769">
                        <c:v>1378.9200000000003</c:v>
                      </c:pt>
                      <c:pt idx="770">
                        <c:v>1401.7000000000003</c:v>
                      </c:pt>
                      <c:pt idx="771">
                        <c:v>1366.0000000000002</c:v>
                      </c:pt>
                      <c:pt idx="772">
                        <c:v>1366.0000000000002</c:v>
                      </c:pt>
                      <c:pt idx="773">
                        <c:v>1366.0000000000002</c:v>
                      </c:pt>
                      <c:pt idx="774">
                        <c:v>1366.0000000000002</c:v>
                      </c:pt>
                      <c:pt idx="775">
                        <c:v>1335.2000000000003</c:v>
                      </c:pt>
                      <c:pt idx="776">
                        <c:v>1303.9600000000003</c:v>
                      </c:pt>
                      <c:pt idx="777">
                        <c:v>1312.9500000000003</c:v>
                      </c:pt>
                      <c:pt idx="778">
                        <c:v>1313.0000000000002</c:v>
                      </c:pt>
                      <c:pt idx="779">
                        <c:v>1313.0000000000002</c:v>
                      </c:pt>
                      <c:pt idx="780">
                        <c:v>1313.0000000000002</c:v>
                      </c:pt>
                      <c:pt idx="781">
                        <c:v>1285.2800000000002</c:v>
                      </c:pt>
                      <c:pt idx="782">
                        <c:v>1309.5100000000002</c:v>
                      </c:pt>
                      <c:pt idx="783">
                        <c:v>1300.9800000000002</c:v>
                      </c:pt>
                      <c:pt idx="784">
                        <c:v>1279.0800000000002</c:v>
                      </c:pt>
                      <c:pt idx="785">
                        <c:v>1282.7300000000002</c:v>
                      </c:pt>
                      <c:pt idx="786">
                        <c:v>1282.7300000000002</c:v>
                      </c:pt>
                      <c:pt idx="787">
                        <c:v>1282.7300000000002</c:v>
                      </c:pt>
                      <c:pt idx="788">
                        <c:v>1298.5500000000002</c:v>
                      </c:pt>
                      <c:pt idx="789">
                        <c:v>1252.4300000000003</c:v>
                      </c:pt>
                      <c:pt idx="790">
                        <c:v>1244.3300000000002</c:v>
                      </c:pt>
                      <c:pt idx="791">
                        <c:v>1237.3800000000001</c:v>
                      </c:pt>
                      <c:pt idx="792">
                        <c:v>1230.7900000000002</c:v>
                      </c:pt>
                      <c:pt idx="793">
                        <c:v>1230.7900000000002</c:v>
                      </c:pt>
                      <c:pt idx="794">
                        <c:v>1230.7900000000002</c:v>
                      </c:pt>
                      <c:pt idx="795">
                        <c:v>1229.0200000000002</c:v>
                      </c:pt>
                      <c:pt idx="796">
                        <c:v>1251.5200000000002</c:v>
                      </c:pt>
                      <c:pt idx="797">
                        <c:v>1241.5200000000002</c:v>
                      </c:pt>
                      <c:pt idx="798">
                        <c:v>1241.2100000000003</c:v>
                      </c:pt>
                      <c:pt idx="799">
                        <c:v>1208.5900000000001</c:v>
                      </c:pt>
                      <c:pt idx="800">
                        <c:v>1208.5900000000001</c:v>
                      </c:pt>
                      <c:pt idx="801">
                        <c:v>1208.5900000000001</c:v>
                      </c:pt>
                      <c:pt idx="802">
                        <c:v>1211.1400000000001</c:v>
                      </c:pt>
                      <c:pt idx="803">
                        <c:v>1214.8500000000001</c:v>
                      </c:pt>
                      <c:pt idx="804">
                        <c:v>1203.5600000000002</c:v>
                      </c:pt>
                      <c:pt idx="805">
                        <c:v>1190.1900000000003</c:v>
                      </c:pt>
                      <c:pt idx="806">
                        <c:v>1181.2000000000003</c:v>
                      </c:pt>
                      <c:pt idx="807">
                        <c:v>1181.2000000000003</c:v>
                      </c:pt>
                      <c:pt idx="808">
                        <c:v>1181.2000000000003</c:v>
                      </c:pt>
                      <c:pt idx="809">
                        <c:v>1179.1800000000003</c:v>
                      </c:pt>
                      <c:pt idx="810">
                        <c:v>1180.98</c:v>
                      </c:pt>
                      <c:pt idx="811">
                        <c:v>1194.0700000000002</c:v>
                      </c:pt>
                      <c:pt idx="812">
                        <c:v>1194.8400000000001</c:v>
                      </c:pt>
                      <c:pt idx="813">
                        <c:v>1194.8400000000001</c:v>
                      </c:pt>
                      <c:pt idx="814">
                        <c:v>1194.8400000000001</c:v>
                      </c:pt>
                      <c:pt idx="815">
                        <c:v>1194.8400000000001</c:v>
                      </c:pt>
                      <c:pt idx="816">
                        <c:v>1193.7300000000002</c:v>
                      </c:pt>
                      <c:pt idx="817">
                        <c:v>1175.77</c:v>
                      </c:pt>
                      <c:pt idx="818">
                        <c:v>1166.8300000000004</c:v>
                      </c:pt>
                      <c:pt idx="819">
                        <c:v>1171.0400000000004</c:v>
                      </c:pt>
                      <c:pt idx="820">
                        <c:v>1158</c:v>
                      </c:pt>
                      <c:pt idx="821">
                        <c:v>1158</c:v>
                      </c:pt>
                      <c:pt idx="822">
                        <c:v>1158</c:v>
                      </c:pt>
                      <c:pt idx="823">
                        <c:v>1164.6500000000001</c:v>
                      </c:pt>
                      <c:pt idx="824">
                        <c:v>1185.6100000000001</c:v>
                      </c:pt>
                      <c:pt idx="825">
                        <c:v>1164.1200000000003</c:v>
                      </c:pt>
                      <c:pt idx="826">
                        <c:v>1188.8700000000001</c:v>
                      </c:pt>
                      <c:pt idx="827">
                        <c:v>1183.1800000000003</c:v>
                      </c:pt>
                      <c:pt idx="828">
                        <c:v>1183.1800000000003</c:v>
                      </c:pt>
                      <c:pt idx="829">
                        <c:v>1183.1800000000003</c:v>
                      </c:pt>
                      <c:pt idx="830">
                        <c:v>1188.7900000000002</c:v>
                      </c:pt>
                      <c:pt idx="831">
                        <c:v>1169.0600000000004</c:v>
                      </c:pt>
                      <c:pt idx="832">
                        <c:v>1148.3600000000001</c:v>
                      </c:pt>
                      <c:pt idx="833">
                        <c:v>1148</c:v>
                      </c:pt>
                      <c:pt idx="834">
                        <c:v>1150.0500000000002</c:v>
                      </c:pt>
                      <c:pt idx="835">
                        <c:v>1150.0500000000002</c:v>
                      </c:pt>
                      <c:pt idx="836">
                        <c:v>1150.0500000000002</c:v>
                      </c:pt>
                      <c:pt idx="837">
                        <c:v>1136.44</c:v>
                      </c:pt>
                      <c:pt idx="838">
                        <c:v>1129.98</c:v>
                      </c:pt>
                      <c:pt idx="839">
                        <c:v>1128.3800000000001</c:v>
                      </c:pt>
                      <c:pt idx="840">
                        <c:v>1139.3000000000002</c:v>
                      </c:pt>
                      <c:pt idx="841">
                        <c:v>1139.2000000000003</c:v>
                      </c:pt>
                      <c:pt idx="842">
                        <c:v>1139.2000000000003</c:v>
                      </c:pt>
                      <c:pt idx="843">
                        <c:v>1139.2000000000003</c:v>
                      </c:pt>
                      <c:pt idx="844">
                        <c:v>1142.9900000000002</c:v>
                      </c:pt>
                      <c:pt idx="845">
                        <c:v>1139.0800000000004</c:v>
                      </c:pt>
                      <c:pt idx="846">
                        <c:v>1135.6300000000001</c:v>
                      </c:pt>
                      <c:pt idx="847">
                        <c:v>1154.9700000000003</c:v>
                      </c:pt>
                      <c:pt idx="848">
                        <c:v>1165.48</c:v>
                      </c:pt>
                      <c:pt idx="849">
                        <c:v>1165.48</c:v>
                      </c:pt>
                      <c:pt idx="850">
                        <c:v>1165.48</c:v>
                      </c:pt>
                      <c:pt idx="851">
                        <c:v>1149.3500000000004</c:v>
                      </c:pt>
                      <c:pt idx="852">
                        <c:v>1167.4100000000003</c:v>
                      </c:pt>
                      <c:pt idx="853">
                        <c:v>1179.6600000000003</c:v>
                      </c:pt>
                      <c:pt idx="854">
                        <c:v>1180.1500000000001</c:v>
                      </c:pt>
                      <c:pt idx="855">
                        <c:v>1173.6400000000003</c:v>
                      </c:pt>
                      <c:pt idx="856">
                        <c:v>1173.6400000000003</c:v>
                      </c:pt>
                      <c:pt idx="857">
                        <c:v>1173.6400000000003</c:v>
                      </c:pt>
                      <c:pt idx="858">
                        <c:v>1172.0900000000001</c:v>
                      </c:pt>
                      <c:pt idx="859">
                        <c:v>1146.3900000000003</c:v>
                      </c:pt>
                      <c:pt idx="860">
                        <c:v>1166.3200000000002</c:v>
                      </c:pt>
                      <c:pt idx="861">
                        <c:v>1166.67</c:v>
                      </c:pt>
                      <c:pt idx="862">
                        <c:v>1184.1700000000003</c:v>
                      </c:pt>
                      <c:pt idx="863">
                        <c:v>1184.1700000000003</c:v>
                      </c:pt>
                      <c:pt idx="864">
                        <c:v>1184.1700000000003</c:v>
                      </c:pt>
                      <c:pt idx="865">
                        <c:v>1164.1200000000003</c:v>
                      </c:pt>
                      <c:pt idx="866">
                        <c:v>1183.5700000000002</c:v>
                      </c:pt>
                      <c:pt idx="867">
                        <c:v>1183.1500000000001</c:v>
                      </c:pt>
                      <c:pt idx="868">
                        <c:v>1190.7400000000002</c:v>
                      </c:pt>
                      <c:pt idx="869">
                        <c:v>1178.46</c:v>
                      </c:pt>
                      <c:pt idx="870">
                        <c:v>1178.46</c:v>
                      </c:pt>
                      <c:pt idx="871">
                        <c:v>1178.46</c:v>
                      </c:pt>
                      <c:pt idx="872">
                        <c:v>1182.7400000000002</c:v>
                      </c:pt>
                      <c:pt idx="873">
                        <c:v>1154.7200000000003</c:v>
                      </c:pt>
                      <c:pt idx="874">
                        <c:v>1140.2400000000002</c:v>
                      </c:pt>
                      <c:pt idx="875">
                        <c:v>1140.6800000000003</c:v>
                      </c:pt>
                      <c:pt idx="876">
                        <c:v>1131.7200000000003</c:v>
                      </c:pt>
                      <c:pt idx="877">
                        <c:v>1131.7200000000003</c:v>
                      </c:pt>
                      <c:pt idx="878">
                        <c:v>1131.7200000000003</c:v>
                      </c:pt>
                      <c:pt idx="879">
                        <c:v>1131.7200000000003</c:v>
                      </c:pt>
                      <c:pt idx="880">
                        <c:v>1133.8200000000002</c:v>
                      </c:pt>
                      <c:pt idx="881">
                        <c:v>1131.4500000000003</c:v>
                      </c:pt>
                      <c:pt idx="882">
                        <c:v>1125.52</c:v>
                      </c:pt>
                      <c:pt idx="883">
                        <c:v>1131.6500000000001</c:v>
                      </c:pt>
                      <c:pt idx="884">
                        <c:v>1131.6500000000001</c:v>
                      </c:pt>
                      <c:pt idx="885">
                        <c:v>1131.6500000000001</c:v>
                      </c:pt>
                      <c:pt idx="886">
                        <c:v>1121.3700000000003</c:v>
                      </c:pt>
                      <c:pt idx="887">
                        <c:v>1118.6500000000001</c:v>
                      </c:pt>
                      <c:pt idx="888">
                        <c:v>1111.6600000000003</c:v>
                      </c:pt>
                      <c:pt idx="889">
                        <c:v>1115.3000000000002</c:v>
                      </c:pt>
                      <c:pt idx="890">
                        <c:v>1134.71</c:v>
                      </c:pt>
                      <c:pt idx="891">
                        <c:v>1134.71</c:v>
                      </c:pt>
                      <c:pt idx="892">
                        <c:v>1134.71</c:v>
                      </c:pt>
                      <c:pt idx="893">
                        <c:v>1151.7200000000003</c:v>
                      </c:pt>
                      <c:pt idx="894">
                        <c:v>1155.46</c:v>
                      </c:pt>
                      <c:pt idx="895">
                        <c:v>1159.2800000000002</c:v>
                      </c:pt>
                      <c:pt idx="896">
                        <c:v>1152.7900000000004</c:v>
                      </c:pt>
                      <c:pt idx="897">
                        <c:v>1159.5600000000004</c:v>
                      </c:pt>
                      <c:pt idx="898">
                        <c:v>1159.5600000000004</c:v>
                      </c:pt>
                      <c:pt idx="899">
                        <c:v>1159.5600000000004</c:v>
                      </c:pt>
                      <c:pt idx="900">
                        <c:v>1147.5300000000002</c:v>
                      </c:pt>
                      <c:pt idx="901">
                        <c:v>1141.8800000000001</c:v>
                      </c:pt>
                      <c:pt idx="902">
                        <c:v>1145.3300000000004</c:v>
                      </c:pt>
                      <c:pt idx="903">
                        <c:v>1117.46</c:v>
                      </c:pt>
                      <c:pt idx="904">
                        <c:v>1193.3700000000001</c:v>
                      </c:pt>
                      <c:pt idx="905">
                        <c:v>1193.3700000000001</c:v>
                      </c:pt>
                      <c:pt idx="906">
                        <c:v>1193.3700000000001</c:v>
                      </c:pt>
                      <c:pt idx="907">
                        <c:v>1230.2400000000002</c:v>
                      </c:pt>
                      <c:pt idx="908">
                        <c:v>1194.6900000000003</c:v>
                      </c:pt>
                      <c:pt idx="909">
                        <c:v>1160.0100000000002</c:v>
                      </c:pt>
                      <c:pt idx="910">
                        <c:v>1131.92</c:v>
                      </c:pt>
                      <c:pt idx="911">
                        <c:v>1127.8300000000004</c:v>
                      </c:pt>
                      <c:pt idx="912">
                        <c:v>1127.8300000000004</c:v>
                      </c:pt>
                      <c:pt idx="913">
                        <c:v>1127.8300000000004</c:v>
                      </c:pt>
                      <c:pt idx="914">
                        <c:v>1127.8300000000004</c:v>
                      </c:pt>
                      <c:pt idx="915">
                        <c:v>1142.23</c:v>
                      </c:pt>
                      <c:pt idx="916">
                        <c:v>1131.0500000000002</c:v>
                      </c:pt>
                      <c:pt idx="917">
                        <c:v>1132.8800000000001</c:v>
                      </c:pt>
                      <c:pt idx="918">
                        <c:v>1100.8800000000001</c:v>
                      </c:pt>
                      <c:pt idx="919">
                        <c:v>1100.8800000000001</c:v>
                      </c:pt>
                      <c:pt idx="920">
                        <c:v>1100.8800000000001</c:v>
                      </c:pt>
                      <c:pt idx="921">
                        <c:v>1093.6200000000003</c:v>
                      </c:pt>
                      <c:pt idx="922">
                        <c:v>1078.6400000000003</c:v>
                      </c:pt>
                      <c:pt idx="923">
                        <c:v>1078.3500000000004</c:v>
                      </c:pt>
                      <c:pt idx="924">
                        <c:v>1067.0300000000002</c:v>
                      </c:pt>
                      <c:pt idx="925">
                        <c:v>1069.0400000000004</c:v>
                      </c:pt>
                      <c:pt idx="926">
                        <c:v>1069.0400000000004</c:v>
                      </c:pt>
                      <c:pt idx="927">
                        <c:v>1069.0400000000004</c:v>
                      </c:pt>
                      <c:pt idx="928">
                        <c:v>1063.8900000000003</c:v>
                      </c:pt>
                      <c:pt idx="929">
                        <c:v>1067</c:v>
                      </c:pt>
                      <c:pt idx="930">
                        <c:v>1057.7600000000002</c:v>
                      </c:pt>
                      <c:pt idx="931">
                        <c:v>1065.6100000000001</c:v>
                      </c:pt>
                      <c:pt idx="932">
                        <c:v>1055.75</c:v>
                      </c:pt>
                      <c:pt idx="933">
                        <c:v>1055.75</c:v>
                      </c:pt>
                      <c:pt idx="934">
                        <c:v>1055.75</c:v>
                      </c:pt>
                      <c:pt idx="935">
                        <c:v>1062.3000000000002</c:v>
                      </c:pt>
                      <c:pt idx="936">
                        <c:v>1061.6000000000004</c:v>
                      </c:pt>
                      <c:pt idx="937">
                        <c:v>1064.2000000000003</c:v>
                      </c:pt>
                      <c:pt idx="938">
                        <c:v>1060.7200000000003</c:v>
                      </c:pt>
                      <c:pt idx="939">
                        <c:v>1057.1800000000003</c:v>
                      </c:pt>
                      <c:pt idx="940">
                        <c:v>1057.1800000000003</c:v>
                      </c:pt>
                      <c:pt idx="941">
                        <c:v>1057.1800000000003</c:v>
                      </c:pt>
                      <c:pt idx="942">
                        <c:v>1059.94</c:v>
                      </c:pt>
                      <c:pt idx="943">
                        <c:v>1073.75</c:v>
                      </c:pt>
                      <c:pt idx="944">
                        <c:v>1066.9900000000002</c:v>
                      </c:pt>
                      <c:pt idx="945">
                        <c:v>1066.5300000000002</c:v>
                      </c:pt>
                      <c:pt idx="946">
                        <c:v>1047.9100000000003</c:v>
                      </c:pt>
                      <c:pt idx="947">
                        <c:v>1047.9100000000003</c:v>
                      </c:pt>
                      <c:pt idx="948">
                        <c:v>1047.9100000000003</c:v>
                      </c:pt>
                      <c:pt idx="949">
                        <c:v>1049.8900000000003</c:v>
                      </c:pt>
                      <c:pt idx="950">
                        <c:v>1049.0400000000004</c:v>
                      </c:pt>
                      <c:pt idx="951">
                        <c:v>1055.2900000000004</c:v>
                      </c:pt>
                      <c:pt idx="952">
                        <c:v>1044.9900000000002</c:v>
                      </c:pt>
                      <c:pt idx="953">
                        <c:v>1046.73</c:v>
                      </c:pt>
                      <c:pt idx="954">
                        <c:v>1046.73</c:v>
                      </c:pt>
                      <c:pt idx="955">
                        <c:v>1046.73</c:v>
                      </c:pt>
                      <c:pt idx="956">
                        <c:v>1040.6300000000001</c:v>
                      </c:pt>
                      <c:pt idx="957">
                        <c:v>1052.6300000000001</c:v>
                      </c:pt>
                      <c:pt idx="958">
                        <c:v>1048.5600000000004</c:v>
                      </c:pt>
                      <c:pt idx="959">
                        <c:v>1043.7600000000002</c:v>
                      </c:pt>
                      <c:pt idx="960">
                        <c:v>1046.9100000000003</c:v>
                      </c:pt>
                      <c:pt idx="961">
                        <c:v>1046.9100000000003</c:v>
                      </c:pt>
                      <c:pt idx="962">
                        <c:v>1046.9100000000003</c:v>
                      </c:pt>
                      <c:pt idx="963">
                        <c:v>1048.1400000000003</c:v>
                      </c:pt>
                      <c:pt idx="964">
                        <c:v>1043.8800000000001</c:v>
                      </c:pt>
                      <c:pt idx="965">
                        <c:v>1055.3400000000001</c:v>
                      </c:pt>
                      <c:pt idx="966">
                        <c:v>1058.3100000000004</c:v>
                      </c:pt>
                      <c:pt idx="967">
                        <c:v>1061.7400000000002</c:v>
                      </c:pt>
                      <c:pt idx="968">
                        <c:v>1061.7400000000002</c:v>
                      </c:pt>
                      <c:pt idx="969">
                        <c:v>1061.7400000000002</c:v>
                      </c:pt>
                      <c:pt idx="970">
                        <c:v>1050.4000000000001</c:v>
                      </c:pt>
                      <c:pt idx="971">
                        <c:v>1054.6600000000003</c:v>
                      </c:pt>
                      <c:pt idx="972">
                        <c:v>1059.8300000000004</c:v>
                      </c:pt>
                      <c:pt idx="973">
                        <c:v>1059.92</c:v>
                      </c:pt>
                      <c:pt idx="974">
                        <c:v>1050.8000000000002</c:v>
                      </c:pt>
                      <c:pt idx="975">
                        <c:v>1050.8000000000002</c:v>
                      </c:pt>
                      <c:pt idx="976">
                        <c:v>1050.8000000000002</c:v>
                      </c:pt>
                      <c:pt idx="977">
                        <c:v>1050.8000000000002</c:v>
                      </c:pt>
                      <c:pt idx="978">
                        <c:v>1044.3000000000002</c:v>
                      </c:pt>
                      <c:pt idx="979">
                        <c:v>1044.6200000000003</c:v>
                      </c:pt>
                      <c:pt idx="980">
                        <c:v>1049.48</c:v>
                      </c:pt>
                      <c:pt idx="981">
                        <c:v>1102.9700000000003</c:v>
                      </c:pt>
                      <c:pt idx="982">
                        <c:v>1102.9700000000003</c:v>
                      </c:pt>
                      <c:pt idx="983">
                        <c:v>1102.9700000000003</c:v>
                      </c:pt>
                      <c:pt idx="984">
                        <c:v>1071.7400000000002</c:v>
                      </c:pt>
                      <c:pt idx="985">
                        <c:v>1103.7600000000002</c:v>
                      </c:pt>
                      <c:pt idx="986">
                        <c:v>1105.0100000000002</c:v>
                      </c:pt>
                      <c:pt idx="987">
                        <c:v>1083.52</c:v>
                      </c:pt>
                      <c:pt idx="988">
                        <c:v>1091.6200000000003</c:v>
                      </c:pt>
                      <c:pt idx="989">
                        <c:v>1091.6200000000003</c:v>
                      </c:pt>
                      <c:pt idx="990">
                        <c:v>1091.6200000000003</c:v>
                      </c:pt>
                      <c:pt idx="991">
                        <c:v>1091.6600000000003</c:v>
                      </c:pt>
                      <c:pt idx="992">
                        <c:v>1091.02</c:v>
                      </c:pt>
                      <c:pt idx="993">
                        <c:v>1067.6600000000003</c:v>
                      </c:pt>
                      <c:pt idx="994">
                        <c:v>1053.6000000000004</c:v>
                      </c:pt>
                      <c:pt idx="995">
                        <c:v>1066.0900000000001</c:v>
                      </c:pt>
                      <c:pt idx="996">
                        <c:v>1066.0900000000001</c:v>
                      </c:pt>
                      <c:pt idx="997">
                        <c:v>1066.0900000000001</c:v>
                      </c:pt>
                      <c:pt idx="998">
                        <c:v>1084.6800000000003</c:v>
                      </c:pt>
                      <c:pt idx="999">
                        <c:v>1070.8500000000004</c:v>
                      </c:pt>
                      <c:pt idx="1000">
                        <c:v>1059.4100000000003</c:v>
                      </c:pt>
                      <c:pt idx="1001">
                        <c:v>1079.6500000000001</c:v>
                      </c:pt>
                      <c:pt idx="1002">
                        <c:v>1062.5100000000002</c:v>
                      </c:pt>
                      <c:pt idx="1003">
                        <c:v>1062.5100000000002</c:v>
                      </c:pt>
                      <c:pt idx="1004">
                        <c:v>1062.5100000000002</c:v>
                      </c:pt>
                      <c:pt idx="1005">
                        <c:v>1069.5800000000004</c:v>
                      </c:pt>
                      <c:pt idx="1006">
                        <c:v>1080.2900000000004</c:v>
                      </c:pt>
                      <c:pt idx="1007">
                        <c:v>1071.0500000000002</c:v>
                      </c:pt>
                      <c:pt idx="1008">
                        <c:v>1070.0100000000002</c:v>
                      </c:pt>
                      <c:pt idx="1009">
                        <c:v>1077.0400000000004</c:v>
                      </c:pt>
                      <c:pt idx="1010">
                        <c:v>1077.0400000000004</c:v>
                      </c:pt>
                      <c:pt idx="1011">
                        <c:v>1077.0400000000004</c:v>
                      </c:pt>
                      <c:pt idx="1012">
                        <c:v>1067.1200000000003</c:v>
                      </c:pt>
                      <c:pt idx="1013">
                        <c:v>1094.0500000000002</c:v>
                      </c:pt>
                      <c:pt idx="1014">
                        <c:v>1091.6000000000004</c:v>
                      </c:pt>
                      <c:pt idx="1015">
                        <c:v>1098.23</c:v>
                      </c:pt>
                      <c:pt idx="1016">
                        <c:v>1097.8000000000002</c:v>
                      </c:pt>
                      <c:pt idx="1017">
                        <c:v>1097.8000000000002</c:v>
                      </c:pt>
                      <c:pt idx="1018">
                        <c:v>1097.8000000000002</c:v>
                      </c:pt>
                      <c:pt idx="1019">
                        <c:v>1104.2800000000002</c:v>
                      </c:pt>
                      <c:pt idx="1020">
                        <c:v>1091.1800000000003</c:v>
                      </c:pt>
                      <c:pt idx="1021">
                        <c:v>1086.4900000000002</c:v>
                      </c:pt>
                      <c:pt idx="1022">
                        <c:v>1089.44</c:v>
                      </c:pt>
                      <c:pt idx="1023">
                        <c:v>1089.6200000000003</c:v>
                      </c:pt>
                      <c:pt idx="1024">
                        <c:v>1089.6200000000003</c:v>
                      </c:pt>
                      <c:pt idx="1025">
                        <c:v>1089.6200000000003</c:v>
                      </c:pt>
                      <c:pt idx="1026">
                        <c:v>1079.4500000000003</c:v>
                      </c:pt>
                      <c:pt idx="1027">
                        <c:v>1087.6200000000003</c:v>
                      </c:pt>
                      <c:pt idx="1028">
                        <c:v>1091.3500000000004</c:v>
                      </c:pt>
                      <c:pt idx="1029">
                        <c:v>1097.7400000000002</c:v>
                      </c:pt>
                      <c:pt idx="1030">
                        <c:v>1104.3700000000003</c:v>
                      </c:pt>
                      <c:pt idx="1031">
                        <c:v>1104.3700000000003</c:v>
                      </c:pt>
                      <c:pt idx="1032">
                        <c:v>1104.3700000000003</c:v>
                      </c:pt>
                      <c:pt idx="1033">
                        <c:v>1104.6300000000001</c:v>
                      </c:pt>
                      <c:pt idx="1034">
                        <c:v>1119.0600000000004</c:v>
                      </c:pt>
                      <c:pt idx="1035">
                        <c:v>1132.8400000000001</c:v>
                      </c:pt>
                      <c:pt idx="1036">
                        <c:v>1142.1200000000003</c:v>
                      </c:pt>
                      <c:pt idx="1037">
                        <c:v>1145.6000000000004</c:v>
                      </c:pt>
                      <c:pt idx="1038">
                        <c:v>1145.6000000000004</c:v>
                      </c:pt>
                      <c:pt idx="1039">
                        <c:v>1145.6000000000004</c:v>
                      </c:pt>
                      <c:pt idx="1040">
                        <c:v>1099.2600000000002</c:v>
                      </c:pt>
                      <c:pt idx="1041">
                        <c:v>1091.2200000000003</c:v>
                      </c:pt>
                      <c:pt idx="1042">
                        <c:v>1067.52</c:v>
                      </c:pt>
                      <c:pt idx="1043">
                        <c:v>1063.3000000000002</c:v>
                      </c:pt>
                      <c:pt idx="1044">
                        <c:v>1066.3300000000004</c:v>
                      </c:pt>
                      <c:pt idx="1045">
                        <c:v>1066.3300000000004</c:v>
                      </c:pt>
                      <c:pt idx="1046">
                        <c:v>1066.3300000000004</c:v>
                      </c:pt>
                      <c:pt idx="1047">
                        <c:v>1066.5800000000004</c:v>
                      </c:pt>
                      <c:pt idx="1048">
                        <c:v>1050.3900000000003</c:v>
                      </c:pt>
                      <c:pt idx="1049">
                        <c:v>1053.8400000000001</c:v>
                      </c:pt>
                      <c:pt idx="1050">
                        <c:v>1043.6600000000003</c:v>
                      </c:pt>
                      <c:pt idx="1051">
                        <c:v>1048.8800000000001</c:v>
                      </c:pt>
                      <c:pt idx="1052">
                        <c:v>1048.8800000000001</c:v>
                      </c:pt>
                      <c:pt idx="1053">
                        <c:v>1048.8800000000001</c:v>
                      </c:pt>
                      <c:pt idx="1054">
                        <c:v>1032.6000000000004</c:v>
                      </c:pt>
                      <c:pt idx="1055">
                        <c:v>1027.8400000000001</c:v>
                      </c:pt>
                      <c:pt idx="1056">
                        <c:v>1026.0600000000004</c:v>
                      </c:pt>
                      <c:pt idx="1057">
                        <c:v>1026.0600000000004</c:v>
                      </c:pt>
                      <c:pt idx="1058">
                        <c:v>1017.4300000000003</c:v>
                      </c:pt>
                      <c:pt idx="1059">
                        <c:v>1017.4300000000003</c:v>
                      </c:pt>
                      <c:pt idx="1060">
                        <c:v>1017.4300000000003</c:v>
                      </c:pt>
                      <c:pt idx="1061">
                        <c:v>1029.0600000000004</c:v>
                      </c:pt>
                      <c:pt idx="1062">
                        <c:v>1026.1200000000003</c:v>
                      </c:pt>
                      <c:pt idx="1063">
                        <c:v>1031.9700000000003</c:v>
                      </c:pt>
                      <c:pt idx="1064">
                        <c:v>1039.7000000000003</c:v>
                      </c:pt>
                      <c:pt idx="1065">
                        <c:v>1038.8300000000004</c:v>
                      </c:pt>
                      <c:pt idx="1066">
                        <c:v>1038.8300000000004</c:v>
                      </c:pt>
                      <c:pt idx="1067">
                        <c:v>1038.8300000000004</c:v>
                      </c:pt>
                      <c:pt idx="1068">
                        <c:v>1026.0700000000002</c:v>
                      </c:pt>
                      <c:pt idx="1069">
                        <c:v>1018.5500000000002</c:v>
                      </c:pt>
                      <c:pt idx="1070">
                        <c:v>989.43000000000029</c:v>
                      </c:pt>
                      <c:pt idx="1071">
                        <c:v>984.59000000000015</c:v>
                      </c:pt>
                      <c:pt idx="1072">
                        <c:v>971.25</c:v>
                      </c:pt>
                      <c:pt idx="1073">
                        <c:v>971.25</c:v>
                      </c:pt>
                      <c:pt idx="1074">
                        <c:v>971.25</c:v>
                      </c:pt>
                      <c:pt idx="1075">
                        <c:v>973.82000000000016</c:v>
                      </c:pt>
                      <c:pt idx="1076">
                        <c:v>959.0600000000004</c:v>
                      </c:pt>
                      <c:pt idx="1077">
                        <c:v>977.5</c:v>
                      </c:pt>
                      <c:pt idx="1078">
                        <c:v>968.75</c:v>
                      </c:pt>
                      <c:pt idx="1079">
                        <c:v>972.71</c:v>
                      </c:pt>
                      <c:pt idx="1080">
                        <c:v>972.71</c:v>
                      </c:pt>
                      <c:pt idx="1081">
                        <c:v>972.71</c:v>
                      </c:pt>
                      <c:pt idx="1082">
                        <c:v>968.25</c:v>
                      </c:pt>
                      <c:pt idx="1083">
                        <c:v>960.02</c:v>
                      </c:pt>
                      <c:pt idx="1084">
                        <c:v>965.60000000000036</c:v>
                      </c:pt>
                      <c:pt idx="1085">
                        <c:v>969.82000000000016</c:v>
                      </c:pt>
                      <c:pt idx="1086">
                        <c:v>966.99000000000024</c:v>
                      </c:pt>
                      <c:pt idx="1087">
                        <c:v>966.99000000000024</c:v>
                      </c:pt>
                      <c:pt idx="1088">
                        <c:v>966.99000000000024</c:v>
                      </c:pt>
                      <c:pt idx="1089">
                        <c:v>966.99000000000024</c:v>
                      </c:pt>
                      <c:pt idx="1090">
                        <c:v>961.90000000000009</c:v>
                      </c:pt>
                      <c:pt idx="1091">
                        <c:v>980.86000000000013</c:v>
                      </c:pt>
                      <c:pt idx="1092">
                        <c:v>981.52</c:v>
                      </c:pt>
                      <c:pt idx="1093">
                        <c:v>991.95000000000027</c:v>
                      </c:pt>
                      <c:pt idx="1094">
                        <c:v>991.95000000000027</c:v>
                      </c:pt>
                      <c:pt idx="1095">
                        <c:v>991.95000000000027</c:v>
                      </c:pt>
                      <c:pt idx="1096">
                        <c:v>991.95000000000027</c:v>
                      </c:pt>
                      <c:pt idx="1097">
                        <c:v>972.95000000000027</c:v>
                      </c:pt>
                      <c:pt idx="1098">
                        <c:v>960.0300000000002</c:v>
                      </c:pt>
                      <c:pt idx="1099">
                        <c:v>961.7800000000002</c:v>
                      </c:pt>
                      <c:pt idx="1100">
                        <c:v>953.80000000000018</c:v>
                      </c:pt>
                      <c:pt idx="1101">
                        <c:v>953.80000000000018</c:v>
                      </c:pt>
                      <c:pt idx="1102">
                        <c:v>953.80000000000018</c:v>
                      </c:pt>
                      <c:pt idx="1103">
                        <c:v>961.88000000000011</c:v>
                      </c:pt>
                      <c:pt idx="1104">
                        <c:v>961.88000000000011</c:v>
                      </c:pt>
                      <c:pt idx="1105">
                        <c:v>955.46</c:v>
                      </c:pt>
                      <c:pt idx="1106">
                        <c:v>960.34000000000015</c:v>
                      </c:pt>
                      <c:pt idx="1107">
                        <c:v>956.14000000000033</c:v>
                      </c:pt>
                      <c:pt idx="1108">
                        <c:v>956.14000000000033</c:v>
                      </c:pt>
                      <c:pt idx="1109">
                        <c:v>956.14000000000033</c:v>
                      </c:pt>
                      <c:pt idx="1110">
                        <c:v>956.14000000000033</c:v>
                      </c:pt>
                      <c:pt idx="1111">
                        <c:v>962.89000000000033</c:v>
                      </c:pt>
                      <c:pt idx="1112">
                        <c:v>958.89000000000033</c:v>
                      </c:pt>
                      <c:pt idx="1113">
                        <c:v>967.09000000000015</c:v>
                      </c:pt>
                      <c:pt idx="1114">
                        <c:v>959.47000000000025</c:v>
                      </c:pt>
                      <c:pt idx="1115">
                        <c:v>959.47000000000025</c:v>
                      </c:pt>
                      <c:pt idx="1116">
                        <c:v>959.47000000000025</c:v>
                      </c:pt>
                      <c:pt idx="1117">
                        <c:v>965.58000000000038</c:v>
                      </c:pt>
                      <c:pt idx="1118">
                        <c:v>950.71</c:v>
                      </c:pt>
                      <c:pt idx="1119">
                        <c:v>932.41000000000031</c:v>
                      </c:pt>
                      <c:pt idx="1120">
                        <c:v>934.10000000000036</c:v>
                      </c:pt>
                      <c:pt idx="1121">
                        <c:v>936.09000000000015</c:v>
                      </c:pt>
                      <c:pt idx="1122">
                        <c:v>936.09000000000015</c:v>
                      </c:pt>
                      <c:pt idx="1123">
                        <c:v>936.09000000000015</c:v>
                      </c:pt>
                      <c:pt idx="1124">
                        <c:v>949.88000000000011</c:v>
                      </c:pt>
                      <c:pt idx="1125">
                        <c:v>951.91000000000031</c:v>
                      </c:pt>
                      <c:pt idx="1126">
                        <c:v>951.23</c:v>
                      </c:pt>
                      <c:pt idx="1127">
                        <c:v>949.93000000000029</c:v>
                      </c:pt>
                      <c:pt idx="1128">
                        <c:v>933.36000000000013</c:v>
                      </c:pt>
                      <c:pt idx="1129">
                        <c:v>933.36000000000013</c:v>
                      </c:pt>
                      <c:pt idx="1130">
                        <c:v>933.36000000000013</c:v>
                      </c:pt>
                      <c:pt idx="1131">
                        <c:v>938.22000000000025</c:v>
                      </c:pt>
                      <c:pt idx="1132">
                        <c:v>937.70000000000027</c:v>
                      </c:pt>
                      <c:pt idx="1133">
                        <c:v>936.11000000000013</c:v>
                      </c:pt>
                      <c:pt idx="1134">
                        <c:v>922.91000000000031</c:v>
                      </c:pt>
                      <c:pt idx="1135">
                        <c:v>914.68000000000029</c:v>
                      </c:pt>
                      <c:pt idx="1136">
                        <c:v>914.68000000000029</c:v>
                      </c:pt>
                      <c:pt idx="1137">
                        <c:v>914.68000000000029</c:v>
                      </c:pt>
                      <c:pt idx="1138">
                        <c:v>902.5300000000002</c:v>
                      </c:pt>
                      <c:pt idx="1139">
                        <c:v>893.20000000000027</c:v>
                      </c:pt>
                      <c:pt idx="1140">
                        <c:v>881.5300000000002</c:v>
                      </c:pt>
                      <c:pt idx="1141">
                        <c:v>883.5600000000004</c:v>
                      </c:pt>
                      <c:pt idx="1142">
                        <c:v>879.62000000000035</c:v>
                      </c:pt>
                      <c:pt idx="1143">
                        <c:v>879.62000000000035</c:v>
                      </c:pt>
                      <c:pt idx="1144">
                        <c:v>879.62000000000035</c:v>
                      </c:pt>
                      <c:pt idx="1145">
                        <c:v>879.62000000000035</c:v>
                      </c:pt>
                      <c:pt idx="1146">
                        <c:v>865.40000000000009</c:v>
                      </c:pt>
                      <c:pt idx="1147">
                        <c:v>867.96</c:v>
                      </c:pt>
                      <c:pt idx="1148">
                        <c:v>866.97000000000025</c:v>
                      </c:pt>
                      <c:pt idx="1149">
                        <c:v>863.44</c:v>
                      </c:pt>
                      <c:pt idx="1150">
                        <c:v>863.44</c:v>
                      </c:pt>
                      <c:pt idx="1151">
                        <c:v>863.44</c:v>
                      </c:pt>
                      <c:pt idx="1152">
                        <c:v>861.0300000000002</c:v>
                      </c:pt>
                      <c:pt idx="1153">
                        <c:v>867.14000000000033</c:v>
                      </c:pt>
                      <c:pt idx="1154">
                        <c:v>834.82000000000016</c:v>
                      </c:pt>
                      <c:pt idx="1155">
                        <c:v>848.86000000000013</c:v>
                      </c:pt>
                      <c:pt idx="1156">
                        <c:v>847.66000000000031</c:v>
                      </c:pt>
                      <c:pt idx="1157">
                        <c:v>847.66000000000031</c:v>
                      </c:pt>
                      <c:pt idx="1158">
                        <c:v>847.66000000000031</c:v>
                      </c:pt>
                      <c:pt idx="1159">
                        <c:v>855.47000000000025</c:v>
                      </c:pt>
                      <c:pt idx="1160">
                        <c:v>862.39000000000033</c:v>
                      </c:pt>
                      <c:pt idx="1161">
                        <c:v>867.80000000000018</c:v>
                      </c:pt>
                      <c:pt idx="1162">
                        <c:v>865.91000000000031</c:v>
                      </c:pt>
                      <c:pt idx="1163">
                        <c:v>858.18000000000029</c:v>
                      </c:pt>
                      <c:pt idx="1164">
                        <c:v>858.18000000000029</c:v>
                      </c:pt>
                      <c:pt idx="1165">
                        <c:v>858.18000000000029</c:v>
                      </c:pt>
                      <c:pt idx="1166">
                        <c:v>857.3100000000004</c:v>
                      </c:pt>
                      <c:pt idx="1167">
                        <c:v>865.33000000000038</c:v>
                      </c:pt>
                      <c:pt idx="1168">
                        <c:v>845.52</c:v>
                      </c:pt>
                      <c:pt idx="1169">
                        <c:v>849.40000000000009</c:v>
                      </c:pt>
                      <c:pt idx="1170">
                        <c:v>852.5300000000002</c:v>
                      </c:pt>
                      <c:pt idx="1171">
                        <c:v>852.5300000000002</c:v>
                      </c:pt>
                      <c:pt idx="1172">
                        <c:v>852.5300000000002</c:v>
                      </c:pt>
                      <c:pt idx="1173">
                        <c:v>857.3100000000004</c:v>
                      </c:pt>
                      <c:pt idx="1174">
                        <c:v>886.76000000000022</c:v>
                      </c:pt>
                      <c:pt idx="1175">
                        <c:v>882.33000000000038</c:v>
                      </c:pt>
                      <c:pt idx="1176">
                        <c:v>884.82000000000016</c:v>
                      </c:pt>
                      <c:pt idx="1177">
                        <c:v>886.80000000000018</c:v>
                      </c:pt>
                      <c:pt idx="1178">
                        <c:v>886.80000000000018</c:v>
                      </c:pt>
                      <c:pt idx="1179">
                        <c:v>886.80000000000018</c:v>
                      </c:pt>
                      <c:pt idx="1180">
                        <c:v>889.19</c:v>
                      </c:pt>
                      <c:pt idx="1181">
                        <c:v>872.21</c:v>
                      </c:pt>
                      <c:pt idx="1182">
                        <c:v>869.65000000000009</c:v>
                      </c:pt>
                      <c:pt idx="1183">
                        <c:v>862.72000000000025</c:v>
                      </c:pt>
                      <c:pt idx="1184">
                        <c:v>868.0600000000004</c:v>
                      </c:pt>
                      <c:pt idx="1185">
                        <c:v>868.0600000000004</c:v>
                      </c:pt>
                      <c:pt idx="1186">
                        <c:v>868.0600000000004</c:v>
                      </c:pt>
                      <c:pt idx="1187">
                        <c:v>871.94</c:v>
                      </c:pt>
                      <c:pt idx="1188">
                        <c:v>870.62000000000035</c:v>
                      </c:pt>
                      <c:pt idx="1189">
                        <c:v>877.83000000000038</c:v>
                      </c:pt>
                      <c:pt idx="1190">
                        <c:v>873.29000000000042</c:v>
                      </c:pt>
                      <c:pt idx="1191">
                        <c:v>875.24000000000024</c:v>
                      </c:pt>
                      <c:pt idx="1192">
                        <c:v>875.24000000000024</c:v>
                      </c:pt>
                      <c:pt idx="1193">
                        <c:v>875.24000000000024</c:v>
                      </c:pt>
                      <c:pt idx="1194">
                        <c:v>873.62000000000035</c:v>
                      </c:pt>
                      <c:pt idx="1195">
                        <c:v>877</c:v>
                      </c:pt>
                      <c:pt idx="1196">
                        <c:v>885.85000000000036</c:v>
                      </c:pt>
                      <c:pt idx="1197">
                        <c:v>901.83000000000038</c:v>
                      </c:pt>
                      <c:pt idx="1198">
                        <c:v>901.83000000000038</c:v>
                      </c:pt>
                      <c:pt idx="1199">
                        <c:v>901.83000000000038</c:v>
                      </c:pt>
                      <c:pt idx="1200">
                        <c:v>901.83000000000038</c:v>
                      </c:pt>
                      <c:pt idx="1201">
                        <c:v>881.77</c:v>
                      </c:pt>
                      <c:pt idx="1202">
                        <c:v>888.59000000000015</c:v>
                      </c:pt>
                      <c:pt idx="1203">
                        <c:v>892.61000000000013</c:v>
                      </c:pt>
                      <c:pt idx="1204">
                        <c:v>874.94</c:v>
                      </c:pt>
                      <c:pt idx="1205">
                        <c:v>882.09000000000015</c:v>
                      </c:pt>
                      <c:pt idx="1206">
                        <c:v>882.09000000000015</c:v>
                      </c:pt>
                      <c:pt idx="1207">
                        <c:v>882.09000000000015</c:v>
                      </c:pt>
                      <c:pt idx="1208">
                        <c:v>856.63000000000011</c:v>
                      </c:pt>
                      <c:pt idx="1209">
                        <c:v>842.17000000000007</c:v>
                      </c:pt>
                      <c:pt idx="1210">
                        <c:v>843.33000000000038</c:v>
                      </c:pt>
                      <c:pt idx="1211">
                        <c:v>842.01000000000022</c:v>
                      </c:pt>
                      <c:pt idx="1212">
                        <c:v>846.58000000000038</c:v>
                      </c:pt>
                      <c:pt idx="1213">
                        <c:v>846.58000000000038</c:v>
                      </c:pt>
                      <c:pt idx="1214">
                        <c:v>846.58000000000038</c:v>
                      </c:pt>
                      <c:pt idx="1215">
                        <c:v>842.45000000000027</c:v>
                      </c:pt>
                      <c:pt idx="1216">
                        <c:v>839.61000000000013</c:v>
                      </c:pt>
                      <c:pt idx="1217">
                        <c:v>842.65000000000009</c:v>
                      </c:pt>
                      <c:pt idx="1218">
                        <c:v>841.26000000000022</c:v>
                      </c:pt>
                      <c:pt idx="1219">
                        <c:v>831.49000000000024</c:v>
                      </c:pt>
                      <c:pt idx="1220">
                        <c:v>831.49000000000024</c:v>
                      </c:pt>
                      <c:pt idx="1221">
                        <c:v>831.49000000000024</c:v>
                      </c:pt>
                      <c:pt idx="1222">
                        <c:v>831.40000000000009</c:v>
                      </c:pt>
                      <c:pt idx="1223">
                        <c:v>833.86000000000013</c:v>
                      </c:pt>
                      <c:pt idx="1224">
                        <c:v>831.15000000000009</c:v>
                      </c:pt>
                      <c:pt idx="1225">
                        <c:v>836.34000000000015</c:v>
                      </c:pt>
                      <c:pt idx="1226">
                        <c:v>839.88000000000011</c:v>
                      </c:pt>
                      <c:pt idx="1227">
                        <c:v>839.88000000000011</c:v>
                      </c:pt>
                      <c:pt idx="1228">
                        <c:v>839.88000000000011</c:v>
                      </c:pt>
                      <c:pt idx="1229">
                        <c:v>828.46</c:v>
                      </c:pt>
                      <c:pt idx="1230">
                        <c:v>830.11000000000013</c:v>
                      </c:pt>
                      <c:pt idx="1231">
                        <c:v>873.75</c:v>
                      </c:pt>
                      <c:pt idx="1232">
                        <c:v>865.0600000000004</c:v>
                      </c:pt>
                      <c:pt idx="1233">
                        <c:v>849.05000000000018</c:v>
                      </c:pt>
                      <c:pt idx="1234">
                        <c:v>849.05000000000018</c:v>
                      </c:pt>
                      <c:pt idx="1235">
                        <c:v>849.05000000000018</c:v>
                      </c:pt>
                      <c:pt idx="1236">
                        <c:v>836.76000000000022</c:v>
                      </c:pt>
                      <c:pt idx="1237">
                        <c:v>832.36000000000013</c:v>
                      </c:pt>
                      <c:pt idx="1238">
                        <c:v>826.39000000000033</c:v>
                      </c:pt>
                      <c:pt idx="1239">
                        <c:v>815.71</c:v>
                      </c:pt>
                      <c:pt idx="1240">
                        <c:v>814.96</c:v>
                      </c:pt>
                      <c:pt idx="1241">
                        <c:v>814.96</c:v>
                      </c:pt>
                      <c:pt idx="1242">
                        <c:v>814.96</c:v>
                      </c:pt>
                      <c:pt idx="1243">
                        <c:v>814.96</c:v>
                      </c:pt>
                      <c:pt idx="1244">
                        <c:v>817.87000000000035</c:v>
                      </c:pt>
                      <c:pt idx="1245">
                        <c:v>818.98</c:v>
                      </c:pt>
                      <c:pt idx="1246">
                        <c:v>800.72000000000025</c:v>
                      </c:pt>
                      <c:pt idx="1247">
                        <c:v>791.71</c:v>
                      </c:pt>
                      <c:pt idx="1248">
                        <c:v>791.71</c:v>
                      </c:pt>
                      <c:pt idx="1249">
                        <c:v>791.71</c:v>
                      </c:pt>
                      <c:pt idx="1250">
                        <c:v>794.68000000000029</c:v>
                      </c:pt>
                      <c:pt idx="1251">
                        <c:v>801.45000000000027</c:v>
                      </c:pt>
                      <c:pt idx="1252">
                        <c:v>797.64000000000033</c:v>
                      </c:pt>
                      <c:pt idx="1253">
                        <c:v>796.99000000000024</c:v>
                      </c:pt>
                      <c:pt idx="1254">
                        <c:v>799.01000000000022</c:v>
                      </c:pt>
                      <c:pt idx="1255">
                        <c:v>799.01000000000022</c:v>
                      </c:pt>
                      <c:pt idx="1256">
                        <c:v>799.01000000000022</c:v>
                      </c:pt>
                      <c:pt idx="1257">
                        <c:v>801.39000000000033</c:v>
                      </c:pt>
                      <c:pt idx="1258">
                        <c:v>790.43000000000029</c:v>
                      </c:pt>
                      <c:pt idx="1259">
                        <c:v>792.86000000000013</c:v>
                      </c:pt>
                      <c:pt idx="1260">
                        <c:v>798.32000000000016</c:v>
                      </c:pt>
                      <c:pt idx="1261">
                        <c:v>797.63000000000011</c:v>
                      </c:pt>
                      <c:pt idx="1262">
                        <c:v>797.63000000000011</c:v>
                      </c:pt>
                      <c:pt idx="1263">
                        <c:v>797.63000000000011</c:v>
                      </c:pt>
                      <c:pt idx="1264">
                        <c:v>777.32000000000016</c:v>
                      </c:pt>
                      <c:pt idx="1265">
                        <c:v>793.75</c:v>
                      </c:pt>
                      <c:pt idx="1266">
                        <c:v>795.17000000000007</c:v>
                      </c:pt>
                      <c:pt idx="1267">
                        <c:v>796.2800000000002</c:v>
                      </c:pt>
                      <c:pt idx="1268">
                        <c:v>792.48</c:v>
                      </c:pt>
                      <c:pt idx="1269">
                        <c:v>792.48</c:v>
                      </c:pt>
                      <c:pt idx="1270">
                        <c:v>792.48</c:v>
                      </c:pt>
                      <c:pt idx="1271">
                        <c:v>791.71</c:v>
                      </c:pt>
                      <c:pt idx="1272">
                        <c:v>811.40000000000009</c:v>
                      </c:pt>
                      <c:pt idx="1273">
                        <c:v>790.09000000000015</c:v>
                      </c:pt>
                      <c:pt idx="1274">
                        <c:v>811.08000000000038</c:v>
                      </c:pt>
                      <c:pt idx="1275">
                        <c:v>807.37000000000035</c:v>
                      </c:pt>
                      <c:pt idx="1276">
                        <c:v>807.37000000000035</c:v>
                      </c:pt>
                      <c:pt idx="1277">
                        <c:v>807.37000000000035</c:v>
                      </c:pt>
                      <c:pt idx="1278">
                        <c:v>801.77</c:v>
                      </c:pt>
                      <c:pt idx="1279">
                        <c:v>801.77</c:v>
                      </c:pt>
                      <c:pt idx="1280">
                        <c:v>798.24000000000024</c:v>
                      </c:pt>
                      <c:pt idx="1281">
                        <c:v>821.0300000000002</c:v>
                      </c:pt>
                      <c:pt idx="1282">
                        <c:v>805.60000000000036</c:v>
                      </c:pt>
                      <c:pt idx="1283">
                        <c:v>805.60000000000036</c:v>
                      </c:pt>
                      <c:pt idx="1284">
                        <c:v>805.60000000000036</c:v>
                      </c:pt>
                      <c:pt idx="1285">
                        <c:v>803.35000000000036</c:v>
                      </c:pt>
                      <c:pt idx="1286">
                        <c:v>805.25</c:v>
                      </c:pt>
                      <c:pt idx="1287">
                        <c:v>787.5300000000002</c:v>
                      </c:pt>
                      <c:pt idx="1288">
                        <c:v>782.95000000000027</c:v>
                      </c:pt>
                      <c:pt idx="1289">
                        <c:v>771.51000000000022</c:v>
                      </c:pt>
                      <c:pt idx="1290">
                        <c:v>771.51000000000022</c:v>
                      </c:pt>
                      <c:pt idx="1291">
                        <c:v>771.51000000000022</c:v>
                      </c:pt>
                      <c:pt idx="1292">
                        <c:v>771.64000000000033</c:v>
                      </c:pt>
                      <c:pt idx="1293">
                        <c:v>770.17000000000007</c:v>
                      </c:pt>
                      <c:pt idx="1294">
                        <c:v>756.95000000000027</c:v>
                      </c:pt>
                      <c:pt idx="1295">
                        <c:v>757.33000000000038</c:v>
                      </c:pt>
                      <c:pt idx="1296">
                        <c:v>758.24000000000024</c:v>
                      </c:pt>
                      <c:pt idx="1297">
                        <c:v>758.24000000000024</c:v>
                      </c:pt>
                      <c:pt idx="1298">
                        <c:v>758.24000000000024</c:v>
                      </c:pt>
                      <c:pt idx="1299">
                        <c:v>760.87000000000035</c:v>
                      </c:pt>
                      <c:pt idx="1300">
                        <c:v>753.65000000000009</c:v>
                      </c:pt>
                      <c:pt idx="1301">
                        <c:v>752.95000000000027</c:v>
                      </c:pt>
                      <c:pt idx="1302">
                        <c:v>755.36000000000013</c:v>
                      </c:pt>
                      <c:pt idx="1303">
                        <c:v>758.68000000000029</c:v>
                      </c:pt>
                      <c:pt idx="1304">
                        <c:v>758.68000000000029</c:v>
                      </c:pt>
                      <c:pt idx="1305">
                        <c:v>758.68000000000029</c:v>
                      </c:pt>
                      <c:pt idx="1306">
                        <c:v>760.48</c:v>
                      </c:pt>
                      <c:pt idx="1307">
                        <c:v>754.43000000000029</c:v>
                      </c:pt>
                      <c:pt idx="1308">
                        <c:v>753.21</c:v>
                      </c:pt>
                      <c:pt idx="1309">
                        <c:v>758.62000000000035</c:v>
                      </c:pt>
                      <c:pt idx="1310">
                        <c:v>753.95000000000027</c:v>
                      </c:pt>
                      <c:pt idx="1311">
                        <c:v>753.95000000000027</c:v>
                      </c:pt>
                      <c:pt idx="1312">
                        <c:v>753.95000000000027</c:v>
                      </c:pt>
                      <c:pt idx="1313">
                        <c:v>749.87000000000035</c:v>
                      </c:pt>
                      <c:pt idx="1314">
                        <c:v>755.86000000000013</c:v>
                      </c:pt>
                      <c:pt idx="1315">
                        <c:v>756.76000000000022</c:v>
                      </c:pt>
                      <c:pt idx="1316">
                        <c:v>792.57000000000016</c:v>
                      </c:pt>
                      <c:pt idx="1317">
                        <c:v>789.46</c:v>
                      </c:pt>
                      <c:pt idx="1318">
                        <c:v>789.46</c:v>
                      </c:pt>
                      <c:pt idx="1319">
                        <c:v>789.46</c:v>
                      </c:pt>
                      <c:pt idx="1320">
                        <c:v>764.94</c:v>
                      </c:pt>
                      <c:pt idx="1321">
                        <c:v>766.17000000000007</c:v>
                      </c:pt>
                      <c:pt idx="1322">
                        <c:v>762.67000000000007</c:v>
                      </c:pt>
                      <c:pt idx="1323">
                        <c:v>800.77</c:v>
                      </c:pt>
                      <c:pt idx="1324">
                        <c:v>805.23</c:v>
                      </c:pt>
                      <c:pt idx="1325">
                        <c:v>805.23</c:v>
                      </c:pt>
                      <c:pt idx="1326">
                        <c:v>805.23</c:v>
                      </c:pt>
                      <c:pt idx="1327">
                        <c:v>802.41000000000031</c:v>
                      </c:pt>
                      <c:pt idx="1328">
                        <c:v>778.27</c:v>
                      </c:pt>
                      <c:pt idx="1329">
                        <c:v>786.74000000000024</c:v>
                      </c:pt>
                      <c:pt idx="1330">
                        <c:v>791.8100000000004</c:v>
                      </c:pt>
                      <c:pt idx="1331">
                        <c:v>787.73</c:v>
                      </c:pt>
                      <c:pt idx="1332">
                        <c:v>787.73</c:v>
                      </c:pt>
                      <c:pt idx="1333">
                        <c:v>787.73</c:v>
                      </c:pt>
                      <c:pt idx="1334">
                        <c:v>786.54000000000042</c:v>
                      </c:pt>
                      <c:pt idx="1335">
                        <c:v>784.48</c:v>
                      </c:pt>
                      <c:pt idx="1336">
                        <c:v>773.19</c:v>
                      </c:pt>
                      <c:pt idx="1337">
                        <c:v>759.13000000000011</c:v>
                      </c:pt>
                      <c:pt idx="1338">
                        <c:v>754.23</c:v>
                      </c:pt>
                      <c:pt idx="1339">
                        <c:v>754.23</c:v>
                      </c:pt>
                      <c:pt idx="1340">
                        <c:v>754.23</c:v>
                      </c:pt>
                      <c:pt idx="1341">
                        <c:v>754.23</c:v>
                      </c:pt>
                      <c:pt idx="1342">
                        <c:v>772.93000000000029</c:v>
                      </c:pt>
                      <c:pt idx="1343">
                        <c:v>765.24000000000024</c:v>
                      </c:pt>
                      <c:pt idx="1344">
                        <c:v>765.68000000000029</c:v>
                      </c:pt>
                      <c:pt idx="1345">
                        <c:v>769.35000000000036</c:v>
                      </c:pt>
                      <c:pt idx="1346">
                        <c:v>769.35000000000036</c:v>
                      </c:pt>
                      <c:pt idx="1347">
                        <c:v>769.35000000000036</c:v>
                      </c:pt>
                      <c:pt idx="1348">
                        <c:v>742.67000000000007</c:v>
                      </c:pt>
                      <c:pt idx="1349">
                        <c:v>734.30000000000018</c:v>
                      </c:pt>
                      <c:pt idx="1350">
                        <c:v>732.41000000000031</c:v>
                      </c:pt>
                      <c:pt idx="1351">
                        <c:v>735.16000000000031</c:v>
                      </c:pt>
                      <c:pt idx="1352">
                        <c:v>730.55000000000018</c:v>
                      </c:pt>
                      <c:pt idx="1353">
                        <c:v>730.55000000000018</c:v>
                      </c:pt>
                      <c:pt idx="1354">
                        <c:v>730.55000000000018</c:v>
                      </c:pt>
                      <c:pt idx="1355">
                        <c:v>726.91000000000031</c:v>
                      </c:pt>
                      <c:pt idx="1356">
                        <c:v>724.13000000000011</c:v>
                      </c:pt>
                      <c:pt idx="1357">
                        <c:v>722.54000000000042</c:v>
                      </c:pt>
                      <c:pt idx="1358">
                        <c:v>730.18000000000029</c:v>
                      </c:pt>
                      <c:pt idx="1359">
                        <c:v>728.5600000000004</c:v>
                      </c:pt>
                      <c:pt idx="1360">
                        <c:v>728.5600000000004</c:v>
                      </c:pt>
                      <c:pt idx="1361">
                        <c:v>728.5600000000004</c:v>
                      </c:pt>
                      <c:pt idx="1362">
                        <c:v>734.12000000000035</c:v>
                      </c:pt>
                      <c:pt idx="1363">
                        <c:v>733.94</c:v>
                      </c:pt>
                      <c:pt idx="1364">
                        <c:v>723.74000000000024</c:v>
                      </c:pt>
                      <c:pt idx="1365">
                        <c:v>720.72000000000025</c:v>
                      </c:pt>
                      <c:pt idx="1366">
                        <c:v>711.42000000000007</c:v>
                      </c:pt>
                      <c:pt idx="1367">
                        <c:v>711.42000000000007</c:v>
                      </c:pt>
                      <c:pt idx="1368">
                        <c:v>711.42000000000007</c:v>
                      </c:pt>
                      <c:pt idx="1369">
                        <c:v>701.66000000000031</c:v>
                      </c:pt>
                      <c:pt idx="1370">
                        <c:v>696.20000000000027</c:v>
                      </c:pt>
                      <c:pt idx="1371">
                        <c:v>693.04000000000042</c:v>
                      </c:pt>
                      <c:pt idx="1372">
                        <c:v>678.71</c:v>
                      </c:pt>
                      <c:pt idx="1373">
                        <c:v>681.45000000000027</c:v>
                      </c:pt>
                      <c:pt idx="1374">
                        <c:v>681.45000000000027</c:v>
                      </c:pt>
                      <c:pt idx="1375">
                        <c:v>681.45000000000027</c:v>
                      </c:pt>
                      <c:pt idx="1376">
                        <c:v>686.05000000000018</c:v>
                      </c:pt>
                      <c:pt idx="1377">
                        <c:v>680.14000000000033</c:v>
                      </c:pt>
                      <c:pt idx="1378">
                        <c:v>675.54000000000042</c:v>
                      </c:pt>
                      <c:pt idx="1379">
                        <c:v>679.85000000000036</c:v>
                      </c:pt>
                      <c:pt idx="1380">
                        <c:v>677.61000000000013</c:v>
                      </c:pt>
                      <c:pt idx="1381">
                        <c:v>677.61000000000013</c:v>
                      </c:pt>
                      <c:pt idx="1382">
                        <c:v>677.61000000000013</c:v>
                      </c:pt>
                      <c:pt idx="1383">
                        <c:v>673.14000000000033</c:v>
                      </c:pt>
                      <c:pt idx="1384">
                        <c:v>671.42000000000007</c:v>
                      </c:pt>
                      <c:pt idx="1385">
                        <c:v>669.52</c:v>
                      </c:pt>
                      <c:pt idx="1386">
                        <c:v>668.68000000000029</c:v>
                      </c:pt>
                      <c:pt idx="1387">
                        <c:v>655.57000000000016</c:v>
                      </c:pt>
                      <c:pt idx="1388">
                        <c:v>655.57000000000016</c:v>
                      </c:pt>
                      <c:pt idx="1389">
                        <c:v>655.57000000000016</c:v>
                      </c:pt>
                      <c:pt idx="1390">
                        <c:v>665.80000000000018</c:v>
                      </c:pt>
                      <c:pt idx="1391">
                        <c:v>661.65000000000009</c:v>
                      </c:pt>
                      <c:pt idx="1392">
                        <c:v>673.63000000000011</c:v>
                      </c:pt>
                      <c:pt idx="1393">
                        <c:v>670.38000000000011</c:v>
                      </c:pt>
                      <c:pt idx="1394">
                        <c:v>649.71</c:v>
                      </c:pt>
                      <c:pt idx="1395">
                        <c:v>649.71</c:v>
                      </c:pt>
                      <c:pt idx="1396">
                        <c:v>649.71</c:v>
                      </c:pt>
                      <c:pt idx="1397">
                        <c:v>657.95000000000027</c:v>
                      </c:pt>
                      <c:pt idx="1398">
                        <c:v>655.52</c:v>
                      </c:pt>
                      <c:pt idx="1399">
                        <c:v>651.42000000000007</c:v>
                      </c:pt>
                      <c:pt idx="1400">
                        <c:v>650.93000000000029</c:v>
                      </c:pt>
                      <c:pt idx="1401">
                        <c:v>642.94000000000005</c:v>
                      </c:pt>
                      <c:pt idx="1402">
                        <c:v>642.94000000000005</c:v>
                      </c:pt>
                      <c:pt idx="1403">
                        <c:v>642.94000000000005</c:v>
                      </c:pt>
                      <c:pt idx="1404">
                        <c:v>639.65000000000009</c:v>
                      </c:pt>
                      <c:pt idx="1405">
                        <c:v>640.14000000000033</c:v>
                      </c:pt>
                      <c:pt idx="1406">
                        <c:v>636.40000000000009</c:v>
                      </c:pt>
                      <c:pt idx="1407">
                        <c:v>646.16000000000031</c:v>
                      </c:pt>
                      <c:pt idx="1408">
                        <c:v>648.48</c:v>
                      </c:pt>
                      <c:pt idx="1409">
                        <c:v>648.48</c:v>
                      </c:pt>
                      <c:pt idx="1410">
                        <c:v>648.48</c:v>
                      </c:pt>
                      <c:pt idx="1411">
                        <c:v>645.94000000000005</c:v>
                      </c:pt>
                      <c:pt idx="1412">
                        <c:v>651.91000000000031</c:v>
                      </c:pt>
                      <c:pt idx="1413">
                        <c:v>666.16000000000031</c:v>
                      </c:pt>
                      <c:pt idx="1414">
                        <c:v>645.14000000000033</c:v>
                      </c:pt>
                      <c:pt idx="1415">
                        <c:v>651.93000000000029</c:v>
                      </c:pt>
                      <c:pt idx="1416">
                        <c:v>651.93000000000029</c:v>
                      </c:pt>
                      <c:pt idx="1417">
                        <c:v>651.93000000000029</c:v>
                      </c:pt>
                      <c:pt idx="1418">
                        <c:v>648.64000000000033</c:v>
                      </c:pt>
                      <c:pt idx="1419">
                        <c:v>631.75</c:v>
                      </c:pt>
                      <c:pt idx="1420">
                        <c:v>633.70000000000027</c:v>
                      </c:pt>
                      <c:pt idx="1421">
                        <c:v>633.70000000000027</c:v>
                      </c:pt>
                      <c:pt idx="1422">
                        <c:v>628.36000000000013</c:v>
                      </c:pt>
                      <c:pt idx="1423">
                        <c:v>628.36000000000013</c:v>
                      </c:pt>
                      <c:pt idx="1424">
                        <c:v>628.36000000000013</c:v>
                      </c:pt>
                      <c:pt idx="1425">
                        <c:v>629.36000000000013</c:v>
                      </c:pt>
                      <c:pt idx="1426">
                        <c:v>603.74000000000024</c:v>
                      </c:pt>
                      <c:pt idx="1427">
                        <c:v>604.71</c:v>
                      </c:pt>
                      <c:pt idx="1428">
                        <c:v>583.20000000000027</c:v>
                      </c:pt>
                      <c:pt idx="1429">
                        <c:v>588.5600000000004</c:v>
                      </c:pt>
                      <c:pt idx="1430">
                        <c:v>588.5600000000004</c:v>
                      </c:pt>
                      <c:pt idx="1431">
                        <c:v>588.5600000000004</c:v>
                      </c:pt>
                      <c:pt idx="1432">
                        <c:v>591.34000000000015</c:v>
                      </c:pt>
                      <c:pt idx="1433">
                        <c:v>601.21</c:v>
                      </c:pt>
                      <c:pt idx="1434">
                        <c:v>601.51000000000022</c:v>
                      </c:pt>
                      <c:pt idx="1435">
                        <c:v>593.80000000000018</c:v>
                      </c:pt>
                      <c:pt idx="1436">
                        <c:v>579.2800000000002</c:v>
                      </c:pt>
                      <c:pt idx="1437">
                        <c:v>579.2800000000002</c:v>
                      </c:pt>
                      <c:pt idx="1438">
                        <c:v>579.2800000000002</c:v>
                      </c:pt>
                      <c:pt idx="1439">
                        <c:v>570.79000000000042</c:v>
                      </c:pt>
                      <c:pt idx="1440">
                        <c:v>566.67000000000007</c:v>
                      </c:pt>
                      <c:pt idx="1441">
                        <c:v>567.93000000000029</c:v>
                      </c:pt>
                      <c:pt idx="1442">
                        <c:v>578.77</c:v>
                      </c:pt>
                      <c:pt idx="1443">
                        <c:v>554.97000000000025</c:v>
                      </c:pt>
                      <c:pt idx="1444">
                        <c:v>554.97000000000025</c:v>
                      </c:pt>
                      <c:pt idx="1445">
                        <c:v>554.97000000000025</c:v>
                      </c:pt>
                      <c:pt idx="1446">
                        <c:v>540.62000000000035</c:v>
                      </c:pt>
                      <c:pt idx="1447">
                        <c:v>549.3100000000004</c:v>
                      </c:pt>
                      <c:pt idx="1448">
                        <c:v>551.5300000000002</c:v>
                      </c:pt>
                      <c:pt idx="1449">
                        <c:v>546.21</c:v>
                      </c:pt>
                      <c:pt idx="1450">
                        <c:v>547.44000000000005</c:v>
                      </c:pt>
                      <c:pt idx="1451">
                        <c:v>547.44000000000005</c:v>
                      </c:pt>
                      <c:pt idx="1452">
                        <c:v>547.44000000000005</c:v>
                      </c:pt>
                      <c:pt idx="1453">
                        <c:v>547.44000000000005</c:v>
                      </c:pt>
                      <c:pt idx="1454">
                        <c:v>550.2800000000002</c:v>
                      </c:pt>
                      <c:pt idx="1455">
                        <c:v>548.16000000000031</c:v>
                      </c:pt>
                      <c:pt idx="1456">
                        <c:v>543.24000000000024</c:v>
                      </c:pt>
                      <c:pt idx="1457">
                        <c:v>557.17000000000007</c:v>
                      </c:pt>
                      <c:pt idx="1458">
                        <c:v>557.17000000000007</c:v>
                      </c:pt>
                      <c:pt idx="1459">
                        <c:v>557.17000000000007</c:v>
                      </c:pt>
                      <c:pt idx="1460">
                        <c:v>557.17000000000007</c:v>
                      </c:pt>
                      <c:pt idx="1461">
                        <c:v>534.97000000000025</c:v>
                      </c:pt>
                      <c:pt idx="1462">
                        <c:v>517.72000000000025</c:v>
                      </c:pt>
                      <c:pt idx="1463">
                        <c:v>506.79000000000042</c:v>
                      </c:pt>
                      <c:pt idx="1464">
                        <c:v>487.63000000000011</c:v>
                      </c:pt>
                      <c:pt idx="1465">
                        <c:v>487.63000000000011</c:v>
                      </c:pt>
                      <c:pt idx="1466">
                        <c:v>487.63000000000011</c:v>
                      </c:pt>
                      <c:pt idx="1467">
                        <c:v>483.07000000000016</c:v>
                      </c:pt>
                      <c:pt idx="1468">
                        <c:v>479.49000000000024</c:v>
                      </c:pt>
                      <c:pt idx="1469">
                        <c:v>482.55000000000018</c:v>
                      </c:pt>
                      <c:pt idx="1470">
                        <c:v>463.22000000000025</c:v>
                      </c:pt>
                      <c:pt idx="1471">
                        <c:v>444.54000000000042</c:v>
                      </c:pt>
                      <c:pt idx="1472">
                        <c:v>444.54000000000042</c:v>
                      </c:pt>
                      <c:pt idx="1473">
                        <c:v>444.54000000000042</c:v>
                      </c:pt>
                      <c:pt idx="1474">
                        <c:v>444.54000000000042</c:v>
                      </c:pt>
                      <c:pt idx="1475">
                        <c:v>454.36000000000013</c:v>
                      </c:pt>
                      <c:pt idx="1476">
                        <c:v>428.22000000000025</c:v>
                      </c:pt>
                      <c:pt idx="1477">
                        <c:v>432.75</c:v>
                      </c:pt>
                      <c:pt idx="1478">
                        <c:v>420.48</c:v>
                      </c:pt>
                      <c:pt idx="1479">
                        <c:v>420.48</c:v>
                      </c:pt>
                      <c:pt idx="1480">
                        <c:v>420.48</c:v>
                      </c:pt>
                      <c:pt idx="1481">
                        <c:v>397.8100000000004</c:v>
                      </c:pt>
                      <c:pt idx="1482">
                        <c:v>391.65000000000009</c:v>
                      </c:pt>
                      <c:pt idx="1483">
                        <c:v>393.24000000000024</c:v>
                      </c:pt>
                      <c:pt idx="1484">
                        <c:v>391.5300000000002</c:v>
                      </c:pt>
                      <c:pt idx="1485">
                        <c:v>357.91000000000031</c:v>
                      </c:pt>
                      <c:pt idx="1486">
                        <c:v>357.91000000000031</c:v>
                      </c:pt>
                      <c:pt idx="1487">
                        <c:v>357.91000000000031</c:v>
                      </c:pt>
                      <c:pt idx="1488">
                        <c:v>377.25</c:v>
                      </c:pt>
                      <c:pt idx="1489">
                        <c:v>408.35000000000036</c:v>
                      </c:pt>
                      <c:pt idx="1490">
                        <c:v>406.97000000000025</c:v>
                      </c:pt>
                      <c:pt idx="1491">
                        <c:v>408.80000000000018</c:v>
                      </c:pt>
                      <c:pt idx="1492">
                        <c:v>468.65000000000009</c:v>
                      </c:pt>
                      <c:pt idx="1493">
                        <c:v>468.65000000000009</c:v>
                      </c:pt>
                      <c:pt idx="1494">
                        <c:v>468.65000000000009</c:v>
                      </c:pt>
                      <c:pt idx="1495">
                        <c:v>581.84000000000015</c:v>
                      </c:pt>
                      <c:pt idx="1496">
                        <c:v>535.64000000000033</c:v>
                      </c:pt>
                      <c:pt idx="1497">
                        <c:v>549.12000000000035</c:v>
                      </c:pt>
                      <c:pt idx="1498">
                        <c:v>649.7800000000002</c:v>
                      </c:pt>
                      <c:pt idx="1499">
                        <c:v>611.23</c:v>
                      </c:pt>
                      <c:pt idx="1500">
                        <c:v>611.23</c:v>
                      </c:pt>
                      <c:pt idx="1501">
                        <c:v>611.23</c:v>
                      </c:pt>
                      <c:pt idx="1502">
                        <c:v>574.7800000000002</c:v>
                      </c:pt>
                      <c:pt idx="1503">
                        <c:v>567.84000000000015</c:v>
                      </c:pt>
                      <c:pt idx="1504">
                        <c:v>532.15000000000009</c:v>
                      </c:pt>
                      <c:pt idx="1505">
                        <c:v>499.58000000000038</c:v>
                      </c:pt>
                      <c:pt idx="1506">
                        <c:v>498.5600000000004</c:v>
                      </c:pt>
                      <c:pt idx="1507">
                        <c:v>498.5600000000004</c:v>
                      </c:pt>
                      <c:pt idx="1508">
                        <c:v>498.5600000000004</c:v>
                      </c:pt>
                      <c:pt idx="1509">
                        <c:v>498.5600000000004</c:v>
                      </c:pt>
                      <c:pt idx="1510">
                        <c:v>514.52</c:v>
                      </c:pt>
                      <c:pt idx="1511">
                        <c:v>529.45000000000027</c:v>
                      </c:pt>
                      <c:pt idx="1512">
                        <c:v>526.82000000000016</c:v>
                      </c:pt>
                      <c:pt idx="1513">
                        <c:v>483.48</c:v>
                      </c:pt>
                      <c:pt idx="1514">
                        <c:v>483.48</c:v>
                      </c:pt>
                      <c:pt idx="1515">
                        <c:v>483.48</c:v>
                      </c:pt>
                      <c:pt idx="1516">
                        <c:v>451.18000000000029</c:v>
                      </c:pt>
                      <c:pt idx="1517">
                        <c:v>486.5</c:v>
                      </c:pt>
                      <c:pt idx="1518">
                        <c:v>516.95000000000027</c:v>
                      </c:pt>
                      <c:pt idx="1519">
                        <c:v>553.11000000000013</c:v>
                      </c:pt>
                      <c:pt idx="1520">
                        <c:v>539.5300000000002</c:v>
                      </c:pt>
                      <c:pt idx="1521">
                        <c:v>539.5300000000002</c:v>
                      </c:pt>
                      <c:pt idx="1522">
                        <c:v>539.5300000000002</c:v>
                      </c:pt>
                      <c:pt idx="1523">
                        <c:v>509.84000000000015</c:v>
                      </c:pt>
                      <c:pt idx="1524">
                        <c:v>502.66000000000031</c:v>
                      </c:pt>
                      <c:pt idx="1525">
                        <c:v>503.98</c:v>
                      </c:pt>
                      <c:pt idx="1526">
                        <c:v>491.8100000000004</c:v>
                      </c:pt>
                      <c:pt idx="1527">
                        <c:v>444.21000000000004</c:v>
                      </c:pt>
                      <c:pt idx="1528">
                        <c:v>444.21000000000004</c:v>
                      </c:pt>
                      <c:pt idx="1529">
                        <c:v>444.21000000000004</c:v>
                      </c:pt>
                      <c:pt idx="1530">
                        <c:v>447.76000000000022</c:v>
                      </c:pt>
                      <c:pt idx="1531">
                        <c:v>465.47000000000025</c:v>
                      </c:pt>
                      <c:pt idx="1532">
                        <c:v>481.30000000000018</c:v>
                      </c:pt>
                      <c:pt idx="1533">
                        <c:v>483.45000000000027</c:v>
                      </c:pt>
                      <c:pt idx="1534">
                        <c:v>478.77</c:v>
                      </c:pt>
                      <c:pt idx="1535">
                        <c:v>478.77</c:v>
                      </c:pt>
                      <c:pt idx="1536">
                        <c:v>478.77</c:v>
                      </c:pt>
                      <c:pt idx="1537">
                        <c:v>517.86000000000013</c:v>
                      </c:pt>
                      <c:pt idx="1538">
                        <c:v>513.84000000000015</c:v>
                      </c:pt>
                      <c:pt idx="1539">
                        <c:v>518.85000000000036</c:v>
                      </c:pt>
                      <c:pt idx="1540">
                        <c:v>587.09000000000015</c:v>
                      </c:pt>
                      <c:pt idx="1541">
                        <c:v>642.52</c:v>
                      </c:pt>
                      <c:pt idx="1542">
                        <c:v>642.52</c:v>
                      </c:pt>
                      <c:pt idx="1543">
                        <c:v>642.52</c:v>
                      </c:pt>
                      <c:pt idx="1544">
                        <c:v>572.23</c:v>
                      </c:pt>
                      <c:pt idx="1545">
                        <c:v>618.16000000000031</c:v>
                      </c:pt>
                      <c:pt idx="1546">
                        <c:v>625.7800000000002</c:v>
                      </c:pt>
                      <c:pt idx="1547">
                        <c:v>589.91000000000031</c:v>
                      </c:pt>
                      <c:pt idx="1548">
                        <c:v>589.91000000000031</c:v>
                      </c:pt>
                      <c:pt idx="1549">
                        <c:v>589.91000000000031</c:v>
                      </c:pt>
                      <c:pt idx="1550">
                        <c:v>589.91000000000031</c:v>
                      </c:pt>
                      <c:pt idx="1551">
                        <c:v>648.90000000000009</c:v>
                      </c:pt>
                      <c:pt idx="1552">
                        <c:v>616.33000000000038</c:v>
                      </c:pt>
                      <c:pt idx="1553">
                        <c:v>586.09000000000015</c:v>
                      </c:pt>
                      <c:pt idx="1554">
                        <c:v>567.94000000000005</c:v>
                      </c:pt>
                      <c:pt idx="1555">
                        <c:v>626.3100000000004</c:v>
                      </c:pt>
                      <c:pt idx="1556">
                        <c:v>626.3100000000004</c:v>
                      </c:pt>
                      <c:pt idx="1557">
                        <c:v>626.3100000000004</c:v>
                      </c:pt>
                      <c:pt idx="1558">
                        <c:v>617.62000000000035</c:v>
                      </c:pt>
                      <c:pt idx="1559">
                        <c:v>573.91000000000031</c:v>
                      </c:pt>
                      <c:pt idx="1560">
                        <c:v>588.59000000000015</c:v>
                      </c:pt>
                      <c:pt idx="1561">
                        <c:v>566.79000000000042</c:v>
                      </c:pt>
                      <c:pt idx="1562">
                        <c:v>574.48</c:v>
                      </c:pt>
                      <c:pt idx="1563">
                        <c:v>574.48</c:v>
                      </c:pt>
                      <c:pt idx="1564">
                        <c:v>574.48</c:v>
                      </c:pt>
                      <c:pt idx="1565">
                        <c:v>552.94000000000005</c:v>
                      </c:pt>
                      <c:pt idx="1566">
                        <c:v>524.39000000000033</c:v>
                      </c:pt>
                      <c:pt idx="1567">
                        <c:v>522.14000000000033</c:v>
                      </c:pt>
                      <c:pt idx="1568">
                        <c:v>537.65000000000009</c:v>
                      </c:pt>
                      <c:pt idx="1569">
                        <c:v>560.64000000000033</c:v>
                      </c:pt>
                      <c:pt idx="1570">
                        <c:v>560.64000000000033</c:v>
                      </c:pt>
                      <c:pt idx="1571">
                        <c:v>560.64000000000033</c:v>
                      </c:pt>
                      <c:pt idx="1572">
                        <c:v>560.49000000000024</c:v>
                      </c:pt>
                      <c:pt idx="1573">
                        <c:v>596.22000000000025</c:v>
                      </c:pt>
                      <c:pt idx="1574">
                        <c:v>591.38000000000011</c:v>
                      </c:pt>
                      <c:pt idx="1575">
                        <c:v>563.84000000000015</c:v>
                      </c:pt>
                      <c:pt idx="1576">
                        <c:v>560.87000000000035</c:v>
                      </c:pt>
                      <c:pt idx="1577">
                        <c:v>560.87000000000035</c:v>
                      </c:pt>
                      <c:pt idx="1578">
                        <c:v>560.87000000000035</c:v>
                      </c:pt>
                      <c:pt idx="1579">
                        <c:v>582.73</c:v>
                      </c:pt>
                      <c:pt idx="1580">
                        <c:v>575.98</c:v>
                      </c:pt>
                      <c:pt idx="1581">
                        <c:v>595.11000000000013</c:v>
                      </c:pt>
                      <c:pt idx="1582">
                        <c:v>601.05000000000018</c:v>
                      </c:pt>
                      <c:pt idx="1583">
                        <c:v>567.36000000000013</c:v>
                      </c:pt>
                      <c:pt idx="1584">
                        <c:v>567.36000000000013</c:v>
                      </c:pt>
                      <c:pt idx="1585">
                        <c:v>567.36000000000013</c:v>
                      </c:pt>
                      <c:pt idx="1586">
                        <c:v>558.15000000000009</c:v>
                      </c:pt>
                      <c:pt idx="1587">
                        <c:v>558.86000000000013</c:v>
                      </c:pt>
                      <c:pt idx="1588">
                        <c:v>532.99000000000024</c:v>
                      </c:pt>
                      <c:pt idx="1589">
                        <c:v>507.71000000000004</c:v>
                      </c:pt>
                      <c:pt idx="1590">
                        <c:v>503.0600000000004</c:v>
                      </c:pt>
                      <c:pt idx="1591">
                        <c:v>503.0600000000004</c:v>
                      </c:pt>
                      <c:pt idx="1592">
                        <c:v>503.0600000000004</c:v>
                      </c:pt>
                      <c:pt idx="1593">
                        <c:v>500.65000000000009</c:v>
                      </c:pt>
                      <c:pt idx="1594">
                        <c:v>519.33000000000038</c:v>
                      </c:pt>
                      <c:pt idx="1595">
                        <c:v>508.32000000000016</c:v>
                      </c:pt>
                      <c:pt idx="1596">
                        <c:v>510.65000000000009</c:v>
                      </c:pt>
                      <c:pt idx="1597">
                        <c:v>517.8100000000004</c:v>
                      </c:pt>
                      <c:pt idx="1598">
                        <c:v>517.8100000000004</c:v>
                      </c:pt>
                      <c:pt idx="1599">
                        <c:v>517.8100000000004</c:v>
                      </c:pt>
                      <c:pt idx="1600">
                        <c:v>497.77</c:v>
                      </c:pt>
                      <c:pt idx="1601">
                        <c:v>506.34000000000015</c:v>
                      </c:pt>
                      <c:pt idx="1602">
                        <c:v>497.49000000000024</c:v>
                      </c:pt>
                      <c:pt idx="1603">
                        <c:v>503.02</c:v>
                      </c:pt>
                      <c:pt idx="1604">
                        <c:v>509.45000000000027</c:v>
                      </c:pt>
                      <c:pt idx="1605">
                        <c:v>509.45000000000027</c:v>
                      </c:pt>
                      <c:pt idx="1606">
                        <c:v>509.45000000000027</c:v>
                      </c:pt>
                      <c:pt idx="1607">
                        <c:v>509.45000000000027</c:v>
                      </c:pt>
                      <c:pt idx="1608">
                        <c:v>540.92000000000007</c:v>
                      </c:pt>
                      <c:pt idx="1609">
                        <c:v>506.77</c:v>
                      </c:pt>
                      <c:pt idx="1610">
                        <c:v>525.51000000000022</c:v>
                      </c:pt>
                      <c:pt idx="1611">
                        <c:v>496.16000000000031</c:v>
                      </c:pt>
                      <c:pt idx="1612">
                        <c:v>496.16000000000031</c:v>
                      </c:pt>
                      <c:pt idx="1613">
                        <c:v>496.16000000000031</c:v>
                      </c:pt>
                      <c:pt idx="1614">
                        <c:v>483.91000000000031</c:v>
                      </c:pt>
                      <c:pt idx="1615">
                        <c:v>481.98</c:v>
                      </c:pt>
                      <c:pt idx="1616">
                        <c:v>458.43000000000029</c:v>
                      </c:pt>
                      <c:pt idx="1617">
                        <c:v>460.41000000000031</c:v>
                      </c:pt>
                      <c:pt idx="1618">
                        <c:v>451.75</c:v>
                      </c:pt>
                      <c:pt idx="1619">
                        <c:v>451.75</c:v>
                      </c:pt>
                      <c:pt idx="1620">
                        <c:v>451.75</c:v>
                      </c:pt>
                      <c:pt idx="1621">
                        <c:v>448.7800000000002</c:v>
                      </c:pt>
                      <c:pt idx="1622">
                        <c:v>443.93000000000029</c:v>
                      </c:pt>
                      <c:pt idx="1623">
                        <c:v>455.15000000000009</c:v>
                      </c:pt>
                      <c:pt idx="1624">
                        <c:v>448.29000000000042</c:v>
                      </c:pt>
                      <c:pt idx="1625">
                        <c:v>451.12000000000035</c:v>
                      </c:pt>
                      <c:pt idx="1626">
                        <c:v>451.12000000000035</c:v>
                      </c:pt>
                      <c:pt idx="1627">
                        <c:v>451.12000000000035</c:v>
                      </c:pt>
                      <c:pt idx="1628">
                        <c:v>457.0300000000002</c:v>
                      </c:pt>
                      <c:pt idx="1629">
                        <c:v>468.19000000000005</c:v>
                      </c:pt>
                      <c:pt idx="1630">
                        <c:v>463.46000000000004</c:v>
                      </c:pt>
                      <c:pt idx="1631">
                        <c:v>481.02</c:v>
                      </c:pt>
                      <c:pt idx="1632">
                        <c:v>475.90000000000009</c:v>
                      </c:pt>
                      <c:pt idx="1633">
                        <c:v>475.90000000000009</c:v>
                      </c:pt>
                      <c:pt idx="1634">
                        <c:v>475.90000000000009</c:v>
                      </c:pt>
                      <c:pt idx="1635">
                        <c:v>513.71</c:v>
                      </c:pt>
                      <c:pt idx="1636">
                        <c:v>507.72000000000025</c:v>
                      </c:pt>
                      <c:pt idx="1637">
                        <c:v>531.15000000000009</c:v>
                      </c:pt>
                      <c:pt idx="1638">
                        <c:v>514.47000000000025</c:v>
                      </c:pt>
                      <c:pt idx="1639">
                        <c:v>512.41000000000031</c:v>
                      </c:pt>
                      <c:pt idx="1640">
                        <c:v>512.41000000000031</c:v>
                      </c:pt>
                      <c:pt idx="1641">
                        <c:v>512.41000000000031</c:v>
                      </c:pt>
                      <c:pt idx="1642">
                        <c:v>504.07000000000016</c:v>
                      </c:pt>
                      <c:pt idx="1643">
                        <c:v>517.5600000000004</c:v>
                      </c:pt>
                      <c:pt idx="1644">
                        <c:v>517.5600000000004</c:v>
                      </c:pt>
                      <c:pt idx="1645">
                        <c:v>494.17000000000007</c:v>
                      </c:pt>
                      <c:pt idx="1646">
                        <c:v>470.96000000000004</c:v>
                      </c:pt>
                      <c:pt idx="1647">
                        <c:v>470.96000000000004</c:v>
                      </c:pt>
                      <c:pt idx="1648">
                        <c:v>470.96000000000004</c:v>
                      </c:pt>
                      <c:pt idx="1649">
                        <c:v>446.61000000000013</c:v>
                      </c:pt>
                      <c:pt idx="1650">
                        <c:v>436.94000000000005</c:v>
                      </c:pt>
                      <c:pt idx="1651">
                        <c:v>456.76000000000022</c:v>
                      </c:pt>
                      <c:pt idx="1652">
                        <c:v>432.49000000000024</c:v>
                      </c:pt>
                      <c:pt idx="1653">
                        <c:v>429.47000000000025</c:v>
                      </c:pt>
                      <c:pt idx="1654">
                        <c:v>429.47000000000025</c:v>
                      </c:pt>
                      <c:pt idx="1655">
                        <c:v>429.47000000000025</c:v>
                      </c:pt>
                      <c:pt idx="1656">
                        <c:v>432.35000000000036</c:v>
                      </c:pt>
                      <c:pt idx="1657">
                        <c:v>421.23</c:v>
                      </c:pt>
                      <c:pt idx="1658">
                        <c:v>415.16000000000031</c:v>
                      </c:pt>
                      <c:pt idx="1659">
                        <c:v>426.29000000000042</c:v>
                      </c:pt>
                      <c:pt idx="1660">
                        <c:v>428.95000000000027</c:v>
                      </c:pt>
                      <c:pt idx="1661">
                        <c:v>428.95000000000027</c:v>
                      </c:pt>
                      <c:pt idx="1662">
                        <c:v>428.95000000000027</c:v>
                      </c:pt>
                      <c:pt idx="1663">
                        <c:v>423.80000000000018</c:v>
                      </c:pt>
                      <c:pt idx="1664">
                        <c:v>410.38000000000011</c:v>
                      </c:pt>
                      <c:pt idx="1665">
                        <c:v>384.71000000000004</c:v>
                      </c:pt>
                      <c:pt idx="1666">
                        <c:v>393.34000000000015</c:v>
                      </c:pt>
                      <c:pt idx="1667">
                        <c:v>411.96000000000004</c:v>
                      </c:pt>
                      <c:pt idx="1668">
                        <c:v>411.96000000000004</c:v>
                      </c:pt>
                      <c:pt idx="1669">
                        <c:v>411.96000000000004</c:v>
                      </c:pt>
                      <c:pt idx="1670">
                        <c:v>428.18000000000029</c:v>
                      </c:pt>
                      <c:pt idx="1671">
                        <c:v>414.49000000000024</c:v>
                      </c:pt>
                      <c:pt idx="1672">
                        <c:v>417.42000000000007</c:v>
                      </c:pt>
                      <c:pt idx="1673">
                        <c:v>403.5600000000004</c:v>
                      </c:pt>
                      <c:pt idx="1674">
                        <c:v>390.43000000000029</c:v>
                      </c:pt>
                      <c:pt idx="1675">
                        <c:v>390.43000000000029</c:v>
                      </c:pt>
                      <c:pt idx="1676">
                        <c:v>390.43000000000029</c:v>
                      </c:pt>
                      <c:pt idx="1677">
                        <c:v>380.38000000000011</c:v>
                      </c:pt>
                      <c:pt idx="1678">
                        <c:v>372.33000000000038</c:v>
                      </c:pt>
                      <c:pt idx="1679">
                        <c:v>373.08000000000038</c:v>
                      </c:pt>
                      <c:pt idx="1680">
                        <c:v>377.20000000000027</c:v>
                      </c:pt>
                      <c:pt idx="1681">
                        <c:v>397.5</c:v>
                      </c:pt>
                      <c:pt idx="1682">
                        <c:v>397.5</c:v>
                      </c:pt>
                      <c:pt idx="1683">
                        <c:v>397.5</c:v>
                      </c:pt>
                      <c:pt idx="1684">
                        <c:v>408.85000000000036</c:v>
                      </c:pt>
                      <c:pt idx="1685">
                        <c:v>390.82000000000016</c:v>
                      </c:pt>
                      <c:pt idx="1686">
                        <c:v>412.41000000000031</c:v>
                      </c:pt>
                      <c:pt idx="1687">
                        <c:v>390.09000000000015</c:v>
                      </c:pt>
                      <c:pt idx="1688">
                        <c:v>380.65000000000009</c:v>
                      </c:pt>
                      <c:pt idx="1689">
                        <c:v>380.65000000000009</c:v>
                      </c:pt>
                      <c:pt idx="1690">
                        <c:v>380.65000000000009</c:v>
                      </c:pt>
                      <c:pt idx="1691">
                        <c:v>373.73</c:v>
                      </c:pt>
                      <c:pt idx="1692">
                        <c:v>367.82000000000016</c:v>
                      </c:pt>
                      <c:pt idx="1693">
                        <c:v>368.96000000000004</c:v>
                      </c:pt>
                      <c:pt idx="1694">
                        <c:v>373.80000000000018</c:v>
                      </c:pt>
                      <c:pt idx="1695">
                        <c:v>356.09000000000015</c:v>
                      </c:pt>
                      <c:pt idx="1696">
                        <c:v>356.09000000000015</c:v>
                      </c:pt>
                      <c:pt idx="1697">
                        <c:v>356.09000000000015</c:v>
                      </c:pt>
                      <c:pt idx="1698">
                        <c:v>334.04000000000042</c:v>
                      </c:pt>
                      <c:pt idx="1699">
                        <c:v>333.26000000000022</c:v>
                      </c:pt>
                      <c:pt idx="1700">
                        <c:v>316.74000000000024</c:v>
                      </c:pt>
                      <c:pt idx="1701">
                        <c:v>329.65000000000009</c:v>
                      </c:pt>
                      <c:pt idx="1702">
                        <c:v>329.26000000000022</c:v>
                      </c:pt>
                      <c:pt idx="1703">
                        <c:v>329.26000000000022</c:v>
                      </c:pt>
                      <c:pt idx="1704">
                        <c:v>329.26000000000022</c:v>
                      </c:pt>
                      <c:pt idx="1705">
                        <c:v>329.26000000000022</c:v>
                      </c:pt>
                      <c:pt idx="1706">
                        <c:v>334.0600000000004</c:v>
                      </c:pt>
                      <c:pt idx="1707">
                        <c:v>342.18000000000029</c:v>
                      </c:pt>
                      <c:pt idx="1708">
                        <c:v>352.73</c:v>
                      </c:pt>
                      <c:pt idx="1709">
                        <c:v>359.10000000000036</c:v>
                      </c:pt>
                      <c:pt idx="1710">
                        <c:v>359.10000000000036</c:v>
                      </c:pt>
                      <c:pt idx="1711">
                        <c:v>359.10000000000036</c:v>
                      </c:pt>
                      <c:pt idx="1712">
                        <c:v>353.65000000000009</c:v>
                      </c:pt>
                      <c:pt idx="1713">
                        <c:v>342.89000000000033</c:v>
                      </c:pt>
                      <c:pt idx="1714">
                        <c:v>341.86000000000013</c:v>
                      </c:pt>
                      <c:pt idx="1715">
                        <c:v>326.60000000000036</c:v>
                      </c:pt>
                      <c:pt idx="1716">
                        <c:v>325.80000000000018</c:v>
                      </c:pt>
                      <c:pt idx="1717">
                        <c:v>325.80000000000018</c:v>
                      </c:pt>
                      <c:pt idx="1718">
                        <c:v>325.80000000000018</c:v>
                      </c:pt>
                      <c:pt idx="1719">
                        <c:v>341.98</c:v>
                      </c:pt>
                      <c:pt idx="1720">
                        <c:v>326.47000000000025</c:v>
                      </c:pt>
                      <c:pt idx="1721">
                        <c:v>322.83000000000038</c:v>
                      </c:pt>
                      <c:pt idx="1722">
                        <c:v>300.0300000000002</c:v>
                      </c:pt>
                      <c:pt idx="1723">
                        <c:v>301.11000000000013</c:v>
                      </c:pt>
                      <c:pt idx="1724">
                        <c:v>301.11000000000013</c:v>
                      </c:pt>
                      <c:pt idx="1725">
                        <c:v>301.11000000000013</c:v>
                      </c:pt>
                      <c:pt idx="1726">
                        <c:v>311.41000000000031</c:v>
                      </c:pt>
                      <c:pt idx="1727">
                        <c:v>315.22000000000025</c:v>
                      </c:pt>
                      <c:pt idx="1728">
                        <c:v>324.8100000000004</c:v>
                      </c:pt>
                      <c:pt idx="1729">
                        <c:v>316.7800000000002</c:v>
                      </c:pt>
                      <c:pt idx="1730">
                        <c:v>316.80000000000018</c:v>
                      </c:pt>
                      <c:pt idx="1731">
                        <c:v>316.80000000000018</c:v>
                      </c:pt>
                      <c:pt idx="1732">
                        <c:v>316.80000000000018</c:v>
                      </c:pt>
                      <c:pt idx="1733">
                        <c:v>306.19000000000005</c:v>
                      </c:pt>
                      <c:pt idx="1734">
                        <c:v>307.35000000000036</c:v>
                      </c:pt>
                      <c:pt idx="1735">
                        <c:v>305.27</c:v>
                      </c:pt>
                      <c:pt idx="1736">
                        <c:v>329.17000000000007</c:v>
                      </c:pt>
                      <c:pt idx="1737">
                        <c:v>345.21000000000004</c:v>
                      </c:pt>
                      <c:pt idx="1738">
                        <c:v>345.21000000000004</c:v>
                      </c:pt>
                      <c:pt idx="1739">
                        <c:v>345.21000000000004</c:v>
                      </c:pt>
                      <c:pt idx="1740">
                        <c:v>346.35000000000036</c:v>
                      </c:pt>
                      <c:pt idx="1741">
                        <c:v>350.44000000000005</c:v>
                      </c:pt>
                      <c:pt idx="1742">
                        <c:v>445.10000000000036</c:v>
                      </c:pt>
                      <c:pt idx="1743">
                        <c:v>502.41000000000031</c:v>
                      </c:pt>
                      <c:pt idx="1744">
                        <c:v>463.65000000000009</c:v>
                      </c:pt>
                      <c:pt idx="1745">
                        <c:v>463.65000000000009</c:v>
                      </c:pt>
                      <c:pt idx="1746">
                        <c:v>463.65000000000009</c:v>
                      </c:pt>
                      <c:pt idx="1747">
                        <c:v>479.99000000000024</c:v>
                      </c:pt>
                      <c:pt idx="1748">
                        <c:v>420.86000000000013</c:v>
                      </c:pt>
                      <c:pt idx="1749">
                        <c:v>421.57000000000016</c:v>
                      </c:pt>
                      <c:pt idx="1750">
                        <c:v>462</c:v>
                      </c:pt>
                      <c:pt idx="1751">
                        <c:v>463</c:v>
                      </c:pt>
                      <c:pt idx="1752">
                        <c:v>463</c:v>
                      </c:pt>
                      <c:pt idx="1753">
                        <c:v>463</c:v>
                      </c:pt>
                      <c:pt idx="1754">
                        <c:v>474.90000000000009</c:v>
                      </c:pt>
                      <c:pt idx="1755">
                        <c:v>490.09000000000015</c:v>
                      </c:pt>
                      <c:pt idx="1756">
                        <c:v>574.68000000000029</c:v>
                      </c:pt>
                      <c:pt idx="1757">
                        <c:v>525.21</c:v>
                      </c:pt>
                      <c:pt idx="1758">
                        <c:v>572.09000000000015</c:v>
                      </c:pt>
                      <c:pt idx="1759">
                        <c:v>572.09000000000015</c:v>
                      </c:pt>
                      <c:pt idx="1760">
                        <c:v>572.09000000000015</c:v>
                      </c:pt>
                      <c:pt idx="1761">
                        <c:v>589.5300000000002</c:v>
                      </c:pt>
                      <c:pt idx="1762">
                        <c:v>548.15000000000009</c:v>
                      </c:pt>
                      <c:pt idx="1763">
                        <c:v>519.04000000000042</c:v>
                      </c:pt>
                      <c:pt idx="1764">
                        <c:v>490.41000000000031</c:v>
                      </c:pt>
                      <c:pt idx="1765">
                        <c:v>507.72000000000025</c:v>
                      </c:pt>
                      <c:pt idx="1766">
                        <c:v>507.72000000000025</c:v>
                      </c:pt>
                      <c:pt idx="1767">
                        <c:v>507.72000000000025</c:v>
                      </c:pt>
                      <c:pt idx="1768">
                        <c:v>492.47000000000025</c:v>
                      </c:pt>
                      <c:pt idx="1769">
                        <c:v>475.33000000000038</c:v>
                      </c:pt>
                      <c:pt idx="1770">
                        <c:v>416.89000000000033</c:v>
                      </c:pt>
                      <c:pt idx="1771">
                        <c:v>423.95000000000027</c:v>
                      </c:pt>
                      <c:pt idx="1772">
                        <c:v>449.77</c:v>
                      </c:pt>
                      <c:pt idx="1773">
                        <c:v>449.77</c:v>
                      </c:pt>
                      <c:pt idx="1774">
                        <c:v>449.77</c:v>
                      </c:pt>
                      <c:pt idx="1775">
                        <c:v>504.5600000000004</c:v>
                      </c:pt>
                      <c:pt idx="1776">
                        <c:v>508.60000000000036</c:v>
                      </c:pt>
                      <c:pt idx="1777">
                        <c:v>529.20000000000027</c:v>
                      </c:pt>
                      <c:pt idx="1778">
                        <c:v>500.58000000000038</c:v>
                      </c:pt>
                      <c:pt idx="1779">
                        <c:v>494.51000000000022</c:v>
                      </c:pt>
                      <c:pt idx="1780">
                        <c:v>494.51000000000022</c:v>
                      </c:pt>
                      <c:pt idx="1781">
                        <c:v>494.51000000000022</c:v>
                      </c:pt>
                      <c:pt idx="1782">
                        <c:v>540.05000000000018</c:v>
                      </c:pt>
                      <c:pt idx="1783">
                        <c:v>588.89000000000033</c:v>
                      </c:pt>
                      <c:pt idx="1784">
                        <c:v>580.85000000000036</c:v>
                      </c:pt>
                      <c:pt idx="1785">
                        <c:v>580.85000000000036</c:v>
                      </c:pt>
                      <c:pt idx="1786">
                        <c:v>598.22000000000025</c:v>
                      </c:pt>
                      <c:pt idx="1787">
                        <c:v>598.22000000000025</c:v>
                      </c:pt>
                      <c:pt idx="1788">
                        <c:v>598.22000000000025</c:v>
                      </c:pt>
                      <c:pt idx="1789">
                        <c:v>557.33000000000038</c:v>
                      </c:pt>
                      <c:pt idx="1790">
                        <c:v>548.61000000000013</c:v>
                      </c:pt>
                      <c:pt idx="1791">
                        <c:v>486.99000000000024</c:v>
                      </c:pt>
                      <c:pt idx="1792">
                        <c:v>493.02</c:v>
                      </c:pt>
                      <c:pt idx="1793">
                        <c:v>470.61000000000013</c:v>
                      </c:pt>
                      <c:pt idx="1794">
                        <c:v>470.61000000000013</c:v>
                      </c:pt>
                      <c:pt idx="1795">
                        <c:v>470.61000000000013</c:v>
                      </c:pt>
                      <c:pt idx="1796">
                        <c:v>440.41000000000031</c:v>
                      </c:pt>
                      <c:pt idx="1797">
                        <c:v>530.72000000000025</c:v>
                      </c:pt>
                      <c:pt idx="1798">
                        <c:v>530.72000000000025</c:v>
                      </c:pt>
                      <c:pt idx="1799">
                        <c:v>534.83000000000038</c:v>
                      </c:pt>
                      <c:pt idx="1800">
                        <c:v>597.70000000000027</c:v>
                      </c:pt>
                      <c:pt idx="1801">
                        <c:v>597.70000000000027</c:v>
                      </c:pt>
                      <c:pt idx="1802">
                        <c:v>597.70000000000027</c:v>
                      </c:pt>
                      <c:pt idx="1803">
                        <c:v>593.0600000000004</c:v>
                      </c:pt>
                      <c:pt idx="1804">
                        <c:v>594</c:v>
                      </c:pt>
                      <c:pt idx="1805">
                        <c:v>579.71</c:v>
                      </c:pt>
                      <c:pt idx="1806">
                        <c:v>580.24000000000024</c:v>
                      </c:pt>
                      <c:pt idx="1807">
                        <c:v>630.83000000000038</c:v>
                      </c:pt>
                      <c:pt idx="1808">
                        <c:v>630.83000000000038</c:v>
                      </c:pt>
                      <c:pt idx="1809">
                        <c:v>630.83000000000038</c:v>
                      </c:pt>
                      <c:pt idx="1810">
                        <c:v>684.84000000000015</c:v>
                      </c:pt>
                      <c:pt idx="1811">
                        <c:v>684.62000000000035</c:v>
                      </c:pt>
                      <c:pt idx="1812">
                        <c:v>723.82000000000016</c:v>
                      </c:pt>
                      <c:pt idx="1813">
                        <c:v>763.36000000000013</c:v>
                      </c:pt>
                      <c:pt idx="1814">
                        <c:v>814.16000000000031</c:v>
                      </c:pt>
                      <c:pt idx="1815">
                        <c:v>814.16000000000031</c:v>
                      </c:pt>
                      <c:pt idx="1816">
                        <c:v>814.16000000000031</c:v>
                      </c:pt>
                      <c:pt idx="1817">
                        <c:v>879.68000000000029</c:v>
                      </c:pt>
                      <c:pt idx="1818">
                        <c:v>879.68000000000029</c:v>
                      </c:pt>
                      <c:pt idx="1819">
                        <c:v>763.08000000000038</c:v>
                      </c:pt>
                      <c:pt idx="1820">
                        <c:v>741.95000000000027</c:v>
                      </c:pt>
                      <c:pt idx="1821">
                        <c:v>745.04000000000042</c:v>
                      </c:pt>
                      <c:pt idx="1822">
                        <c:v>745.04000000000042</c:v>
                      </c:pt>
                      <c:pt idx="1823">
                        <c:v>745.04000000000042</c:v>
                      </c:pt>
                      <c:pt idx="1824">
                        <c:v>723.93000000000029</c:v>
                      </c:pt>
                      <c:pt idx="1825">
                        <c:v>723.93000000000029</c:v>
                      </c:pt>
                      <c:pt idx="1826">
                        <c:v>720.75</c:v>
                      </c:pt>
                      <c:pt idx="1827">
                        <c:v>782.89000000000033</c:v>
                      </c:pt>
                      <c:pt idx="1828">
                        <c:v>698.84000000000015</c:v>
                      </c:pt>
                      <c:pt idx="1829">
                        <c:v>698.84000000000015</c:v>
                      </c:pt>
                      <c:pt idx="1830">
                        <c:v>698.84000000000015</c:v>
                      </c:pt>
                      <c:pt idx="1831">
                        <c:v>681.09000000000015</c:v>
                      </c:pt>
                      <c:pt idx="1832">
                        <c:v>656.37000000000035</c:v>
                      </c:pt>
                      <c:pt idx="1833">
                        <c:v>645.82000000000016</c:v>
                      </c:pt>
                      <c:pt idx="1834">
                        <c:v>634.14000000000033</c:v>
                      </c:pt>
                      <c:pt idx="1835">
                        <c:v>634.52</c:v>
                      </c:pt>
                      <c:pt idx="1836">
                        <c:v>634.52</c:v>
                      </c:pt>
                      <c:pt idx="1837">
                        <c:v>634.52</c:v>
                      </c:pt>
                      <c:pt idx="1838">
                        <c:v>648.17000000000007</c:v>
                      </c:pt>
                      <c:pt idx="1839">
                        <c:v>620.48</c:v>
                      </c:pt>
                      <c:pt idx="1840">
                        <c:v>614.68000000000029</c:v>
                      </c:pt>
                      <c:pt idx="1841">
                        <c:v>594.82000000000016</c:v>
                      </c:pt>
                      <c:pt idx="1842">
                        <c:v>560.07000000000016</c:v>
                      </c:pt>
                      <c:pt idx="1843">
                        <c:v>560.07000000000016</c:v>
                      </c:pt>
                      <c:pt idx="1844">
                        <c:v>560.07000000000016</c:v>
                      </c:pt>
                      <c:pt idx="1845">
                        <c:v>560.07000000000016</c:v>
                      </c:pt>
                      <c:pt idx="1846">
                        <c:v>597.88000000000011</c:v>
                      </c:pt>
                      <c:pt idx="1847">
                        <c:v>592.08000000000038</c:v>
                      </c:pt>
                      <c:pt idx="1848">
                        <c:v>588.45000000000027</c:v>
                      </c:pt>
                      <c:pt idx="1849">
                        <c:v>566.02</c:v>
                      </c:pt>
                      <c:pt idx="1850">
                        <c:v>566.02</c:v>
                      </c:pt>
                      <c:pt idx="1851">
                        <c:v>566.02</c:v>
                      </c:pt>
                      <c:pt idx="1852">
                        <c:v>586.93000000000029</c:v>
                      </c:pt>
                      <c:pt idx="1853">
                        <c:v>590.7800000000002</c:v>
                      </c:pt>
                      <c:pt idx="1854">
                        <c:v>549.73</c:v>
                      </c:pt>
                      <c:pt idx="1855">
                        <c:v>526.68000000000029</c:v>
                      </c:pt>
                      <c:pt idx="1856">
                        <c:v>524.25</c:v>
                      </c:pt>
                      <c:pt idx="1857">
                        <c:v>524.25</c:v>
                      </c:pt>
                      <c:pt idx="1858">
                        <c:v>524.25</c:v>
                      </c:pt>
                      <c:pt idx="1859">
                        <c:v>505.91000000000031</c:v>
                      </c:pt>
                      <c:pt idx="1860">
                        <c:v>493.08000000000038</c:v>
                      </c:pt>
                      <c:pt idx="1861">
                        <c:v>499.17000000000007</c:v>
                      </c:pt>
                      <c:pt idx="1862">
                        <c:v>524.73</c:v>
                      </c:pt>
                      <c:pt idx="1863">
                        <c:v>522.90000000000009</c:v>
                      </c:pt>
                      <c:pt idx="1864">
                        <c:v>522.90000000000009</c:v>
                      </c:pt>
                      <c:pt idx="1865">
                        <c:v>522.90000000000009</c:v>
                      </c:pt>
                      <c:pt idx="1866">
                        <c:v>520.98</c:v>
                      </c:pt>
                      <c:pt idx="1867">
                        <c:v>486.05000000000018</c:v>
                      </c:pt>
                      <c:pt idx="1868">
                        <c:v>477.75</c:v>
                      </c:pt>
                      <c:pt idx="1869">
                        <c:v>485.05000000000018</c:v>
                      </c:pt>
                      <c:pt idx="1870">
                        <c:v>455.18000000000029</c:v>
                      </c:pt>
                      <c:pt idx="1871">
                        <c:v>455.18000000000029</c:v>
                      </c:pt>
                      <c:pt idx="1872">
                        <c:v>455.18000000000029</c:v>
                      </c:pt>
                      <c:pt idx="1873">
                        <c:v>455.18000000000029</c:v>
                      </c:pt>
                      <c:pt idx="1874">
                        <c:v>451.02</c:v>
                      </c:pt>
                      <c:pt idx="1875">
                        <c:v>446.08000000000038</c:v>
                      </c:pt>
                      <c:pt idx="1876">
                        <c:v>455.90000000000009</c:v>
                      </c:pt>
                      <c:pt idx="1877">
                        <c:v>438.11000000000013</c:v>
                      </c:pt>
                      <c:pt idx="1878">
                        <c:v>438.11000000000013</c:v>
                      </c:pt>
                      <c:pt idx="1879">
                        <c:v>438.11000000000013</c:v>
                      </c:pt>
                      <c:pt idx="1880">
                        <c:v>434.67000000000007</c:v>
                      </c:pt>
                      <c:pt idx="1881">
                        <c:v>436.88000000000011</c:v>
                      </c:pt>
                      <c:pt idx="1882">
                        <c:v>438.40000000000009</c:v>
                      </c:pt>
                      <c:pt idx="1883">
                        <c:v>446.29000000000042</c:v>
                      </c:pt>
                      <c:pt idx="1884">
                        <c:v>427.09000000000015</c:v>
                      </c:pt>
                      <c:pt idx="1885">
                        <c:v>427.09000000000015</c:v>
                      </c:pt>
                      <c:pt idx="1886">
                        <c:v>427.09000000000015</c:v>
                      </c:pt>
                      <c:pt idx="1887">
                        <c:v>437.97000000000025</c:v>
                      </c:pt>
                      <c:pt idx="1888">
                        <c:v>441.13000000000011</c:v>
                      </c:pt>
                      <c:pt idx="1889">
                        <c:v>459.33000000000038</c:v>
                      </c:pt>
                      <c:pt idx="1890">
                        <c:v>481.85000000000036</c:v>
                      </c:pt>
                      <c:pt idx="1891">
                        <c:v>487.71000000000004</c:v>
                      </c:pt>
                      <c:pt idx="1892">
                        <c:v>487.71000000000004</c:v>
                      </c:pt>
                      <c:pt idx="1893">
                        <c:v>487.71000000000004</c:v>
                      </c:pt>
                      <c:pt idx="1894">
                        <c:v>447.48</c:v>
                      </c:pt>
                      <c:pt idx="1895">
                        <c:v>439.26000000000022</c:v>
                      </c:pt>
                      <c:pt idx="1896">
                        <c:v>419.86000000000013</c:v>
                      </c:pt>
                      <c:pt idx="1897">
                        <c:v>422.30000000000018</c:v>
                      </c:pt>
                      <c:pt idx="1898">
                        <c:v>408.30000000000018</c:v>
                      </c:pt>
                      <c:pt idx="1899">
                        <c:v>408.30000000000018</c:v>
                      </c:pt>
                      <c:pt idx="1900">
                        <c:v>408.30000000000018</c:v>
                      </c:pt>
                      <c:pt idx="1901">
                        <c:v>397.84000000000015</c:v>
                      </c:pt>
                      <c:pt idx="1902">
                        <c:v>398.21000000000004</c:v>
                      </c:pt>
                      <c:pt idx="1903">
                        <c:v>406.55000000000018</c:v>
                      </c:pt>
                      <c:pt idx="1904">
                        <c:v>375.90000000000009</c:v>
                      </c:pt>
                      <c:pt idx="1905">
                        <c:v>430.07000000000016</c:v>
                      </c:pt>
                      <c:pt idx="1906">
                        <c:v>430.07000000000016</c:v>
                      </c:pt>
                      <c:pt idx="1907">
                        <c:v>430.07000000000016</c:v>
                      </c:pt>
                      <c:pt idx="1908">
                        <c:v>432.42000000000007</c:v>
                      </c:pt>
                      <c:pt idx="1909">
                        <c:v>412.32000000000016</c:v>
                      </c:pt>
                      <c:pt idx="1910">
                        <c:v>425.41000000000031</c:v>
                      </c:pt>
                      <c:pt idx="1911">
                        <c:v>415.34000000000015</c:v>
                      </c:pt>
                      <c:pt idx="1912">
                        <c:v>396.38000000000011</c:v>
                      </c:pt>
                      <c:pt idx="1913">
                        <c:v>396.38000000000011</c:v>
                      </c:pt>
                      <c:pt idx="1914">
                        <c:v>396.38000000000011</c:v>
                      </c:pt>
                      <c:pt idx="1915">
                        <c:v>363.59000000000015</c:v>
                      </c:pt>
                      <c:pt idx="1916">
                        <c:v>363.54000000000042</c:v>
                      </c:pt>
                      <c:pt idx="1917">
                        <c:v>357.38000000000011</c:v>
                      </c:pt>
                      <c:pt idx="1918">
                        <c:v>351.39000000000033</c:v>
                      </c:pt>
                      <c:pt idx="1919">
                        <c:v>338.04000000000042</c:v>
                      </c:pt>
                      <c:pt idx="1920">
                        <c:v>338.04000000000042</c:v>
                      </c:pt>
                      <c:pt idx="1921">
                        <c:v>338.04000000000042</c:v>
                      </c:pt>
                      <c:pt idx="1922">
                        <c:v>335.01000000000022</c:v>
                      </c:pt>
                      <c:pt idx="1923">
                        <c:v>352.58000000000038</c:v>
                      </c:pt>
                      <c:pt idx="1924">
                        <c:v>342.57000000000016</c:v>
                      </c:pt>
                      <c:pt idx="1925">
                        <c:v>342.46000000000004</c:v>
                      </c:pt>
                      <c:pt idx="1926">
                        <c:v>323.37000000000035</c:v>
                      </c:pt>
                      <c:pt idx="1927">
                        <c:v>323.37000000000035</c:v>
                      </c:pt>
                      <c:pt idx="1928">
                        <c:v>323.37000000000035</c:v>
                      </c:pt>
                      <c:pt idx="1929">
                        <c:v>325.20000000000027</c:v>
                      </c:pt>
                      <c:pt idx="1930">
                        <c:v>323.72000000000025</c:v>
                      </c:pt>
                      <c:pt idx="1931">
                        <c:v>330.33000000000038</c:v>
                      </c:pt>
                      <c:pt idx="1932">
                        <c:v>325.75</c:v>
                      </c:pt>
                      <c:pt idx="1933">
                        <c:v>325.75</c:v>
                      </c:pt>
                      <c:pt idx="1934">
                        <c:v>325.75</c:v>
                      </c:pt>
                      <c:pt idx="1935">
                        <c:v>325.75</c:v>
                      </c:pt>
                      <c:pt idx="1936">
                        <c:v>322.8100000000004</c:v>
                      </c:pt>
                      <c:pt idx="1937">
                        <c:v>297.10000000000036</c:v>
                      </c:pt>
                      <c:pt idx="1938">
                        <c:v>303.5300000000002</c:v>
                      </c:pt>
                      <c:pt idx="1939">
                        <c:v>304.61000000000013</c:v>
                      </c:pt>
                      <c:pt idx="1940">
                        <c:v>290.90000000000009</c:v>
                      </c:pt>
                      <c:pt idx="1941">
                        <c:v>290.90000000000009</c:v>
                      </c:pt>
                      <c:pt idx="1942">
                        <c:v>290.90000000000009</c:v>
                      </c:pt>
                      <c:pt idx="1943">
                        <c:v>287.75</c:v>
                      </c:pt>
                      <c:pt idx="1944">
                        <c:v>284.95000000000027</c:v>
                      </c:pt>
                      <c:pt idx="1945">
                        <c:v>307.05000000000018</c:v>
                      </c:pt>
                      <c:pt idx="1946">
                        <c:v>313.26000000000022</c:v>
                      </c:pt>
                      <c:pt idx="1947">
                        <c:v>285.14000000000033</c:v>
                      </c:pt>
                      <c:pt idx="1948">
                        <c:v>285.14000000000033</c:v>
                      </c:pt>
                      <c:pt idx="1949">
                        <c:v>285.14000000000033</c:v>
                      </c:pt>
                      <c:pt idx="1950">
                        <c:v>298.3100000000004</c:v>
                      </c:pt>
                      <c:pt idx="1951">
                        <c:v>346.73</c:v>
                      </c:pt>
                      <c:pt idx="1952">
                        <c:v>351.36000000000013</c:v>
                      </c:pt>
                      <c:pt idx="1953">
                        <c:v>360.0600000000004</c:v>
                      </c:pt>
                      <c:pt idx="1954">
                        <c:v>349.38000000000011</c:v>
                      </c:pt>
                      <c:pt idx="1955">
                        <c:v>349.38000000000011</c:v>
                      </c:pt>
                      <c:pt idx="1956">
                        <c:v>349.38000000000011</c:v>
                      </c:pt>
                      <c:pt idx="1957">
                        <c:v>418.91000000000031</c:v>
                      </c:pt>
                      <c:pt idx="1958">
                        <c:v>396.37000000000035</c:v>
                      </c:pt>
                      <c:pt idx="1959">
                        <c:v>379.82000000000016</c:v>
                      </c:pt>
                      <c:pt idx="1960">
                        <c:v>354.46000000000004</c:v>
                      </c:pt>
                      <c:pt idx="1961">
                        <c:v>371.25</c:v>
                      </c:pt>
                      <c:pt idx="1962">
                        <c:v>371.25</c:v>
                      </c:pt>
                      <c:pt idx="1963">
                        <c:v>371.25</c:v>
                      </c:pt>
                      <c:pt idx="1964">
                        <c:v>390.55000000000018</c:v>
                      </c:pt>
                      <c:pt idx="1965">
                        <c:v>366.42000000000007</c:v>
                      </c:pt>
                      <c:pt idx="1966">
                        <c:v>374.51000000000022</c:v>
                      </c:pt>
                      <c:pt idx="1967">
                        <c:v>408.54000000000042</c:v>
                      </c:pt>
                      <c:pt idx="1968">
                        <c:v>404.72000000000025</c:v>
                      </c:pt>
                      <c:pt idx="1969">
                        <c:v>404.72000000000025</c:v>
                      </c:pt>
                      <c:pt idx="1970">
                        <c:v>404.72000000000025</c:v>
                      </c:pt>
                      <c:pt idx="1971">
                        <c:v>404.72000000000025</c:v>
                      </c:pt>
                      <c:pt idx="1972">
                        <c:v>428.39000000000033</c:v>
                      </c:pt>
                      <c:pt idx="1973">
                        <c:v>447.76000000000022</c:v>
                      </c:pt>
                      <c:pt idx="1974">
                        <c:v>441.92000000000007</c:v>
                      </c:pt>
                      <c:pt idx="1975">
                        <c:v>478.72000000000025</c:v>
                      </c:pt>
                      <c:pt idx="1976">
                        <c:v>478.72000000000025</c:v>
                      </c:pt>
                      <c:pt idx="1977">
                        <c:v>478.72000000000025</c:v>
                      </c:pt>
                      <c:pt idx="1978">
                        <c:v>486.33000000000038</c:v>
                      </c:pt>
                      <c:pt idx="1979">
                        <c:v>427.51000000000022</c:v>
                      </c:pt>
                      <c:pt idx="1980">
                        <c:v>404.63000000000011</c:v>
                      </c:pt>
                      <c:pt idx="1981">
                        <c:v>387.29000000000042</c:v>
                      </c:pt>
                      <c:pt idx="1982">
                        <c:v>357.44000000000005</c:v>
                      </c:pt>
                      <c:pt idx="1983">
                        <c:v>357.44000000000005</c:v>
                      </c:pt>
                      <c:pt idx="1984">
                        <c:v>357.44000000000005</c:v>
                      </c:pt>
                      <c:pt idx="1985">
                        <c:v>344.05000000000018</c:v>
                      </c:pt>
                      <c:pt idx="1986">
                        <c:v>345.0600000000004</c:v>
                      </c:pt>
                      <c:pt idx="1987">
                        <c:v>350.94000000000005</c:v>
                      </c:pt>
                      <c:pt idx="1988">
                        <c:v>339.14000000000033</c:v>
                      </c:pt>
                      <c:pt idx="1989">
                        <c:v>343.80000000000018</c:v>
                      </c:pt>
                      <c:pt idx="1990">
                        <c:v>343.80000000000018</c:v>
                      </c:pt>
                      <c:pt idx="1991">
                        <c:v>343.80000000000018</c:v>
                      </c:pt>
                      <c:pt idx="1992">
                        <c:v>341.11000000000013</c:v>
                      </c:pt>
                      <c:pt idx="1993">
                        <c:v>313.0300000000002</c:v>
                      </c:pt>
                      <c:pt idx="1994">
                        <c:v>304.32000000000016</c:v>
                      </c:pt>
                      <c:pt idx="1995">
                        <c:v>276.60000000000036</c:v>
                      </c:pt>
                      <c:pt idx="1996">
                        <c:v>280.32000000000016</c:v>
                      </c:pt>
                      <c:pt idx="1997">
                        <c:v>280.32000000000016</c:v>
                      </c:pt>
                      <c:pt idx="1998">
                        <c:v>280.32000000000016</c:v>
                      </c:pt>
                      <c:pt idx="1999">
                        <c:v>285.43000000000029</c:v>
                      </c:pt>
                      <c:pt idx="2000">
                        <c:v>313.40000000000009</c:v>
                      </c:pt>
                      <c:pt idx="2001">
                        <c:v>317</c:v>
                      </c:pt>
                      <c:pt idx="2002">
                        <c:v>305.86000000000013</c:v>
                      </c:pt>
                      <c:pt idx="2003">
                        <c:v>289.02</c:v>
                      </c:pt>
                      <c:pt idx="2004">
                        <c:v>289.02</c:v>
                      </c:pt>
                      <c:pt idx="2005">
                        <c:v>289.02</c:v>
                      </c:pt>
                      <c:pt idx="2006">
                        <c:v>266.45000000000027</c:v>
                      </c:pt>
                      <c:pt idx="2007">
                        <c:v>257.77</c:v>
                      </c:pt>
                      <c:pt idx="2008">
                        <c:v>234.96000000000004</c:v>
                      </c:pt>
                      <c:pt idx="2009">
                        <c:v>234.96000000000004</c:v>
                      </c:pt>
                      <c:pt idx="2010">
                        <c:v>240.37000000000035</c:v>
                      </c:pt>
                      <c:pt idx="2011">
                        <c:v>240.37000000000035</c:v>
                      </c:pt>
                      <c:pt idx="2012">
                        <c:v>240.37000000000035</c:v>
                      </c:pt>
                      <c:pt idx="2013">
                        <c:v>254.83000000000038</c:v>
                      </c:pt>
                      <c:pt idx="2014">
                        <c:v>251.15000000000009</c:v>
                      </c:pt>
                      <c:pt idx="2015">
                        <c:v>237.71000000000004</c:v>
                      </c:pt>
                      <c:pt idx="2016">
                        <c:v>230.87000000000035</c:v>
                      </c:pt>
                      <c:pt idx="2017">
                        <c:v>217.01000000000022</c:v>
                      </c:pt>
                      <c:pt idx="2018">
                        <c:v>217.01000000000022</c:v>
                      </c:pt>
                      <c:pt idx="2019">
                        <c:v>217.01000000000022</c:v>
                      </c:pt>
                      <c:pt idx="2020">
                        <c:v>216.48000000000002</c:v>
                      </c:pt>
                      <c:pt idx="2021">
                        <c:v>226.74000000000024</c:v>
                      </c:pt>
                      <c:pt idx="2022">
                        <c:v>246.36000000000013</c:v>
                      </c:pt>
                      <c:pt idx="2023">
                        <c:v>235.67000000000007</c:v>
                      </c:pt>
                      <c:pt idx="2024">
                        <c:v>254.17000000000007</c:v>
                      </c:pt>
                      <c:pt idx="2025">
                        <c:v>254.17000000000007</c:v>
                      </c:pt>
                      <c:pt idx="2026">
                        <c:v>254.17000000000007</c:v>
                      </c:pt>
                      <c:pt idx="2027">
                        <c:v>245.75</c:v>
                      </c:pt>
                      <c:pt idx="2028">
                        <c:v>225.3100000000004</c:v>
                      </c:pt>
                      <c:pt idx="2029">
                        <c:v>211.22000000000025</c:v>
                      </c:pt>
                      <c:pt idx="2030">
                        <c:v>227.11000000000013</c:v>
                      </c:pt>
                      <c:pt idx="2031">
                        <c:v>204.92000000000007</c:v>
                      </c:pt>
                      <c:pt idx="2032">
                        <c:v>204.92000000000007</c:v>
                      </c:pt>
                      <c:pt idx="2033">
                        <c:v>204.92000000000007</c:v>
                      </c:pt>
                      <c:pt idx="2034">
                        <c:v>209.8100000000004</c:v>
                      </c:pt>
                      <c:pt idx="2035">
                        <c:v>217.60000000000036</c:v>
                      </c:pt>
                      <c:pt idx="2036">
                        <c:v>250.40000000000009</c:v>
                      </c:pt>
                      <c:pt idx="2037">
                        <c:v>277.22000000000025</c:v>
                      </c:pt>
                      <c:pt idx="2038">
                        <c:v>298.73</c:v>
                      </c:pt>
                      <c:pt idx="2039">
                        <c:v>298.73</c:v>
                      </c:pt>
                      <c:pt idx="2040">
                        <c:v>298.73</c:v>
                      </c:pt>
                      <c:pt idx="2041">
                        <c:v>386.04000000000042</c:v>
                      </c:pt>
                      <c:pt idx="2042">
                        <c:v>349.01000000000022</c:v>
                      </c:pt>
                      <c:pt idx="2043">
                        <c:v>346.80000000000018</c:v>
                      </c:pt>
                      <c:pt idx="2044">
                        <c:v>292.69000000000005</c:v>
                      </c:pt>
                      <c:pt idx="2045">
                        <c:v>312.13000000000011</c:v>
                      </c:pt>
                      <c:pt idx="2046">
                        <c:v>312.13000000000011</c:v>
                      </c:pt>
                      <c:pt idx="2047">
                        <c:v>312.13000000000011</c:v>
                      </c:pt>
                      <c:pt idx="2048">
                        <c:v>347.0300000000002</c:v>
                      </c:pt>
                      <c:pt idx="2049">
                        <c:v>304.46000000000004</c:v>
                      </c:pt>
                      <c:pt idx="2050">
                        <c:v>390.18000000000029</c:v>
                      </c:pt>
                      <c:pt idx="2051">
                        <c:v>383.18000000000029</c:v>
                      </c:pt>
                      <c:pt idx="2052">
                        <c:v>342.10000000000036</c:v>
                      </c:pt>
                      <c:pt idx="2053">
                        <c:v>342.10000000000036</c:v>
                      </c:pt>
                      <c:pt idx="2054">
                        <c:v>342.10000000000036</c:v>
                      </c:pt>
                      <c:pt idx="2055">
                        <c:v>307.13000000000011</c:v>
                      </c:pt>
                      <c:pt idx="2056">
                        <c:v>330.27</c:v>
                      </c:pt>
                      <c:pt idx="2057">
                        <c:v>306.35000000000036</c:v>
                      </c:pt>
                      <c:pt idx="2058">
                        <c:v>307.83000000000038</c:v>
                      </c:pt>
                      <c:pt idx="2059">
                        <c:v>383.67000000000007</c:v>
                      </c:pt>
                      <c:pt idx="2060">
                        <c:v>383.67000000000007</c:v>
                      </c:pt>
                      <c:pt idx="2061">
                        <c:v>383.67000000000007</c:v>
                      </c:pt>
                      <c:pt idx="2062">
                        <c:v>352.40000000000009</c:v>
                      </c:pt>
                      <c:pt idx="2063">
                        <c:v>361.62000000000035</c:v>
                      </c:pt>
                      <c:pt idx="2064">
                        <c:v>342.84000000000015</c:v>
                      </c:pt>
                      <c:pt idx="2065">
                        <c:v>306.20000000000027</c:v>
                      </c:pt>
                      <c:pt idx="2066">
                        <c:v>304.32000000000016</c:v>
                      </c:pt>
                      <c:pt idx="2067">
                        <c:v>304.32000000000016</c:v>
                      </c:pt>
                      <c:pt idx="2068">
                        <c:v>304.32000000000016</c:v>
                      </c:pt>
                      <c:pt idx="2069">
                        <c:v>304.32000000000016</c:v>
                      </c:pt>
                      <c:pt idx="2070">
                        <c:v>324.51000000000022</c:v>
                      </c:pt>
                      <c:pt idx="2071">
                        <c:v>293</c:v>
                      </c:pt>
                      <c:pt idx="2072">
                        <c:v>254.7800000000002</c:v>
                      </c:pt>
                      <c:pt idx="2073">
                        <c:v>252.07000000000016</c:v>
                      </c:pt>
                      <c:pt idx="2074">
                        <c:v>252.07000000000016</c:v>
                      </c:pt>
                      <c:pt idx="2075">
                        <c:v>252.07000000000016</c:v>
                      </c:pt>
                      <c:pt idx="2076">
                        <c:v>252.35000000000036</c:v>
                      </c:pt>
                      <c:pt idx="2077">
                        <c:v>251.39000000000033</c:v>
                      </c:pt>
                      <c:pt idx="2078">
                        <c:v>229.85000000000036</c:v>
                      </c:pt>
                      <c:pt idx="2079">
                        <c:v>221.21000000000004</c:v>
                      </c:pt>
                      <c:pt idx="2080">
                        <c:v>223.39000000000033</c:v>
                      </c:pt>
                      <c:pt idx="2081">
                        <c:v>223.39000000000033</c:v>
                      </c:pt>
                      <c:pt idx="2082">
                        <c:v>223.39000000000033</c:v>
                      </c:pt>
                      <c:pt idx="2083">
                        <c:v>232.82000000000016</c:v>
                      </c:pt>
                      <c:pt idx="2084">
                        <c:v>225.08000000000038</c:v>
                      </c:pt>
                      <c:pt idx="2085">
                        <c:v>224.05000000000018</c:v>
                      </c:pt>
                      <c:pt idx="2086">
                        <c:v>223.99000000000024</c:v>
                      </c:pt>
                      <c:pt idx="2087">
                        <c:v>238.71000000000004</c:v>
                      </c:pt>
                      <c:pt idx="2088">
                        <c:v>238.71000000000004</c:v>
                      </c:pt>
                      <c:pt idx="2089">
                        <c:v>238.71000000000004</c:v>
                      </c:pt>
                      <c:pt idx="2090">
                        <c:v>239</c:v>
                      </c:pt>
                      <c:pt idx="2091">
                        <c:v>264.18000000000029</c:v>
                      </c:pt>
                      <c:pt idx="2092">
                        <c:v>245.91000000000031</c:v>
                      </c:pt>
                      <c:pt idx="2093">
                        <c:v>253.16000000000031</c:v>
                      </c:pt>
                      <c:pt idx="2094">
                        <c:v>268.99000000000024</c:v>
                      </c:pt>
                      <c:pt idx="2095">
                        <c:v>268.99000000000024</c:v>
                      </c:pt>
                      <c:pt idx="2096">
                        <c:v>268.99000000000024</c:v>
                      </c:pt>
                      <c:pt idx="2097">
                        <c:v>254.04000000000042</c:v>
                      </c:pt>
                      <c:pt idx="2098">
                        <c:v>290.5300000000002</c:v>
                      </c:pt>
                      <c:pt idx="2099">
                        <c:v>343.17000000000007</c:v>
                      </c:pt>
                      <c:pt idx="2100">
                        <c:v>320.15000000000009</c:v>
                      </c:pt>
                      <c:pt idx="2101">
                        <c:v>278.77</c:v>
                      </c:pt>
                      <c:pt idx="2102">
                        <c:v>278.77</c:v>
                      </c:pt>
                      <c:pt idx="2103">
                        <c:v>278.77</c:v>
                      </c:pt>
                      <c:pt idx="2104">
                        <c:v>291.99000000000024</c:v>
                      </c:pt>
                      <c:pt idx="2105">
                        <c:v>337.72000000000025</c:v>
                      </c:pt>
                      <c:pt idx="2106">
                        <c:v>311.38000000000011</c:v>
                      </c:pt>
                      <c:pt idx="2107">
                        <c:v>292.65000000000009</c:v>
                      </c:pt>
                      <c:pt idx="2108">
                        <c:v>260.51000000000022</c:v>
                      </c:pt>
                      <c:pt idx="2109">
                        <c:v>260.51000000000022</c:v>
                      </c:pt>
                      <c:pt idx="2110">
                        <c:v>260.51000000000022</c:v>
                      </c:pt>
                      <c:pt idx="2111">
                        <c:v>264.63000000000011</c:v>
                      </c:pt>
                      <c:pt idx="2112">
                        <c:v>235.10000000000036</c:v>
                      </c:pt>
                      <c:pt idx="2113">
                        <c:v>241.09000000000015</c:v>
                      </c:pt>
                      <c:pt idx="2114">
                        <c:v>232.83000000000038</c:v>
                      </c:pt>
                      <c:pt idx="2115">
                        <c:v>244.58000000000038</c:v>
                      </c:pt>
                      <c:pt idx="2116">
                        <c:v>244.58000000000038</c:v>
                      </c:pt>
                      <c:pt idx="2117">
                        <c:v>244.58000000000038</c:v>
                      </c:pt>
                      <c:pt idx="2118">
                        <c:v>224.0600000000004</c:v>
                      </c:pt>
                      <c:pt idx="2119">
                        <c:v>234.79000000000042</c:v>
                      </c:pt>
                      <c:pt idx="2120">
                        <c:v>226.26000000000022</c:v>
                      </c:pt>
                      <c:pt idx="2121">
                        <c:v>220.49000000000024</c:v>
                      </c:pt>
                      <c:pt idx="2122">
                        <c:v>208.23000000000002</c:v>
                      </c:pt>
                      <c:pt idx="2123">
                        <c:v>208.23000000000002</c:v>
                      </c:pt>
                      <c:pt idx="2124">
                        <c:v>208.23000000000002</c:v>
                      </c:pt>
                      <c:pt idx="2125">
                        <c:v>191.36000000000013</c:v>
                      </c:pt>
                      <c:pt idx="2126">
                        <c:v>193.89000000000033</c:v>
                      </c:pt>
                      <c:pt idx="2127">
                        <c:v>184.01000000000022</c:v>
                      </c:pt>
                      <c:pt idx="2128">
                        <c:v>193.22000000000025</c:v>
                      </c:pt>
                      <c:pt idx="2129">
                        <c:v>163.87000000000035</c:v>
                      </c:pt>
                      <c:pt idx="2130">
                        <c:v>163.87000000000035</c:v>
                      </c:pt>
                      <c:pt idx="2131">
                        <c:v>163.87000000000035</c:v>
                      </c:pt>
                      <c:pt idx="2132">
                        <c:v>152.51000000000022</c:v>
                      </c:pt>
                      <c:pt idx="2133">
                        <c:v>156.16000000000031</c:v>
                      </c:pt>
                      <c:pt idx="2134">
                        <c:v>154</c:v>
                      </c:pt>
                      <c:pt idx="2135">
                        <c:v>145.60000000000036</c:v>
                      </c:pt>
                      <c:pt idx="2136">
                        <c:v>137.70000000000027</c:v>
                      </c:pt>
                      <c:pt idx="2137">
                        <c:v>137.70000000000027</c:v>
                      </c:pt>
                      <c:pt idx="2138">
                        <c:v>137.70000000000027</c:v>
                      </c:pt>
                      <c:pt idx="2139">
                        <c:v>143.76999999999998</c:v>
                      </c:pt>
                      <c:pt idx="2140">
                        <c:v>138.94000000000005</c:v>
                      </c:pt>
                      <c:pt idx="2141">
                        <c:v>136.74000000000024</c:v>
                      </c:pt>
                      <c:pt idx="2142">
                        <c:v>134.15000000000009</c:v>
                      </c:pt>
                      <c:pt idx="2143">
                        <c:v>110.32000000000016</c:v>
                      </c:pt>
                      <c:pt idx="2144">
                        <c:v>110.32000000000016</c:v>
                      </c:pt>
                      <c:pt idx="2145">
                        <c:v>110.32000000000016</c:v>
                      </c:pt>
                      <c:pt idx="2146">
                        <c:v>108.75</c:v>
                      </c:pt>
                      <c:pt idx="2147">
                        <c:v>110.60000000000036</c:v>
                      </c:pt>
                      <c:pt idx="2148">
                        <c:v>122.32000000000016</c:v>
                      </c:pt>
                      <c:pt idx="2149">
                        <c:v>127.24000000000024</c:v>
                      </c:pt>
                      <c:pt idx="2150">
                        <c:v>120.49000000000024</c:v>
                      </c:pt>
                      <c:pt idx="2151">
                        <c:v>120.49000000000024</c:v>
                      </c:pt>
                      <c:pt idx="2152">
                        <c:v>120.49000000000024</c:v>
                      </c:pt>
                      <c:pt idx="2153">
                        <c:v>97.140000000000327</c:v>
                      </c:pt>
                      <c:pt idx="2154">
                        <c:v>90.260000000000218</c:v>
                      </c:pt>
                      <c:pt idx="2155">
                        <c:v>77.150000000000091</c:v>
                      </c:pt>
                      <c:pt idx="2156">
                        <c:v>77.150000000000091</c:v>
                      </c:pt>
                      <c:pt idx="2157">
                        <c:v>89.800000000000182</c:v>
                      </c:pt>
                      <c:pt idx="2158">
                        <c:v>89.800000000000182</c:v>
                      </c:pt>
                      <c:pt idx="2159">
                        <c:v>89.800000000000182</c:v>
                      </c:pt>
                      <c:pt idx="2160">
                        <c:v>116.91000000000031</c:v>
                      </c:pt>
                      <c:pt idx="2161">
                        <c:v>137.58000000000038</c:v>
                      </c:pt>
                      <c:pt idx="2162">
                        <c:v>118.01999999999998</c:v>
                      </c:pt>
                      <c:pt idx="2163">
                        <c:v>113.35000000000036</c:v>
                      </c:pt>
                      <c:pt idx="2164">
                        <c:v>84.870000000000346</c:v>
                      </c:pt>
                      <c:pt idx="2165">
                        <c:v>84.870000000000346</c:v>
                      </c:pt>
                      <c:pt idx="2166">
                        <c:v>84.870000000000346</c:v>
                      </c:pt>
                      <c:pt idx="2167">
                        <c:v>94.820000000000164</c:v>
                      </c:pt>
                      <c:pt idx="2168">
                        <c:v>98.260000000000218</c:v>
                      </c:pt>
                      <c:pt idx="2169">
                        <c:v>89.150000000000091</c:v>
                      </c:pt>
                      <c:pt idx="2170">
                        <c:v>62.210000000000036</c:v>
                      </c:pt>
                      <c:pt idx="2171">
                        <c:v>61.980000000000018</c:v>
                      </c:pt>
                      <c:pt idx="2172">
                        <c:v>61.980000000000018</c:v>
                      </c:pt>
                      <c:pt idx="2173">
                        <c:v>61.980000000000018</c:v>
                      </c:pt>
                      <c:pt idx="2174">
                        <c:v>39.330000000000382</c:v>
                      </c:pt>
                      <c:pt idx="2175">
                        <c:v>38.260000000000218</c:v>
                      </c:pt>
                      <c:pt idx="2176">
                        <c:v>39.640000000000327</c:v>
                      </c:pt>
                      <c:pt idx="2177">
                        <c:v>25.410000000000309</c:v>
                      </c:pt>
                      <c:pt idx="2178">
                        <c:v>9.5600000000004002</c:v>
                      </c:pt>
                      <c:pt idx="2179">
                        <c:v>9.5600000000004002</c:v>
                      </c:pt>
                      <c:pt idx="2180">
                        <c:v>9.5600000000004002</c:v>
                      </c:pt>
                      <c:pt idx="2181">
                        <c:v>6.7699999999999818</c:v>
                      </c:pt>
                      <c:pt idx="2182">
                        <c:v>7.4000000000000909</c:v>
                      </c:pt>
                      <c:pt idx="2183">
                        <c:v>7.4000000000000909</c:v>
                      </c:pt>
                      <c:pt idx="2184">
                        <c:v>0</c:v>
                      </c:pt>
                      <c:pt idx="2185">
                        <c:v>0</c:v>
                      </c:pt>
                      <c:pt idx="2186">
                        <c:v>0</c:v>
                      </c:pt>
                      <c:pt idx="2187">
                        <c:v>0</c:v>
                      </c:pt>
                      <c:pt idx="2188">
                        <c:v>9.4900000000002365</c:v>
                      </c:pt>
                      <c:pt idx="2189">
                        <c:v>0</c:v>
                      </c:pt>
                      <c:pt idx="2190">
                        <c:v>0</c:v>
                      </c:pt>
                      <c:pt idx="2191">
                        <c:v>0</c:v>
                      </c:pt>
                      <c:pt idx="2192">
                        <c:v>0</c:v>
                      </c:pt>
                      <c:pt idx="2193">
                        <c:v>0</c:v>
                      </c:pt>
                      <c:pt idx="2194">
                        <c:v>0</c:v>
                      </c:pt>
                      <c:pt idx="2195">
                        <c:v>0</c:v>
                      </c:pt>
                      <c:pt idx="2196">
                        <c:v>0</c:v>
                      </c:pt>
                      <c:pt idx="2197">
                        <c:v>0</c:v>
                      </c:pt>
                      <c:pt idx="2198">
                        <c:v>0</c:v>
                      </c:pt>
                      <c:pt idx="2199">
                        <c:v>0</c:v>
                      </c:pt>
                      <c:pt idx="2200">
                        <c:v>0</c:v>
                      </c:pt>
                      <c:pt idx="2201">
                        <c:v>0</c:v>
                      </c:pt>
                      <c:pt idx="2202">
                        <c:v>0</c:v>
                      </c:pt>
                      <c:pt idx="2203">
                        <c:v>0</c:v>
                      </c:pt>
                      <c:pt idx="2204">
                        <c:v>0</c:v>
                      </c:pt>
                      <c:pt idx="2205">
                        <c:v>0</c:v>
                      </c:pt>
                      <c:pt idx="2206">
                        <c:v>0</c:v>
                      </c:pt>
                      <c:pt idx="2207">
                        <c:v>0</c:v>
                      </c:pt>
                      <c:pt idx="2208">
                        <c:v>0</c:v>
                      </c:pt>
                      <c:pt idx="2209">
                        <c:v>0</c:v>
                      </c:pt>
                      <c:pt idx="2210">
                        <c:v>0</c:v>
                      </c:pt>
                      <c:pt idx="2211">
                        <c:v>0</c:v>
                      </c:pt>
                      <c:pt idx="2212">
                        <c:v>0</c:v>
                      </c:pt>
                      <c:pt idx="2213">
                        <c:v>0</c:v>
                      </c:pt>
                      <c:pt idx="2214">
                        <c:v>0</c:v>
                      </c:pt>
                      <c:pt idx="2215">
                        <c:v>0</c:v>
                      </c:pt>
                      <c:pt idx="2216">
                        <c:v>0</c:v>
                      </c:pt>
                      <c:pt idx="2217">
                        <c:v>0</c:v>
                      </c:pt>
                      <c:pt idx="2218">
                        <c:v>0</c:v>
                      </c:pt>
                      <c:pt idx="2219">
                        <c:v>0</c:v>
                      </c:pt>
                      <c:pt idx="2220">
                        <c:v>5.2600000000002183</c:v>
                      </c:pt>
                      <c:pt idx="2221">
                        <c:v>5.2600000000002183</c:v>
                      </c:pt>
                      <c:pt idx="2222">
                        <c:v>5.2600000000002183</c:v>
                      </c:pt>
                      <c:pt idx="2223">
                        <c:v>0</c:v>
                      </c:pt>
                      <c:pt idx="2224">
                        <c:v>0</c:v>
                      </c:pt>
                      <c:pt idx="2225">
                        <c:v>0</c:v>
                      </c:pt>
                      <c:pt idx="2226">
                        <c:v>0</c:v>
                      </c:pt>
                      <c:pt idx="2227">
                        <c:v>0</c:v>
                      </c:pt>
                      <c:pt idx="2228">
                        <c:v>0</c:v>
                      </c:pt>
                      <c:pt idx="2229">
                        <c:v>0</c:v>
                      </c:pt>
                      <c:pt idx="2230">
                        <c:v>0</c:v>
                      </c:pt>
                      <c:pt idx="2231">
                        <c:v>0</c:v>
                      </c:pt>
                      <c:pt idx="2232">
                        <c:v>0</c:v>
                      </c:pt>
                      <c:pt idx="2233">
                        <c:v>0</c:v>
                      </c:pt>
                      <c:pt idx="2234">
                        <c:v>0</c:v>
                      </c:pt>
                      <c:pt idx="2235">
                        <c:v>0</c:v>
                      </c:pt>
                      <c:pt idx="2236">
                        <c:v>0</c:v>
                      </c:pt>
                      <c:pt idx="2237">
                        <c:v>0</c:v>
                      </c:pt>
                      <c:pt idx="2238">
                        <c:v>0</c:v>
                      </c:pt>
                      <c:pt idx="2239">
                        <c:v>0</c:v>
                      </c:pt>
                      <c:pt idx="2240">
                        <c:v>0</c:v>
                      </c:pt>
                      <c:pt idx="2241">
                        <c:v>0</c:v>
                      </c:pt>
                      <c:pt idx="2242">
                        <c:v>0</c:v>
                      </c:pt>
                      <c:pt idx="2243">
                        <c:v>0</c:v>
                      </c:pt>
                      <c:pt idx="2244">
                        <c:v>4.8900000000003274</c:v>
                      </c:pt>
                      <c:pt idx="2245">
                        <c:v>102.57000000000016</c:v>
                      </c:pt>
                      <c:pt idx="2246">
                        <c:v>114.39000000000033</c:v>
                      </c:pt>
                      <c:pt idx="2247">
                        <c:v>252.01999999999998</c:v>
                      </c:pt>
                      <c:pt idx="2248">
                        <c:v>276.5600000000004</c:v>
                      </c:pt>
                      <c:pt idx="2249">
                        <c:v>276.5600000000004</c:v>
                      </c:pt>
                      <c:pt idx="2250">
                        <c:v>276.5600000000004</c:v>
                      </c:pt>
                      <c:pt idx="2251">
                        <c:v>140.55000000000018</c:v>
                      </c:pt>
                      <c:pt idx="2252">
                        <c:v>227.41000000000031</c:v>
                      </c:pt>
                      <c:pt idx="2253">
                        <c:v>100.66000000000031</c:v>
                      </c:pt>
                      <c:pt idx="2254">
                        <c:v>206.84000000000015</c:v>
                      </c:pt>
                      <c:pt idx="2255">
                        <c:v>258.41000000000031</c:v>
                      </c:pt>
                      <c:pt idx="2256">
                        <c:v>258.41000000000031</c:v>
                      </c:pt>
                      <c:pt idx="2257">
                        <c:v>258.41000000000031</c:v>
                      </c:pt>
                      <c:pt idx="2258">
                        <c:v>484.22000000000025</c:v>
                      </c:pt>
                      <c:pt idx="2259">
                        <c:v>348.55000000000018</c:v>
                      </c:pt>
                      <c:pt idx="2260">
                        <c:v>489.40000000000009</c:v>
                      </c:pt>
                      <c:pt idx="2261">
                        <c:v>750.14000000000033</c:v>
                      </c:pt>
                      <c:pt idx="2262">
                        <c:v>519.76000000000022</c:v>
                      </c:pt>
                      <c:pt idx="2263">
                        <c:v>519.76000000000022</c:v>
                      </c:pt>
                      <c:pt idx="2264">
                        <c:v>519.76000000000022</c:v>
                      </c:pt>
                      <c:pt idx="2265">
                        <c:v>844.65000000000009</c:v>
                      </c:pt>
                      <c:pt idx="2266">
                        <c:v>701.59000000000015</c:v>
                      </c:pt>
                      <c:pt idx="2267">
                        <c:v>832.68000000000029</c:v>
                      </c:pt>
                      <c:pt idx="2268">
                        <c:v>821.39000000000033</c:v>
                      </c:pt>
                      <c:pt idx="2269">
                        <c:v>925.86000000000013</c:v>
                      </c:pt>
                      <c:pt idx="2270">
                        <c:v>925.86000000000013</c:v>
                      </c:pt>
                      <c:pt idx="2271">
                        <c:v>925.86000000000013</c:v>
                      </c:pt>
                      <c:pt idx="2272">
                        <c:v>993.38000000000011</c:v>
                      </c:pt>
                      <c:pt idx="2273">
                        <c:v>783.45000000000027</c:v>
                      </c:pt>
                      <c:pt idx="2274">
                        <c:v>755.22000000000025</c:v>
                      </c:pt>
                      <c:pt idx="2275">
                        <c:v>600.71</c:v>
                      </c:pt>
                      <c:pt idx="2276">
                        <c:v>689.3100000000004</c:v>
                      </c:pt>
                      <c:pt idx="2277">
                        <c:v>689.3100000000004</c:v>
                      </c:pt>
                      <c:pt idx="2278">
                        <c:v>689.3100000000004</c:v>
                      </c:pt>
                      <c:pt idx="2279">
                        <c:v>604.13000000000011</c:v>
                      </c:pt>
                      <c:pt idx="2280">
                        <c:v>646.19000000000005</c:v>
                      </c:pt>
                      <c:pt idx="2281">
                        <c:v>760.2800000000002</c:v>
                      </c:pt>
                      <c:pt idx="2282">
                        <c:v>703.88000000000011</c:v>
                      </c:pt>
                      <c:pt idx="2283">
                        <c:v>742.13000000000011</c:v>
                      </c:pt>
                      <c:pt idx="2284">
                        <c:v>742.13000000000011</c:v>
                      </c:pt>
                      <c:pt idx="2285">
                        <c:v>742.13000000000011</c:v>
                      </c:pt>
                      <c:pt idx="2286">
                        <c:v>567.10000000000036</c:v>
                      </c:pt>
                      <c:pt idx="2287">
                        <c:v>571.37000000000035</c:v>
                      </c:pt>
                      <c:pt idx="2288">
                        <c:v>480.80000000000018</c:v>
                      </c:pt>
                      <c:pt idx="2289">
                        <c:v>440.96000000000004</c:v>
                      </c:pt>
                      <c:pt idx="2290">
                        <c:v>440.96000000000004</c:v>
                      </c:pt>
                      <c:pt idx="2291">
                        <c:v>440.96000000000004</c:v>
                      </c:pt>
                      <c:pt idx="2292">
                        <c:v>440.96000000000004</c:v>
                      </c:pt>
                      <c:pt idx="2293">
                        <c:v>469.15000000000009</c:v>
                      </c:pt>
                      <c:pt idx="2294">
                        <c:v>384.72000000000025</c:v>
                      </c:pt>
                      <c:pt idx="2295">
                        <c:v>447.42000000000007</c:v>
                      </c:pt>
                      <c:pt idx="2296">
                        <c:v>431.23</c:v>
                      </c:pt>
                      <c:pt idx="2297">
                        <c:v>356.22000000000025</c:v>
                      </c:pt>
                      <c:pt idx="2298">
                        <c:v>356.22000000000025</c:v>
                      </c:pt>
                      <c:pt idx="2299">
                        <c:v>356.22000000000025</c:v>
                      </c:pt>
                      <c:pt idx="2300">
                        <c:v>407.62000000000035</c:v>
                      </c:pt>
                      <c:pt idx="2301">
                        <c:v>494.22000000000025</c:v>
                      </c:pt>
                      <c:pt idx="2302">
                        <c:v>431.47000000000025</c:v>
                      </c:pt>
                      <c:pt idx="2303">
                        <c:v>432.98</c:v>
                      </c:pt>
                      <c:pt idx="2304">
                        <c:v>394.04000000000042</c:v>
                      </c:pt>
                      <c:pt idx="2305">
                        <c:v>394.04000000000042</c:v>
                      </c:pt>
                      <c:pt idx="2306">
                        <c:v>394.04000000000042</c:v>
                      </c:pt>
                      <c:pt idx="2307">
                        <c:v>352.30000000000018</c:v>
                      </c:pt>
                      <c:pt idx="2308">
                        <c:v>367.39000000000033</c:v>
                      </c:pt>
                      <c:pt idx="2309">
                        <c:v>291.27</c:v>
                      </c:pt>
                      <c:pt idx="2310">
                        <c:v>318.35000000000036</c:v>
                      </c:pt>
                      <c:pt idx="2311">
                        <c:v>400.07000000000016</c:v>
                      </c:pt>
                      <c:pt idx="2312">
                        <c:v>400.07000000000016</c:v>
                      </c:pt>
                      <c:pt idx="2313">
                        <c:v>400.07000000000016</c:v>
                      </c:pt>
                      <c:pt idx="2314">
                        <c:v>388.04000000000042</c:v>
                      </c:pt>
                      <c:pt idx="2315">
                        <c:v>362.34000000000015</c:v>
                      </c:pt>
                      <c:pt idx="2316">
                        <c:v>382.36000000000013</c:v>
                      </c:pt>
                      <c:pt idx="2317">
                        <c:v>349.59000000000015</c:v>
                      </c:pt>
                      <c:pt idx="2318">
                        <c:v>300.98</c:v>
                      </c:pt>
                      <c:pt idx="2319">
                        <c:v>300.98</c:v>
                      </c:pt>
                      <c:pt idx="2320">
                        <c:v>300.98</c:v>
                      </c:pt>
                      <c:pt idx="2321">
                        <c:v>300.46000000000004</c:v>
                      </c:pt>
                      <c:pt idx="2322">
                        <c:v>360.66000000000031</c:v>
                      </c:pt>
                      <c:pt idx="2323">
                        <c:v>410.7800000000002</c:v>
                      </c:pt>
                      <c:pt idx="2324">
                        <c:v>378.2800000000002</c:v>
                      </c:pt>
                      <c:pt idx="2325">
                        <c:v>367.08000000000038</c:v>
                      </c:pt>
                      <c:pt idx="2326">
                        <c:v>367.08000000000038</c:v>
                      </c:pt>
                      <c:pt idx="2327">
                        <c:v>367.08000000000038</c:v>
                      </c:pt>
                      <c:pt idx="2328">
                        <c:v>276.87000000000035</c:v>
                      </c:pt>
                      <c:pt idx="2329">
                        <c:v>307.84000000000015</c:v>
                      </c:pt>
                      <c:pt idx="2330">
                        <c:v>259.17000000000007</c:v>
                      </c:pt>
                      <c:pt idx="2331">
                        <c:v>282.27</c:v>
                      </c:pt>
                      <c:pt idx="2332">
                        <c:v>275.33000000000038</c:v>
                      </c:pt>
                      <c:pt idx="2333">
                        <c:v>275.33000000000038</c:v>
                      </c:pt>
                      <c:pt idx="2334">
                        <c:v>275.33000000000038</c:v>
                      </c:pt>
                      <c:pt idx="2335">
                        <c:v>275.33000000000038</c:v>
                      </c:pt>
                      <c:pt idx="2336">
                        <c:v>239.01000000000022</c:v>
                      </c:pt>
                      <c:pt idx="2337">
                        <c:v>194.65000000000009</c:v>
                      </c:pt>
                      <c:pt idx="2338">
                        <c:v>201.05000000000018</c:v>
                      </c:pt>
                      <c:pt idx="2339">
                        <c:v>186.47000000000025</c:v>
                      </c:pt>
                      <c:pt idx="2340">
                        <c:v>186.47000000000025</c:v>
                      </c:pt>
                      <c:pt idx="2341">
                        <c:v>186.47000000000025</c:v>
                      </c:pt>
                      <c:pt idx="2342">
                        <c:v>175.05000000000018</c:v>
                      </c:pt>
                      <c:pt idx="2343">
                        <c:v>149.96000000000004</c:v>
                      </c:pt>
                      <c:pt idx="2344">
                        <c:v>107.91000000000031</c:v>
                      </c:pt>
                      <c:pt idx="2345">
                        <c:v>118.43000000000029</c:v>
                      </c:pt>
                      <c:pt idx="2346">
                        <c:v>36.850000000000364</c:v>
                      </c:pt>
                      <c:pt idx="2347">
                        <c:v>36.850000000000364</c:v>
                      </c:pt>
                      <c:pt idx="2348">
                        <c:v>36.850000000000364</c:v>
                      </c:pt>
                      <c:pt idx="2349">
                        <c:v>0</c:v>
                      </c:pt>
                      <c:pt idx="2350">
                        <c:v>23.600000000000364</c:v>
                      </c:pt>
                      <c:pt idx="2351">
                        <c:v>40.640000000000327</c:v>
                      </c:pt>
                      <c:pt idx="2352">
                        <c:v>228.68000000000029</c:v>
                      </c:pt>
                      <c:pt idx="2353">
                        <c:v>189.47000000000025</c:v>
                      </c:pt>
                      <c:pt idx="2354">
                        <c:v>189.47000000000025</c:v>
                      </c:pt>
                      <c:pt idx="2355">
                        <c:v>189.47000000000025</c:v>
                      </c:pt>
                      <c:pt idx="2356">
                        <c:v>164.19000000000005</c:v>
                      </c:pt>
                      <c:pt idx="2357">
                        <c:v>106.04000000000042</c:v>
                      </c:pt>
                      <c:pt idx="2358">
                        <c:v>117.29000000000042</c:v>
                      </c:pt>
                      <c:pt idx="2359">
                        <c:v>115.44000000000005</c:v>
                      </c:pt>
                      <c:pt idx="2360">
                        <c:v>133.04000000000042</c:v>
                      </c:pt>
                      <c:pt idx="2361">
                        <c:v>133.04000000000042</c:v>
                      </c:pt>
                      <c:pt idx="2362">
                        <c:v>133.04000000000042</c:v>
                      </c:pt>
                      <c:pt idx="2363">
                        <c:v>112.92000000000007</c:v>
                      </c:pt>
                      <c:pt idx="2364">
                        <c:v>99.490000000000236</c:v>
                      </c:pt>
                      <c:pt idx="2365">
                        <c:v>180.45000000000027</c:v>
                      </c:pt>
                      <c:pt idx="2366">
                        <c:v>147.01999999999998</c:v>
                      </c:pt>
                      <c:pt idx="2367">
                        <c:v>221.73000000000002</c:v>
                      </c:pt>
                      <c:pt idx="2368">
                        <c:v>221.73000000000002</c:v>
                      </c:pt>
                      <c:pt idx="2369">
                        <c:v>221.73000000000002</c:v>
                      </c:pt>
                      <c:pt idx="2370">
                        <c:v>177.54000000000042</c:v>
                      </c:pt>
                      <c:pt idx="2371">
                        <c:v>130.49000000000024</c:v>
                      </c:pt>
                      <c:pt idx="2372">
                        <c:v>114.92000000000007</c:v>
                      </c:pt>
                      <c:pt idx="2373">
                        <c:v>100.76999999999998</c:v>
                      </c:pt>
                      <c:pt idx="2374">
                        <c:v>100.76999999999998</c:v>
                      </c:pt>
                      <c:pt idx="2375">
                        <c:v>100.76999999999998</c:v>
                      </c:pt>
                      <c:pt idx="2376">
                        <c:v>100.76999999999998</c:v>
                      </c:pt>
                      <c:pt idx="2377">
                        <c:v>51.0600000000004</c:v>
                      </c:pt>
                      <c:pt idx="2378">
                        <c:v>85.460000000000036</c:v>
                      </c:pt>
                      <c:pt idx="2379">
                        <c:v>60.840000000000146</c:v>
                      </c:pt>
                      <c:pt idx="2380">
                        <c:v>78.730000000000018</c:v>
                      </c:pt>
                      <c:pt idx="2381">
                        <c:v>45.740000000000236</c:v>
                      </c:pt>
                      <c:pt idx="2382">
                        <c:v>45.740000000000236</c:v>
                      </c:pt>
                      <c:pt idx="2383">
                        <c:v>45.740000000000236</c:v>
                      </c:pt>
                      <c:pt idx="2384">
                        <c:v>75.5600000000004</c:v>
                      </c:pt>
                      <c:pt idx="2385">
                        <c:v>33.260000000000218</c:v>
                      </c:pt>
                      <c:pt idx="2386">
                        <c:v>4.2200000000002547</c:v>
                      </c:pt>
                      <c:pt idx="2387">
                        <c:v>15.210000000000036</c:v>
                      </c:pt>
                      <c:pt idx="2388">
                        <c:v>6.0500000000001819</c:v>
                      </c:pt>
                      <c:pt idx="2389">
                        <c:v>6.0500000000001819</c:v>
                      </c:pt>
                      <c:pt idx="2390">
                        <c:v>6.0500000000001819</c:v>
                      </c:pt>
                      <c:pt idx="2391">
                        <c:v>0</c:v>
                      </c:pt>
                      <c:pt idx="2392">
                        <c:v>0</c:v>
                      </c:pt>
                      <c:pt idx="2393">
                        <c:v>0</c:v>
                      </c:pt>
                      <c:pt idx="2394">
                        <c:v>0</c:v>
                      </c:pt>
                      <c:pt idx="2395">
                        <c:v>15.150000000000091</c:v>
                      </c:pt>
                      <c:pt idx="2396">
                        <c:v>15.150000000000091</c:v>
                      </c:pt>
                      <c:pt idx="2397">
                        <c:v>15.150000000000091</c:v>
                      </c:pt>
                      <c:pt idx="2398">
                        <c:v>0</c:v>
                      </c:pt>
                      <c:pt idx="2399">
                        <c:v>12.340000000000146</c:v>
                      </c:pt>
                      <c:pt idx="2400">
                        <c:v>0</c:v>
                      </c:pt>
                      <c:pt idx="2401">
                        <c:v>0</c:v>
                      </c:pt>
                      <c:pt idx="2402">
                        <c:v>0</c:v>
                      </c:pt>
                      <c:pt idx="2403">
                        <c:v>0</c:v>
                      </c:pt>
                      <c:pt idx="2404">
                        <c:v>0</c:v>
                      </c:pt>
                      <c:pt idx="2405">
                        <c:v>0</c:v>
                      </c:pt>
                      <c:pt idx="2406">
                        <c:v>0</c:v>
                      </c:pt>
                      <c:pt idx="2407">
                        <c:v>0</c:v>
                      </c:pt>
                      <c:pt idx="2408">
                        <c:v>0</c:v>
                      </c:pt>
                      <c:pt idx="2409">
                        <c:v>0</c:v>
                      </c:pt>
                      <c:pt idx="2410">
                        <c:v>0</c:v>
                      </c:pt>
                      <c:pt idx="2411">
                        <c:v>0</c:v>
                      </c:pt>
                      <c:pt idx="2412">
                        <c:v>0</c:v>
                      </c:pt>
                      <c:pt idx="2413">
                        <c:v>0</c:v>
                      </c:pt>
                      <c:pt idx="2414">
                        <c:v>0</c:v>
                      </c:pt>
                      <c:pt idx="2415">
                        <c:v>0</c:v>
                      </c:pt>
                      <c:pt idx="2416">
                        <c:v>0</c:v>
                      </c:pt>
                      <c:pt idx="2417">
                        <c:v>0</c:v>
                      </c:pt>
                      <c:pt idx="2418">
                        <c:v>0</c:v>
                      </c:pt>
                      <c:pt idx="2419">
                        <c:v>0</c:v>
                      </c:pt>
                      <c:pt idx="2420">
                        <c:v>0</c:v>
                      </c:pt>
                      <c:pt idx="2421">
                        <c:v>0</c:v>
                      </c:pt>
                      <c:pt idx="2422">
                        <c:v>0</c:v>
                      </c:pt>
                      <c:pt idx="2423">
                        <c:v>0</c:v>
                      </c:pt>
                      <c:pt idx="2424">
                        <c:v>0</c:v>
                      </c:pt>
                      <c:pt idx="2425">
                        <c:v>0</c:v>
                      </c:pt>
                      <c:pt idx="2426">
                        <c:v>0</c:v>
                      </c:pt>
                      <c:pt idx="2427">
                        <c:v>0</c:v>
                      </c:pt>
                      <c:pt idx="2428">
                        <c:v>0</c:v>
                      </c:pt>
                      <c:pt idx="2429">
                        <c:v>0</c:v>
                      </c:pt>
                      <c:pt idx="2430">
                        <c:v>0</c:v>
                      </c:pt>
                      <c:pt idx="2431">
                        <c:v>0</c:v>
                      </c:pt>
                      <c:pt idx="2432">
                        <c:v>0</c:v>
                      </c:pt>
                      <c:pt idx="2433">
                        <c:v>0</c:v>
                      </c:pt>
                      <c:pt idx="2434">
                        <c:v>0</c:v>
                      </c:pt>
                      <c:pt idx="2435">
                        <c:v>0</c:v>
                      </c:pt>
                      <c:pt idx="2436">
                        <c:v>0</c:v>
                      </c:pt>
                      <c:pt idx="2437">
                        <c:v>0</c:v>
                      </c:pt>
                      <c:pt idx="2438">
                        <c:v>0</c:v>
                      </c:pt>
                      <c:pt idx="2439">
                        <c:v>0</c:v>
                      </c:pt>
                      <c:pt idx="2440">
                        <c:v>0</c:v>
                      </c:pt>
                      <c:pt idx="2441">
                        <c:v>0</c:v>
                      </c:pt>
                      <c:pt idx="2442">
                        <c:v>0</c:v>
                      </c:pt>
                      <c:pt idx="2443">
                        <c:v>0</c:v>
                      </c:pt>
                      <c:pt idx="2444">
                        <c:v>0</c:v>
                      </c:pt>
                      <c:pt idx="2445">
                        <c:v>0</c:v>
                      </c:pt>
                      <c:pt idx="2446">
                        <c:v>0</c:v>
                      </c:pt>
                      <c:pt idx="2447">
                        <c:v>0</c:v>
                      </c:pt>
                      <c:pt idx="2448">
                        <c:v>0</c:v>
                      </c:pt>
                      <c:pt idx="2449">
                        <c:v>0</c:v>
                      </c:pt>
                      <c:pt idx="2450">
                        <c:v>0</c:v>
                      </c:pt>
                      <c:pt idx="2451">
                        <c:v>0</c:v>
                      </c:pt>
                      <c:pt idx="2452">
                        <c:v>0</c:v>
                      </c:pt>
                      <c:pt idx="2453">
                        <c:v>0</c:v>
                      </c:pt>
                      <c:pt idx="2454">
                        <c:v>0</c:v>
                      </c:pt>
                      <c:pt idx="2455">
                        <c:v>0</c:v>
                      </c:pt>
                      <c:pt idx="2456">
                        <c:v>0</c:v>
                      </c:pt>
                      <c:pt idx="2457">
                        <c:v>0</c:v>
                      </c:pt>
                      <c:pt idx="2458">
                        <c:v>0</c:v>
                      </c:pt>
                      <c:pt idx="2459">
                        <c:v>0</c:v>
                      </c:pt>
                      <c:pt idx="2460">
                        <c:v>0</c:v>
                      </c:pt>
                      <c:pt idx="2461">
                        <c:v>0</c:v>
                      </c:pt>
                      <c:pt idx="2462">
                        <c:v>0</c:v>
                      </c:pt>
                      <c:pt idx="2463">
                        <c:v>0</c:v>
                      </c:pt>
                      <c:pt idx="2464">
                        <c:v>0</c:v>
                      </c:pt>
                      <c:pt idx="2465">
                        <c:v>0</c:v>
                      </c:pt>
                      <c:pt idx="2466">
                        <c:v>0</c:v>
                      </c:pt>
                      <c:pt idx="2467">
                        <c:v>0</c:v>
                      </c:pt>
                      <c:pt idx="2468">
                        <c:v>0</c:v>
                      </c:pt>
                      <c:pt idx="2469">
                        <c:v>0</c:v>
                      </c:pt>
                      <c:pt idx="2470">
                        <c:v>0</c:v>
                      </c:pt>
                      <c:pt idx="2471">
                        <c:v>0</c:v>
                      </c:pt>
                      <c:pt idx="2472">
                        <c:v>0</c:v>
                      </c:pt>
                      <c:pt idx="2473">
                        <c:v>0</c:v>
                      </c:pt>
                      <c:pt idx="2474">
                        <c:v>0</c:v>
                      </c:pt>
                      <c:pt idx="2475">
                        <c:v>0</c:v>
                      </c:pt>
                      <c:pt idx="2476">
                        <c:v>0</c:v>
                      </c:pt>
                      <c:pt idx="2477">
                        <c:v>0</c:v>
                      </c:pt>
                      <c:pt idx="2478">
                        <c:v>0</c:v>
                      </c:pt>
                      <c:pt idx="2479">
                        <c:v>0</c:v>
                      </c:pt>
                      <c:pt idx="2480">
                        <c:v>0</c:v>
                      </c:pt>
                      <c:pt idx="2481">
                        <c:v>0</c:v>
                      </c:pt>
                      <c:pt idx="2482">
                        <c:v>0</c:v>
                      </c:pt>
                      <c:pt idx="2483">
                        <c:v>0</c:v>
                      </c:pt>
                      <c:pt idx="2484">
                        <c:v>0</c:v>
                      </c:pt>
                      <c:pt idx="2485">
                        <c:v>0</c:v>
                      </c:pt>
                      <c:pt idx="2486">
                        <c:v>0</c:v>
                      </c:pt>
                      <c:pt idx="2487">
                        <c:v>0</c:v>
                      </c:pt>
                      <c:pt idx="2488">
                        <c:v>0</c:v>
                      </c:pt>
                      <c:pt idx="2489">
                        <c:v>0</c:v>
                      </c:pt>
                      <c:pt idx="2490">
                        <c:v>0</c:v>
                      </c:pt>
                      <c:pt idx="2491">
                        <c:v>0</c:v>
                      </c:pt>
                      <c:pt idx="2492">
                        <c:v>0</c:v>
                      </c:pt>
                      <c:pt idx="2493">
                        <c:v>0</c:v>
                      </c:pt>
                      <c:pt idx="2494">
                        <c:v>0</c:v>
                      </c:pt>
                      <c:pt idx="2495">
                        <c:v>0</c:v>
                      </c:pt>
                      <c:pt idx="2496">
                        <c:v>0</c:v>
                      </c:pt>
                      <c:pt idx="2497">
                        <c:v>0</c:v>
                      </c:pt>
                      <c:pt idx="2498">
                        <c:v>0</c:v>
                      </c:pt>
                      <c:pt idx="2499">
                        <c:v>0</c:v>
                      </c:pt>
                      <c:pt idx="2500">
                        <c:v>0</c:v>
                      </c:pt>
                      <c:pt idx="2501">
                        <c:v>0</c:v>
                      </c:pt>
                      <c:pt idx="2502">
                        <c:v>0</c:v>
                      </c:pt>
                      <c:pt idx="2503">
                        <c:v>0</c:v>
                      </c:pt>
                      <c:pt idx="2504">
                        <c:v>0</c:v>
                      </c:pt>
                      <c:pt idx="2505">
                        <c:v>0</c:v>
                      </c:pt>
                      <c:pt idx="2506">
                        <c:v>0</c:v>
                      </c:pt>
                      <c:pt idx="2507">
                        <c:v>0</c:v>
                      </c:pt>
                      <c:pt idx="2508">
                        <c:v>0</c:v>
                      </c:pt>
                      <c:pt idx="2509">
                        <c:v>0</c:v>
                      </c:pt>
                      <c:pt idx="2510">
                        <c:v>0</c:v>
                      </c:pt>
                      <c:pt idx="2511">
                        <c:v>0</c:v>
                      </c:pt>
                      <c:pt idx="2512">
                        <c:v>0</c:v>
                      </c:pt>
                      <c:pt idx="2513">
                        <c:v>0</c:v>
                      </c:pt>
                      <c:pt idx="2514">
                        <c:v>0</c:v>
                      </c:pt>
                      <c:pt idx="2515">
                        <c:v>0</c:v>
                      </c:pt>
                      <c:pt idx="2516">
                        <c:v>0</c:v>
                      </c:pt>
                      <c:pt idx="2517">
                        <c:v>0</c:v>
                      </c:pt>
                      <c:pt idx="2518">
                        <c:v>0</c:v>
                      </c:pt>
                      <c:pt idx="2519">
                        <c:v>0</c:v>
                      </c:pt>
                      <c:pt idx="2520">
                        <c:v>0</c:v>
                      </c:pt>
                      <c:pt idx="2521">
                        <c:v>0</c:v>
                      </c:pt>
                      <c:pt idx="2522">
                        <c:v>0</c:v>
                      </c:pt>
                      <c:pt idx="2523">
                        <c:v>0</c:v>
                      </c:pt>
                      <c:pt idx="2524">
                        <c:v>0</c:v>
                      </c:pt>
                      <c:pt idx="2525">
                        <c:v>0</c:v>
                      </c:pt>
                      <c:pt idx="2526">
                        <c:v>0</c:v>
                      </c:pt>
                      <c:pt idx="2527">
                        <c:v>0</c:v>
                      </c:pt>
                      <c:pt idx="2528">
                        <c:v>0</c:v>
                      </c:pt>
                      <c:pt idx="2529">
                        <c:v>0</c:v>
                      </c:pt>
                      <c:pt idx="2530">
                        <c:v>0</c:v>
                      </c:pt>
                      <c:pt idx="2531">
                        <c:v>0</c:v>
                      </c:pt>
                      <c:pt idx="2532">
                        <c:v>0</c:v>
                      </c:pt>
                      <c:pt idx="2533">
                        <c:v>0</c:v>
                      </c:pt>
                      <c:pt idx="2534">
                        <c:v>0</c:v>
                      </c:pt>
                      <c:pt idx="2535">
                        <c:v>0</c:v>
                      </c:pt>
                      <c:pt idx="2536">
                        <c:v>0</c:v>
                      </c:pt>
                      <c:pt idx="2537">
                        <c:v>0</c:v>
                      </c:pt>
                      <c:pt idx="2538">
                        <c:v>0</c:v>
                      </c:pt>
                      <c:pt idx="2539">
                        <c:v>0</c:v>
                      </c:pt>
                      <c:pt idx="2540">
                        <c:v>0</c:v>
                      </c:pt>
                      <c:pt idx="2541">
                        <c:v>0</c:v>
                      </c:pt>
                      <c:pt idx="2542">
                        <c:v>0</c:v>
                      </c:pt>
                      <c:pt idx="2543">
                        <c:v>0</c:v>
                      </c:pt>
                      <c:pt idx="2544">
                        <c:v>0</c:v>
                      </c:pt>
                      <c:pt idx="2545">
                        <c:v>0</c:v>
                      </c:pt>
                      <c:pt idx="2546">
                        <c:v>0</c:v>
                      </c:pt>
                      <c:pt idx="2547">
                        <c:v>0</c:v>
                      </c:pt>
                      <c:pt idx="2548">
                        <c:v>0</c:v>
                      </c:pt>
                      <c:pt idx="2549">
                        <c:v>0</c:v>
                      </c:pt>
                      <c:pt idx="2550">
                        <c:v>0</c:v>
                      </c:pt>
                      <c:pt idx="2551">
                        <c:v>0</c:v>
                      </c:pt>
                      <c:pt idx="2552">
                        <c:v>0</c:v>
                      </c:pt>
                      <c:pt idx="2553">
                        <c:v>0</c:v>
                      </c:pt>
                      <c:pt idx="2554">
                        <c:v>0</c:v>
                      </c:pt>
                      <c:pt idx="2555">
                        <c:v>0</c:v>
                      </c:pt>
                      <c:pt idx="2556">
                        <c:v>0</c:v>
                      </c:pt>
                      <c:pt idx="2557">
                        <c:v>0</c:v>
                      </c:pt>
                      <c:pt idx="2558">
                        <c:v>0</c:v>
                      </c:pt>
                      <c:pt idx="2559">
                        <c:v>0</c:v>
                      </c:pt>
                      <c:pt idx="2560">
                        <c:v>0</c:v>
                      </c:pt>
                      <c:pt idx="2561">
                        <c:v>0</c:v>
                      </c:pt>
                      <c:pt idx="2562">
                        <c:v>0</c:v>
                      </c:pt>
                      <c:pt idx="2563">
                        <c:v>0</c:v>
                      </c:pt>
                      <c:pt idx="2564">
                        <c:v>0</c:v>
                      </c:pt>
                      <c:pt idx="2565">
                        <c:v>0</c:v>
                      </c:pt>
                      <c:pt idx="2566">
                        <c:v>0</c:v>
                      </c:pt>
                      <c:pt idx="2567">
                        <c:v>0</c:v>
                      </c:pt>
                      <c:pt idx="2568">
                        <c:v>0</c:v>
                      </c:pt>
                      <c:pt idx="2569">
                        <c:v>0</c:v>
                      </c:pt>
                      <c:pt idx="2570">
                        <c:v>0</c:v>
                      </c:pt>
                      <c:pt idx="2571">
                        <c:v>0</c:v>
                      </c:pt>
                      <c:pt idx="2572">
                        <c:v>0</c:v>
                      </c:pt>
                      <c:pt idx="2573">
                        <c:v>0</c:v>
                      </c:pt>
                      <c:pt idx="2574">
                        <c:v>0</c:v>
                      </c:pt>
                      <c:pt idx="2575">
                        <c:v>0</c:v>
                      </c:pt>
                      <c:pt idx="2576">
                        <c:v>0</c:v>
                      </c:pt>
                      <c:pt idx="2577">
                        <c:v>0</c:v>
                      </c:pt>
                      <c:pt idx="2578">
                        <c:v>0</c:v>
                      </c:pt>
                      <c:pt idx="2579">
                        <c:v>0</c:v>
                      </c:pt>
                      <c:pt idx="2580">
                        <c:v>0</c:v>
                      </c:pt>
                      <c:pt idx="2581">
                        <c:v>0</c:v>
                      </c:pt>
                      <c:pt idx="2582">
                        <c:v>0</c:v>
                      </c:pt>
                      <c:pt idx="2583">
                        <c:v>0</c:v>
                      </c:pt>
                      <c:pt idx="2584">
                        <c:v>0</c:v>
                      </c:pt>
                      <c:pt idx="2585">
                        <c:v>0</c:v>
                      </c:pt>
                      <c:pt idx="2586">
                        <c:v>0</c:v>
                      </c:pt>
                      <c:pt idx="2587">
                        <c:v>0</c:v>
                      </c:pt>
                      <c:pt idx="2588">
                        <c:v>0</c:v>
                      </c:pt>
                      <c:pt idx="2589">
                        <c:v>0</c:v>
                      </c:pt>
                      <c:pt idx="2590">
                        <c:v>0</c:v>
                      </c:pt>
                      <c:pt idx="2591">
                        <c:v>0</c:v>
                      </c:pt>
                      <c:pt idx="2592">
                        <c:v>0</c:v>
                      </c:pt>
                      <c:pt idx="2593">
                        <c:v>0</c:v>
                      </c:pt>
                      <c:pt idx="2594">
                        <c:v>0</c:v>
                      </c:pt>
                      <c:pt idx="2595">
                        <c:v>0</c:v>
                      </c:pt>
                      <c:pt idx="2596">
                        <c:v>0</c:v>
                      </c:pt>
                      <c:pt idx="2597">
                        <c:v>0</c:v>
                      </c:pt>
                      <c:pt idx="2598">
                        <c:v>0</c:v>
                      </c:pt>
                      <c:pt idx="2599">
                        <c:v>0</c:v>
                      </c:pt>
                      <c:pt idx="2600">
                        <c:v>0</c:v>
                      </c:pt>
                      <c:pt idx="2601">
                        <c:v>0</c:v>
                      </c:pt>
                      <c:pt idx="2602">
                        <c:v>0</c:v>
                      </c:pt>
                      <c:pt idx="2603">
                        <c:v>0</c:v>
                      </c:pt>
                      <c:pt idx="2604">
                        <c:v>0</c:v>
                      </c:pt>
                      <c:pt idx="2605">
                        <c:v>0</c:v>
                      </c:pt>
                      <c:pt idx="2606">
                        <c:v>0</c:v>
                      </c:pt>
                      <c:pt idx="2607">
                        <c:v>0</c:v>
                      </c:pt>
                      <c:pt idx="2608">
                        <c:v>0</c:v>
                      </c:pt>
                      <c:pt idx="2609">
                        <c:v>0</c:v>
                      </c:pt>
                      <c:pt idx="2610">
                        <c:v>0</c:v>
                      </c:pt>
                      <c:pt idx="2611">
                        <c:v>0</c:v>
                      </c:pt>
                      <c:pt idx="2612">
                        <c:v>0</c:v>
                      </c:pt>
                      <c:pt idx="2613">
                        <c:v>0</c:v>
                      </c:pt>
                      <c:pt idx="2614">
                        <c:v>0</c:v>
                      </c:pt>
                      <c:pt idx="2615">
                        <c:v>0</c:v>
                      </c:pt>
                      <c:pt idx="2616">
                        <c:v>0</c:v>
                      </c:pt>
                      <c:pt idx="2617">
                        <c:v>0</c:v>
                      </c:pt>
                      <c:pt idx="2618">
                        <c:v>0</c:v>
                      </c:pt>
                      <c:pt idx="2619">
                        <c:v>0</c:v>
                      </c:pt>
                      <c:pt idx="2620">
                        <c:v>0</c:v>
                      </c:pt>
                      <c:pt idx="2621">
                        <c:v>0</c:v>
                      </c:pt>
                      <c:pt idx="2622">
                        <c:v>0</c:v>
                      </c:pt>
                      <c:pt idx="2623">
                        <c:v>0</c:v>
                      </c:pt>
                      <c:pt idx="2624">
                        <c:v>0</c:v>
                      </c:pt>
                      <c:pt idx="2625">
                        <c:v>0</c:v>
                      </c:pt>
                      <c:pt idx="2626">
                        <c:v>0</c:v>
                      </c:pt>
                      <c:pt idx="2627">
                        <c:v>0</c:v>
                      </c:pt>
                      <c:pt idx="2628">
                        <c:v>0</c:v>
                      </c:pt>
                      <c:pt idx="2629">
                        <c:v>0</c:v>
                      </c:pt>
                      <c:pt idx="2630">
                        <c:v>0</c:v>
                      </c:pt>
                      <c:pt idx="2631">
                        <c:v>0</c:v>
                      </c:pt>
                      <c:pt idx="2632">
                        <c:v>0</c:v>
                      </c:pt>
                      <c:pt idx="2633">
                        <c:v>0</c:v>
                      </c:pt>
                      <c:pt idx="2634">
                        <c:v>0</c:v>
                      </c:pt>
                      <c:pt idx="2635">
                        <c:v>0</c:v>
                      </c:pt>
                      <c:pt idx="2636">
                        <c:v>0</c:v>
                      </c:pt>
                      <c:pt idx="2637">
                        <c:v>0</c:v>
                      </c:pt>
                      <c:pt idx="2638">
                        <c:v>0</c:v>
                      </c:pt>
                      <c:pt idx="2639">
                        <c:v>0</c:v>
                      </c:pt>
                      <c:pt idx="2640">
                        <c:v>0</c:v>
                      </c:pt>
                      <c:pt idx="2641">
                        <c:v>0</c:v>
                      </c:pt>
                      <c:pt idx="2642">
                        <c:v>0</c:v>
                      </c:pt>
                      <c:pt idx="2643">
                        <c:v>0</c:v>
                      </c:pt>
                      <c:pt idx="2644">
                        <c:v>0</c:v>
                      </c:pt>
                      <c:pt idx="2645">
                        <c:v>0</c:v>
                      </c:pt>
                      <c:pt idx="2646">
                        <c:v>0</c:v>
                      </c:pt>
                      <c:pt idx="2647">
                        <c:v>0</c:v>
                      </c:pt>
                      <c:pt idx="2648">
                        <c:v>0</c:v>
                      </c:pt>
                      <c:pt idx="2649">
                        <c:v>0</c:v>
                      </c:pt>
                      <c:pt idx="2650">
                        <c:v>0</c:v>
                      </c:pt>
                      <c:pt idx="2651">
                        <c:v>0</c:v>
                      </c:pt>
                      <c:pt idx="2652">
                        <c:v>0</c:v>
                      </c:pt>
                      <c:pt idx="2653">
                        <c:v>0</c:v>
                      </c:pt>
                      <c:pt idx="2654">
                        <c:v>0</c:v>
                      </c:pt>
                      <c:pt idx="2655">
                        <c:v>0</c:v>
                      </c:pt>
                      <c:pt idx="2656">
                        <c:v>0</c:v>
                      </c:pt>
                      <c:pt idx="2657">
                        <c:v>0</c:v>
                      </c:pt>
                      <c:pt idx="2658">
                        <c:v>0</c:v>
                      </c:pt>
                      <c:pt idx="2659">
                        <c:v>0</c:v>
                      </c:pt>
                      <c:pt idx="2660">
                        <c:v>0</c:v>
                      </c:pt>
                      <c:pt idx="2661">
                        <c:v>0</c:v>
                      </c:pt>
                      <c:pt idx="2662">
                        <c:v>0</c:v>
                      </c:pt>
                      <c:pt idx="2663">
                        <c:v>0</c:v>
                      </c:pt>
                      <c:pt idx="2664">
                        <c:v>0</c:v>
                      </c:pt>
                      <c:pt idx="2665">
                        <c:v>0</c:v>
                      </c:pt>
                      <c:pt idx="2666">
                        <c:v>0</c:v>
                      </c:pt>
                      <c:pt idx="2667">
                        <c:v>0</c:v>
                      </c:pt>
                      <c:pt idx="2668">
                        <c:v>0</c:v>
                      </c:pt>
                      <c:pt idx="2669">
                        <c:v>0</c:v>
                      </c:pt>
                      <c:pt idx="2670">
                        <c:v>0</c:v>
                      </c:pt>
                      <c:pt idx="2671">
                        <c:v>0</c:v>
                      </c:pt>
                      <c:pt idx="2672">
                        <c:v>0</c:v>
                      </c:pt>
                      <c:pt idx="2673">
                        <c:v>0</c:v>
                      </c:pt>
                      <c:pt idx="2674">
                        <c:v>0</c:v>
                      </c:pt>
                      <c:pt idx="2675">
                        <c:v>0</c:v>
                      </c:pt>
                      <c:pt idx="2676">
                        <c:v>0</c:v>
                      </c:pt>
                      <c:pt idx="2677">
                        <c:v>0</c:v>
                      </c:pt>
                      <c:pt idx="2678">
                        <c:v>0</c:v>
                      </c:pt>
                      <c:pt idx="2679">
                        <c:v>0</c:v>
                      </c:pt>
                      <c:pt idx="2680">
                        <c:v>0</c:v>
                      </c:pt>
                      <c:pt idx="2681">
                        <c:v>0</c:v>
                      </c:pt>
                      <c:pt idx="2682">
                        <c:v>0</c:v>
                      </c:pt>
                      <c:pt idx="2683">
                        <c:v>0</c:v>
                      </c:pt>
                      <c:pt idx="2684">
                        <c:v>0</c:v>
                      </c:pt>
                      <c:pt idx="2685">
                        <c:v>0</c:v>
                      </c:pt>
                      <c:pt idx="2686">
                        <c:v>0</c:v>
                      </c:pt>
                      <c:pt idx="2687">
                        <c:v>0</c:v>
                      </c:pt>
                      <c:pt idx="2688">
                        <c:v>0</c:v>
                      </c:pt>
                      <c:pt idx="2689">
                        <c:v>0</c:v>
                      </c:pt>
                      <c:pt idx="2690">
                        <c:v>0</c:v>
                      </c:pt>
                      <c:pt idx="2691">
                        <c:v>0</c:v>
                      </c:pt>
                      <c:pt idx="2692">
                        <c:v>0</c:v>
                      </c:pt>
                      <c:pt idx="2693">
                        <c:v>0</c:v>
                      </c:pt>
                      <c:pt idx="2694">
                        <c:v>0</c:v>
                      </c:pt>
                      <c:pt idx="2695">
                        <c:v>0</c:v>
                      </c:pt>
                      <c:pt idx="2696">
                        <c:v>0</c:v>
                      </c:pt>
                      <c:pt idx="2697">
                        <c:v>0</c:v>
                      </c:pt>
                      <c:pt idx="2698">
                        <c:v>0</c:v>
                      </c:pt>
                      <c:pt idx="2699">
                        <c:v>0</c:v>
                      </c:pt>
                      <c:pt idx="2700">
                        <c:v>0</c:v>
                      </c:pt>
                      <c:pt idx="2701">
                        <c:v>0</c:v>
                      </c:pt>
                      <c:pt idx="2702">
                        <c:v>0</c:v>
                      </c:pt>
                      <c:pt idx="2703">
                        <c:v>0</c:v>
                      </c:pt>
                      <c:pt idx="2704">
                        <c:v>0</c:v>
                      </c:pt>
                      <c:pt idx="2705">
                        <c:v>0</c:v>
                      </c:pt>
                      <c:pt idx="2706">
                        <c:v>0</c:v>
                      </c:pt>
                      <c:pt idx="2707">
                        <c:v>0</c:v>
                      </c:pt>
                      <c:pt idx="2708">
                        <c:v>0</c:v>
                      </c:pt>
                      <c:pt idx="2709">
                        <c:v>0</c:v>
                      </c:pt>
                      <c:pt idx="2710">
                        <c:v>0</c:v>
                      </c:pt>
                      <c:pt idx="2711">
                        <c:v>0</c:v>
                      </c:pt>
                      <c:pt idx="2712">
                        <c:v>0</c:v>
                      </c:pt>
                      <c:pt idx="2713">
                        <c:v>0</c:v>
                      </c:pt>
                      <c:pt idx="2714">
                        <c:v>0</c:v>
                      </c:pt>
                      <c:pt idx="2715">
                        <c:v>0</c:v>
                      </c:pt>
                      <c:pt idx="2716">
                        <c:v>0</c:v>
                      </c:pt>
                      <c:pt idx="2717">
                        <c:v>0</c:v>
                      </c:pt>
                      <c:pt idx="2718">
                        <c:v>0</c:v>
                      </c:pt>
                      <c:pt idx="2719">
                        <c:v>0</c:v>
                      </c:pt>
                      <c:pt idx="2720">
                        <c:v>0</c:v>
                      </c:pt>
                      <c:pt idx="2721">
                        <c:v>0</c:v>
                      </c:pt>
                      <c:pt idx="2722">
                        <c:v>0</c:v>
                      </c:pt>
                      <c:pt idx="2723">
                        <c:v>0</c:v>
                      </c:pt>
                      <c:pt idx="2724">
                        <c:v>0</c:v>
                      </c:pt>
                      <c:pt idx="2725">
                        <c:v>0</c:v>
                      </c:pt>
                      <c:pt idx="2726">
                        <c:v>0</c:v>
                      </c:pt>
                      <c:pt idx="2727">
                        <c:v>0</c:v>
                      </c:pt>
                      <c:pt idx="2728">
                        <c:v>0</c:v>
                      </c:pt>
                      <c:pt idx="2729">
                        <c:v>0</c:v>
                      </c:pt>
                      <c:pt idx="2730">
                        <c:v>0</c:v>
                      </c:pt>
                      <c:pt idx="2731">
                        <c:v>0</c:v>
                      </c:pt>
                      <c:pt idx="2732">
                        <c:v>0</c:v>
                      </c:pt>
                      <c:pt idx="2733">
                        <c:v>0</c:v>
                      </c:pt>
                      <c:pt idx="2734">
                        <c:v>0</c:v>
                      </c:pt>
                      <c:pt idx="2735">
                        <c:v>0</c:v>
                      </c:pt>
                      <c:pt idx="2736">
                        <c:v>0</c:v>
                      </c:pt>
                      <c:pt idx="2737">
                        <c:v>0</c:v>
                      </c:pt>
                      <c:pt idx="2738">
                        <c:v>0</c:v>
                      </c:pt>
                      <c:pt idx="2739">
                        <c:v>0</c:v>
                      </c:pt>
                      <c:pt idx="2740">
                        <c:v>0</c:v>
                      </c:pt>
                      <c:pt idx="2741">
                        <c:v>0</c:v>
                      </c:pt>
                      <c:pt idx="2742">
                        <c:v>0</c:v>
                      </c:pt>
                      <c:pt idx="2743">
                        <c:v>0</c:v>
                      </c:pt>
                      <c:pt idx="2744">
                        <c:v>0</c:v>
                      </c:pt>
                      <c:pt idx="2745">
                        <c:v>0</c:v>
                      </c:pt>
                      <c:pt idx="2746">
                        <c:v>0</c:v>
                      </c:pt>
                      <c:pt idx="2747">
                        <c:v>0</c:v>
                      </c:pt>
                      <c:pt idx="2748">
                        <c:v>0</c:v>
                      </c:pt>
                      <c:pt idx="2749">
                        <c:v>0</c:v>
                      </c:pt>
                      <c:pt idx="2750">
                        <c:v>0</c:v>
                      </c:pt>
                      <c:pt idx="2751">
                        <c:v>0</c:v>
                      </c:pt>
                      <c:pt idx="2752">
                        <c:v>0</c:v>
                      </c:pt>
                      <c:pt idx="2753">
                        <c:v>0</c:v>
                      </c:pt>
                      <c:pt idx="2754">
                        <c:v>0</c:v>
                      </c:pt>
                      <c:pt idx="2755">
                        <c:v>0</c:v>
                      </c:pt>
                      <c:pt idx="2756">
                        <c:v>0</c:v>
                      </c:pt>
                      <c:pt idx="2757">
                        <c:v>0</c:v>
                      </c:pt>
                      <c:pt idx="2758">
                        <c:v>0</c:v>
                      </c:pt>
                      <c:pt idx="2759">
                        <c:v>0</c:v>
                      </c:pt>
                      <c:pt idx="2760">
                        <c:v>0</c:v>
                      </c:pt>
                      <c:pt idx="2761">
                        <c:v>0</c:v>
                      </c:pt>
                      <c:pt idx="2762">
                        <c:v>0</c:v>
                      </c:pt>
                      <c:pt idx="2763">
                        <c:v>0</c:v>
                      </c:pt>
                      <c:pt idx="2764">
                        <c:v>0</c:v>
                      </c:pt>
                      <c:pt idx="2765">
                        <c:v>0</c:v>
                      </c:pt>
                      <c:pt idx="2766">
                        <c:v>0</c:v>
                      </c:pt>
                      <c:pt idx="2767">
                        <c:v>0</c:v>
                      </c:pt>
                      <c:pt idx="2768">
                        <c:v>0</c:v>
                      </c:pt>
                      <c:pt idx="2769">
                        <c:v>0</c:v>
                      </c:pt>
                      <c:pt idx="2770">
                        <c:v>0</c:v>
                      </c:pt>
                      <c:pt idx="2771">
                        <c:v>0</c:v>
                      </c:pt>
                      <c:pt idx="2772">
                        <c:v>0</c:v>
                      </c:pt>
                      <c:pt idx="2773">
                        <c:v>0</c:v>
                      </c:pt>
                      <c:pt idx="2774">
                        <c:v>0</c:v>
                      </c:pt>
                      <c:pt idx="2775">
                        <c:v>0</c:v>
                      </c:pt>
                      <c:pt idx="2776">
                        <c:v>0</c:v>
                      </c:pt>
                      <c:pt idx="2777">
                        <c:v>0</c:v>
                      </c:pt>
                      <c:pt idx="2778">
                        <c:v>0</c:v>
                      </c:pt>
                      <c:pt idx="2779">
                        <c:v>0</c:v>
                      </c:pt>
                      <c:pt idx="2780">
                        <c:v>0</c:v>
                      </c:pt>
                      <c:pt idx="2781">
                        <c:v>0</c:v>
                      </c:pt>
                      <c:pt idx="2782">
                        <c:v>0</c:v>
                      </c:pt>
                      <c:pt idx="2783">
                        <c:v>0</c:v>
                      </c:pt>
                      <c:pt idx="2784">
                        <c:v>0</c:v>
                      </c:pt>
                      <c:pt idx="2785">
                        <c:v>0</c:v>
                      </c:pt>
                      <c:pt idx="2786">
                        <c:v>0</c:v>
                      </c:pt>
                      <c:pt idx="2787">
                        <c:v>0</c:v>
                      </c:pt>
                      <c:pt idx="2788">
                        <c:v>0</c:v>
                      </c:pt>
                      <c:pt idx="2789">
                        <c:v>0</c:v>
                      </c:pt>
                      <c:pt idx="2790">
                        <c:v>0</c:v>
                      </c:pt>
                      <c:pt idx="2791">
                        <c:v>0</c:v>
                      </c:pt>
                      <c:pt idx="2792">
                        <c:v>0</c:v>
                      </c:pt>
                      <c:pt idx="2793">
                        <c:v>0</c:v>
                      </c:pt>
                      <c:pt idx="2794">
                        <c:v>0</c:v>
                      </c:pt>
                      <c:pt idx="2795">
                        <c:v>0</c:v>
                      </c:pt>
                      <c:pt idx="2796">
                        <c:v>0</c:v>
                      </c:pt>
                      <c:pt idx="2797">
                        <c:v>0</c:v>
                      </c:pt>
                      <c:pt idx="2798">
                        <c:v>0</c:v>
                      </c:pt>
                      <c:pt idx="2799">
                        <c:v>0</c:v>
                      </c:pt>
                      <c:pt idx="2800">
                        <c:v>0</c:v>
                      </c:pt>
                      <c:pt idx="2801">
                        <c:v>0</c:v>
                      </c:pt>
                      <c:pt idx="2802">
                        <c:v>0</c:v>
                      </c:pt>
                      <c:pt idx="2803">
                        <c:v>0</c:v>
                      </c:pt>
                      <c:pt idx="2804">
                        <c:v>0</c:v>
                      </c:pt>
                      <c:pt idx="2805">
                        <c:v>0</c:v>
                      </c:pt>
                      <c:pt idx="2806">
                        <c:v>0</c:v>
                      </c:pt>
                      <c:pt idx="2807">
                        <c:v>0</c:v>
                      </c:pt>
                      <c:pt idx="2808">
                        <c:v>0</c:v>
                      </c:pt>
                      <c:pt idx="2809">
                        <c:v>0</c:v>
                      </c:pt>
                      <c:pt idx="2810">
                        <c:v>0</c:v>
                      </c:pt>
                      <c:pt idx="2811">
                        <c:v>0</c:v>
                      </c:pt>
                      <c:pt idx="2812">
                        <c:v>0</c:v>
                      </c:pt>
                      <c:pt idx="2813">
                        <c:v>0</c:v>
                      </c:pt>
                      <c:pt idx="2814">
                        <c:v>0</c:v>
                      </c:pt>
                      <c:pt idx="2815">
                        <c:v>0</c:v>
                      </c:pt>
                      <c:pt idx="2816">
                        <c:v>0</c:v>
                      </c:pt>
                      <c:pt idx="2817">
                        <c:v>0</c:v>
                      </c:pt>
                      <c:pt idx="2818">
                        <c:v>0</c:v>
                      </c:pt>
                      <c:pt idx="2819">
                        <c:v>0</c:v>
                      </c:pt>
                      <c:pt idx="2820">
                        <c:v>0</c:v>
                      </c:pt>
                      <c:pt idx="2821">
                        <c:v>0</c:v>
                      </c:pt>
                      <c:pt idx="2822">
                        <c:v>0</c:v>
                      </c:pt>
                      <c:pt idx="2823">
                        <c:v>0</c:v>
                      </c:pt>
                      <c:pt idx="2824">
                        <c:v>0</c:v>
                      </c:pt>
                      <c:pt idx="2825">
                        <c:v>0</c:v>
                      </c:pt>
                      <c:pt idx="2826">
                        <c:v>0</c:v>
                      </c:pt>
                      <c:pt idx="2827">
                        <c:v>0</c:v>
                      </c:pt>
                      <c:pt idx="2828">
                        <c:v>0</c:v>
                      </c:pt>
                      <c:pt idx="2829">
                        <c:v>0</c:v>
                      </c:pt>
                      <c:pt idx="2830">
                        <c:v>0</c:v>
                      </c:pt>
                      <c:pt idx="2831">
                        <c:v>0</c:v>
                      </c:pt>
                      <c:pt idx="2832">
                        <c:v>0</c:v>
                      </c:pt>
                      <c:pt idx="2833">
                        <c:v>0</c:v>
                      </c:pt>
                      <c:pt idx="2834">
                        <c:v>0</c:v>
                      </c:pt>
                      <c:pt idx="2835">
                        <c:v>0</c:v>
                      </c:pt>
                      <c:pt idx="2836">
                        <c:v>0</c:v>
                      </c:pt>
                      <c:pt idx="2837">
                        <c:v>0</c:v>
                      </c:pt>
                      <c:pt idx="2838">
                        <c:v>0</c:v>
                      </c:pt>
                      <c:pt idx="2839">
                        <c:v>0</c:v>
                      </c:pt>
                      <c:pt idx="2840">
                        <c:v>0</c:v>
                      </c:pt>
                      <c:pt idx="2841">
                        <c:v>0</c:v>
                      </c:pt>
                      <c:pt idx="2842">
                        <c:v>0</c:v>
                      </c:pt>
                      <c:pt idx="2843">
                        <c:v>0</c:v>
                      </c:pt>
                      <c:pt idx="2844">
                        <c:v>0</c:v>
                      </c:pt>
                      <c:pt idx="2845">
                        <c:v>0</c:v>
                      </c:pt>
                      <c:pt idx="2846">
                        <c:v>0</c:v>
                      </c:pt>
                      <c:pt idx="2847">
                        <c:v>0</c:v>
                      </c:pt>
                      <c:pt idx="2848">
                        <c:v>0</c:v>
                      </c:pt>
                      <c:pt idx="2849">
                        <c:v>0</c:v>
                      </c:pt>
                      <c:pt idx="2850">
                        <c:v>0</c:v>
                      </c:pt>
                      <c:pt idx="2851">
                        <c:v>0</c:v>
                      </c:pt>
                      <c:pt idx="2852">
                        <c:v>0</c:v>
                      </c:pt>
                      <c:pt idx="2853">
                        <c:v>0</c:v>
                      </c:pt>
                      <c:pt idx="2854">
                        <c:v>0</c:v>
                      </c:pt>
                      <c:pt idx="2855">
                        <c:v>0</c:v>
                      </c:pt>
                      <c:pt idx="2856">
                        <c:v>0</c:v>
                      </c:pt>
                      <c:pt idx="2857">
                        <c:v>0</c:v>
                      </c:pt>
                      <c:pt idx="2858">
                        <c:v>0</c:v>
                      </c:pt>
                      <c:pt idx="2859">
                        <c:v>0</c:v>
                      </c:pt>
                      <c:pt idx="2860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ABC1-49B4-8E3E-D2FCD838BECA}"/>
                  </c:ext>
                </c:extLst>
              </c15:ser>
            </c15:filteredAreaSeries>
            <c15:filteredArea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BB_Data!$R$21</c15:sqref>
                        </c15:formulaRef>
                      </c:ext>
                    </c:extLst>
                    <c:strCache>
                      <c:ptCount val="1"/>
                      <c:pt idx="0">
                        <c:v>Over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BB_Data!$K$22:$K$5000</c15:sqref>
                        </c15:formulaRef>
                      </c:ext>
                    </c:extLst>
                    <c:numCache>
                      <c:formatCode>m/d/yyyy</c:formatCode>
                      <c:ptCount val="4979"/>
                      <c:pt idx="0">
                        <c:v>41641</c:v>
                      </c:pt>
                      <c:pt idx="1">
                        <c:v>41642</c:v>
                      </c:pt>
                      <c:pt idx="2">
                        <c:v>41643</c:v>
                      </c:pt>
                      <c:pt idx="3">
                        <c:v>41644</c:v>
                      </c:pt>
                      <c:pt idx="4">
                        <c:v>41645</c:v>
                      </c:pt>
                      <c:pt idx="5">
                        <c:v>41646</c:v>
                      </c:pt>
                      <c:pt idx="6">
                        <c:v>41647</c:v>
                      </c:pt>
                      <c:pt idx="7">
                        <c:v>41648</c:v>
                      </c:pt>
                      <c:pt idx="8">
                        <c:v>41649</c:v>
                      </c:pt>
                      <c:pt idx="9">
                        <c:v>41650</c:v>
                      </c:pt>
                      <c:pt idx="10">
                        <c:v>41651</c:v>
                      </c:pt>
                      <c:pt idx="11">
                        <c:v>41652</c:v>
                      </c:pt>
                      <c:pt idx="12">
                        <c:v>41653</c:v>
                      </c:pt>
                      <c:pt idx="13">
                        <c:v>41654</c:v>
                      </c:pt>
                      <c:pt idx="14">
                        <c:v>41655</c:v>
                      </c:pt>
                      <c:pt idx="15">
                        <c:v>41656</c:v>
                      </c:pt>
                      <c:pt idx="16">
                        <c:v>41657</c:v>
                      </c:pt>
                      <c:pt idx="17">
                        <c:v>41658</c:v>
                      </c:pt>
                      <c:pt idx="18">
                        <c:v>41659</c:v>
                      </c:pt>
                      <c:pt idx="19">
                        <c:v>41660</c:v>
                      </c:pt>
                      <c:pt idx="20">
                        <c:v>41661</c:v>
                      </c:pt>
                      <c:pt idx="21">
                        <c:v>41662</c:v>
                      </c:pt>
                      <c:pt idx="22">
                        <c:v>41663</c:v>
                      </c:pt>
                      <c:pt idx="23">
                        <c:v>41664</c:v>
                      </c:pt>
                      <c:pt idx="24">
                        <c:v>41665</c:v>
                      </c:pt>
                      <c:pt idx="25">
                        <c:v>41666</c:v>
                      </c:pt>
                      <c:pt idx="26">
                        <c:v>41667</c:v>
                      </c:pt>
                      <c:pt idx="27">
                        <c:v>41668</c:v>
                      </c:pt>
                      <c:pt idx="28">
                        <c:v>41669</c:v>
                      </c:pt>
                      <c:pt idx="29">
                        <c:v>41670</c:v>
                      </c:pt>
                      <c:pt idx="30">
                        <c:v>41671</c:v>
                      </c:pt>
                      <c:pt idx="31">
                        <c:v>41672</c:v>
                      </c:pt>
                      <c:pt idx="32">
                        <c:v>41673</c:v>
                      </c:pt>
                      <c:pt idx="33">
                        <c:v>41674</c:v>
                      </c:pt>
                      <c:pt idx="34">
                        <c:v>41675</c:v>
                      </c:pt>
                      <c:pt idx="35">
                        <c:v>41676</c:v>
                      </c:pt>
                      <c:pt idx="36">
                        <c:v>41677</c:v>
                      </c:pt>
                      <c:pt idx="37">
                        <c:v>41678</c:v>
                      </c:pt>
                      <c:pt idx="38">
                        <c:v>41679</c:v>
                      </c:pt>
                      <c:pt idx="39">
                        <c:v>41680</c:v>
                      </c:pt>
                      <c:pt idx="40">
                        <c:v>41681</c:v>
                      </c:pt>
                      <c:pt idx="41">
                        <c:v>41682</c:v>
                      </c:pt>
                      <c:pt idx="42">
                        <c:v>41683</c:v>
                      </c:pt>
                      <c:pt idx="43">
                        <c:v>41684</c:v>
                      </c:pt>
                      <c:pt idx="44">
                        <c:v>41685</c:v>
                      </c:pt>
                      <c:pt idx="45">
                        <c:v>41686</c:v>
                      </c:pt>
                      <c:pt idx="46">
                        <c:v>41687</c:v>
                      </c:pt>
                      <c:pt idx="47">
                        <c:v>41688</c:v>
                      </c:pt>
                      <c:pt idx="48">
                        <c:v>41689</c:v>
                      </c:pt>
                      <c:pt idx="49">
                        <c:v>41690</c:v>
                      </c:pt>
                      <c:pt idx="50">
                        <c:v>41691</c:v>
                      </c:pt>
                      <c:pt idx="51">
                        <c:v>41692</c:v>
                      </c:pt>
                      <c:pt idx="52">
                        <c:v>41693</c:v>
                      </c:pt>
                      <c:pt idx="53">
                        <c:v>41694</c:v>
                      </c:pt>
                      <c:pt idx="54">
                        <c:v>41695</c:v>
                      </c:pt>
                      <c:pt idx="55">
                        <c:v>41696</c:v>
                      </c:pt>
                      <c:pt idx="56">
                        <c:v>41697</c:v>
                      </c:pt>
                      <c:pt idx="57">
                        <c:v>41698</c:v>
                      </c:pt>
                      <c:pt idx="58">
                        <c:v>41699</c:v>
                      </c:pt>
                      <c:pt idx="59">
                        <c:v>41700</c:v>
                      </c:pt>
                      <c:pt idx="60">
                        <c:v>41701</c:v>
                      </c:pt>
                      <c:pt idx="61">
                        <c:v>41702</c:v>
                      </c:pt>
                      <c:pt idx="62">
                        <c:v>41703</c:v>
                      </c:pt>
                      <c:pt idx="63">
                        <c:v>41704</c:v>
                      </c:pt>
                      <c:pt idx="64">
                        <c:v>41705</c:v>
                      </c:pt>
                      <c:pt idx="65">
                        <c:v>41706</c:v>
                      </c:pt>
                      <c:pt idx="66">
                        <c:v>41707</c:v>
                      </c:pt>
                      <c:pt idx="67">
                        <c:v>41708</c:v>
                      </c:pt>
                      <c:pt idx="68">
                        <c:v>41709</c:v>
                      </c:pt>
                      <c:pt idx="69">
                        <c:v>41710</c:v>
                      </c:pt>
                      <c:pt idx="70">
                        <c:v>41711</c:v>
                      </c:pt>
                      <c:pt idx="71">
                        <c:v>41712</c:v>
                      </c:pt>
                      <c:pt idx="72">
                        <c:v>41713</c:v>
                      </c:pt>
                      <c:pt idx="73">
                        <c:v>41714</c:v>
                      </c:pt>
                      <c:pt idx="74">
                        <c:v>41715</c:v>
                      </c:pt>
                      <c:pt idx="75">
                        <c:v>41716</c:v>
                      </c:pt>
                      <c:pt idx="76">
                        <c:v>41717</c:v>
                      </c:pt>
                      <c:pt idx="77">
                        <c:v>41718</c:v>
                      </c:pt>
                      <c:pt idx="78">
                        <c:v>41719</c:v>
                      </c:pt>
                      <c:pt idx="79">
                        <c:v>41720</c:v>
                      </c:pt>
                      <c:pt idx="80">
                        <c:v>41721</c:v>
                      </c:pt>
                      <c:pt idx="81">
                        <c:v>41722</c:v>
                      </c:pt>
                      <c:pt idx="82">
                        <c:v>41723</c:v>
                      </c:pt>
                      <c:pt idx="83">
                        <c:v>41724</c:v>
                      </c:pt>
                      <c:pt idx="84">
                        <c:v>41725</c:v>
                      </c:pt>
                      <c:pt idx="85">
                        <c:v>41726</c:v>
                      </c:pt>
                      <c:pt idx="86">
                        <c:v>41727</c:v>
                      </c:pt>
                      <c:pt idx="87">
                        <c:v>41728</c:v>
                      </c:pt>
                      <c:pt idx="88">
                        <c:v>41729</c:v>
                      </c:pt>
                      <c:pt idx="89">
                        <c:v>41730</c:v>
                      </c:pt>
                      <c:pt idx="90">
                        <c:v>41731</c:v>
                      </c:pt>
                      <c:pt idx="91">
                        <c:v>41732</c:v>
                      </c:pt>
                      <c:pt idx="92">
                        <c:v>41733</c:v>
                      </c:pt>
                      <c:pt idx="93">
                        <c:v>41734</c:v>
                      </c:pt>
                      <c:pt idx="94">
                        <c:v>41735</c:v>
                      </c:pt>
                      <c:pt idx="95">
                        <c:v>41736</c:v>
                      </c:pt>
                      <c:pt idx="96">
                        <c:v>41737</c:v>
                      </c:pt>
                      <c:pt idx="97">
                        <c:v>41738</c:v>
                      </c:pt>
                      <c:pt idx="98">
                        <c:v>41739</c:v>
                      </c:pt>
                      <c:pt idx="99">
                        <c:v>41740</c:v>
                      </c:pt>
                      <c:pt idx="100">
                        <c:v>41741</c:v>
                      </c:pt>
                      <c:pt idx="101">
                        <c:v>41742</c:v>
                      </c:pt>
                      <c:pt idx="102">
                        <c:v>41743</c:v>
                      </c:pt>
                      <c:pt idx="103">
                        <c:v>41744</c:v>
                      </c:pt>
                      <c:pt idx="104">
                        <c:v>41745</c:v>
                      </c:pt>
                      <c:pt idx="105">
                        <c:v>41746</c:v>
                      </c:pt>
                      <c:pt idx="106">
                        <c:v>41747</c:v>
                      </c:pt>
                      <c:pt idx="107">
                        <c:v>41748</c:v>
                      </c:pt>
                      <c:pt idx="108">
                        <c:v>41749</c:v>
                      </c:pt>
                      <c:pt idx="109">
                        <c:v>41750</c:v>
                      </c:pt>
                      <c:pt idx="110">
                        <c:v>41751</c:v>
                      </c:pt>
                      <c:pt idx="111">
                        <c:v>41752</c:v>
                      </c:pt>
                      <c:pt idx="112">
                        <c:v>41753</c:v>
                      </c:pt>
                      <c:pt idx="113">
                        <c:v>41754</c:v>
                      </c:pt>
                      <c:pt idx="114">
                        <c:v>41755</c:v>
                      </c:pt>
                      <c:pt idx="115">
                        <c:v>41756</c:v>
                      </c:pt>
                      <c:pt idx="116">
                        <c:v>41757</c:v>
                      </c:pt>
                      <c:pt idx="117">
                        <c:v>41758</c:v>
                      </c:pt>
                      <c:pt idx="118">
                        <c:v>41759</c:v>
                      </c:pt>
                      <c:pt idx="119">
                        <c:v>41760</c:v>
                      </c:pt>
                      <c:pt idx="120">
                        <c:v>41761</c:v>
                      </c:pt>
                      <c:pt idx="121">
                        <c:v>41762</c:v>
                      </c:pt>
                      <c:pt idx="122">
                        <c:v>41763</c:v>
                      </c:pt>
                      <c:pt idx="123">
                        <c:v>41764</c:v>
                      </c:pt>
                      <c:pt idx="124">
                        <c:v>41765</c:v>
                      </c:pt>
                      <c:pt idx="125">
                        <c:v>41766</c:v>
                      </c:pt>
                      <c:pt idx="126">
                        <c:v>41767</c:v>
                      </c:pt>
                      <c:pt idx="127">
                        <c:v>41768</c:v>
                      </c:pt>
                      <c:pt idx="128">
                        <c:v>41769</c:v>
                      </c:pt>
                      <c:pt idx="129">
                        <c:v>41770</c:v>
                      </c:pt>
                      <c:pt idx="130">
                        <c:v>41771</c:v>
                      </c:pt>
                      <c:pt idx="131">
                        <c:v>41772</c:v>
                      </c:pt>
                      <c:pt idx="132">
                        <c:v>41773</c:v>
                      </c:pt>
                      <c:pt idx="133">
                        <c:v>41774</c:v>
                      </c:pt>
                      <c:pt idx="134">
                        <c:v>41775</c:v>
                      </c:pt>
                      <c:pt idx="135">
                        <c:v>41776</c:v>
                      </c:pt>
                      <c:pt idx="136">
                        <c:v>41777</c:v>
                      </c:pt>
                      <c:pt idx="137">
                        <c:v>41778</c:v>
                      </c:pt>
                      <c:pt idx="138">
                        <c:v>41779</c:v>
                      </c:pt>
                      <c:pt idx="139">
                        <c:v>41780</c:v>
                      </c:pt>
                      <c:pt idx="140">
                        <c:v>41781</c:v>
                      </c:pt>
                      <c:pt idx="141">
                        <c:v>41782</c:v>
                      </c:pt>
                      <c:pt idx="142">
                        <c:v>41783</c:v>
                      </c:pt>
                      <c:pt idx="143">
                        <c:v>41784</c:v>
                      </c:pt>
                      <c:pt idx="144">
                        <c:v>41785</c:v>
                      </c:pt>
                      <c:pt idx="145">
                        <c:v>41786</c:v>
                      </c:pt>
                      <c:pt idx="146">
                        <c:v>41787</c:v>
                      </c:pt>
                      <c:pt idx="147">
                        <c:v>41788</c:v>
                      </c:pt>
                      <c:pt idx="148">
                        <c:v>41789</c:v>
                      </c:pt>
                      <c:pt idx="149">
                        <c:v>41790</c:v>
                      </c:pt>
                      <c:pt idx="150">
                        <c:v>41791</c:v>
                      </c:pt>
                      <c:pt idx="151">
                        <c:v>41792</c:v>
                      </c:pt>
                      <c:pt idx="152">
                        <c:v>41793</c:v>
                      </c:pt>
                      <c:pt idx="153">
                        <c:v>41794</c:v>
                      </c:pt>
                      <c:pt idx="154">
                        <c:v>41795</c:v>
                      </c:pt>
                      <c:pt idx="155">
                        <c:v>41796</c:v>
                      </c:pt>
                      <c:pt idx="156">
                        <c:v>41797</c:v>
                      </c:pt>
                      <c:pt idx="157">
                        <c:v>41798</c:v>
                      </c:pt>
                      <c:pt idx="158">
                        <c:v>41799</c:v>
                      </c:pt>
                      <c:pt idx="159">
                        <c:v>41800</c:v>
                      </c:pt>
                      <c:pt idx="160">
                        <c:v>41801</c:v>
                      </c:pt>
                      <c:pt idx="161">
                        <c:v>41802</c:v>
                      </c:pt>
                      <c:pt idx="162">
                        <c:v>41803</c:v>
                      </c:pt>
                      <c:pt idx="163">
                        <c:v>41804</c:v>
                      </c:pt>
                      <c:pt idx="164">
                        <c:v>41805</c:v>
                      </c:pt>
                      <c:pt idx="165">
                        <c:v>41806</c:v>
                      </c:pt>
                      <c:pt idx="166">
                        <c:v>41807</c:v>
                      </c:pt>
                      <c:pt idx="167">
                        <c:v>41808</c:v>
                      </c:pt>
                      <c:pt idx="168">
                        <c:v>41809</c:v>
                      </c:pt>
                      <c:pt idx="169">
                        <c:v>41810</c:v>
                      </c:pt>
                      <c:pt idx="170">
                        <c:v>41811</c:v>
                      </c:pt>
                      <c:pt idx="171">
                        <c:v>41812</c:v>
                      </c:pt>
                      <c:pt idx="172">
                        <c:v>41813</c:v>
                      </c:pt>
                      <c:pt idx="173">
                        <c:v>41814</c:v>
                      </c:pt>
                      <c:pt idx="174">
                        <c:v>41815</c:v>
                      </c:pt>
                      <c:pt idx="175">
                        <c:v>41816</c:v>
                      </c:pt>
                      <c:pt idx="176">
                        <c:v>41817</c:v>
                      </c:pt>
                      <c:pt idx="177">
                        <c:v>41818</c:v>
                      </c:pt>
                      <c:pt idx="178">
                        <c:v>41819</c:v>
                      </c:pt>
                      <c:pt idx="179">
                        <c:v>41820</c:v>
                      </c:pt>
                      <c:pt idx="180">
                        <c:v>41821</c:v>
                      </c:pt>
                      <c:pt idx="181">
                        <c:v>41822</c:v>
                      </c:pt>
                      <c:pt idx="182">
                        <c:v>41823</c:v>
                      </c:pt>
                      <c:pt idx="183">
                        <c:v>41824</c:v>
                      </c:pt>
                      <c:pt idx="184">
                        <c:v>41825</c:v>
                      </c:pt>
                      <c:pt idx="185">
                        <c:v>41826</c:v>
                      </c:pt>
                      <c:pt idx="186">
                        <c:v>41827</c:v>
                      </c:pt>
                      <c:pt idx="187">
                        <c:v>41828</c:v>
                      </c:pt>
                      <c:pt idx="188">
                        <c:v>41829</c:v>
                      </c:pt>
                      <c:pt idx="189">
                        <c:v>41830</c:v>
                      </c:pt>
                      <c:pt idx="190">
                        <c:v>41831</c:v>
                      </c:pt>
                      <c:pt idx="191">
                        <c:v>41832</c:v>
                      </c:pt>
                      <c:pt idx="192">
                        <c:v>41833</c:v>
                      </c:pt>
                      <c:pt idx="193">
                        <c:v>41834</c:v>
                      </c:pt>
                      <c:pt idx="194">
                        <c:v>41835</c:v>
                      </c:pt>
                      <c:pt idx="195">
                        <c:v>41836</c:v>
                      </c:pt>
                      <c:pt idx="196">
                        <c:v>41837</c:v>
                      </c:pt>
                      <c:pt idx="197">
                        <c:v>41838</c:v>
                      </c:pt>
                      <c:pt idx="198">
                        <c:v>41839</c:v>
                      </c:pt>
                      <c:pt idx="199">
                        <c:v>41840</c:v>
                      </c:pt>
                      <c:pt idx="200">
                        <c:v>41841</c:v>
                      </c:pt>
                      <c:pt idx="201">
                        <c:v>41842</c:v>
                      </c:pt>
                      <c:pt idx="202">
                        <c:v>41843</c:v>
                      </c:pt>
                      <c:pt idx="203">
                        <c:v>41844</c:v>
                      </c:pt>
                      <c:pt idx="204">
                        <c:v>41845</c:v>
                      </c:pt>
                      <c:pt idx="205">
                        <c:v>41846</c:v>
                      </c:pt>
                      <c:pt idx="206">
                        <c:v>41847</c:v>
                      </c:pt>
                      <c:pt idx="207">
                        <c:v>41848</c:v>
                      </c:pt>
                      <c:pt idx="208">
                        <c:v>41849</c:v>
                      </c:pt>
                      <c:pt idx="209">
                        <c:v>41850</c:v>
                      </c:pt>
                      <c:pt idx="210">
                        <c:v>41851</c:v>
                      </c:pt>
                      <c:pt idx="211">
                        <c:v>41852</c:v>
                      </c:pt>
                      <c:pt idx="212">
                        <c:v>41853</c:v>
                      </c:pt>
                      <c:pt idx="213">
                        <c:v>41854</c:v>
                      </c:pt>
                      <c:pt idx="214">
                        <c:v>41855</c:v>
                      </c:pt>
                      <c:pt idx="215">
                        <c:v>41856</c:v>
                      </c:pt>
                      <c:pt idx="216">
                        <c:v>41857</c:v>
                      </c:pt>
                      <c:pt idx="217">
                        <c:v>41858</c:v>
                      </c:pt>
                      <c:pt idx="218">
                        <c:v>41859</c:v>
                      </c:pt>
                      <c:pt idx="219">
                        <c:v>41860</c:v>
                      </c:pt>
                      <c:pt idx="220">
                        <c:v>41861</c:v>
                      </c:pt>
                      <c:pt idx="221">
                        <c:v>41862</c:v>
                      </c:pt>
                      <c:pt idx="222">
                        <c:v>41863</c:v>
                      </c:pt>
                      <c:pt idx="223">
                        <c:v>41864</c:v>
                      </c:pt>
                      <c:pt idx="224">
                        <c:v>41865</c:v>
                      </c:pt>
                      <c:pt idx="225">
                        <c:v>41866</c:v>
                      </c:pt>
                      <c:pt idx="226">
                        <c:v>41867</c:v>
                      </c:pt>
                      <c:pt idx="227">
                        <c:v>41868</c:v>
                      </c:pt>
                      <c:pt idx="228">
                        <c:v>41869</c:v>
                      </c:pt>
                      <c:pt idx="229">
                        <c:v>41870</c:v>
                      </c:pt>
                      <c:pt idx="230">
                        <c:v>41871</c:v>
                      </c:pt>
                      <c:pt idx="231">
                        <c:v>41872</c:v>
                      </c:pt>
                      <c:pt idx="232">
                        <c:v>41873</c:v>
                      </c:pt>
                      <c:pt idx="233">
                        <c:v>41874</c:v>
                      </c:pt>
                      <c:pt idx="234">
                        <c:v>41875</c:v>
                      </c:pt>
                      <c:pt idx="235">
                        <c:v>41876</c:v>
                      </c:pt>
                      <c:pt idx="236">
                        <c:v>41877</c:v>
                      </c:pt>
                      <c:pt idx="237">
                        <c:v>41878</c:v>
                      </c:pt>
                      <c:pt idx="238">
                        <c:v>41879</c:v>
                      </c:pt>
                      <c:pt idx="239">
                        <c:v>41880</c:v>
                      </c:pt>
                      <c:pt idx="240">
                        <c:v>41881</c:v>
                      </c:pt>
                      <c:pt idx="241">
                        <c:v>41882</c:v>
                      </c:pt>
                      <c:pt idx="242">
                        <c:v>41883</c:v>
                      </c:pt>
                      <c:pt idx="243">
                        <c:v>41884</c:v>
                      </c:pt>
                      <c:pt idx="244">
                        <c:v>41885</c:v>
                      </c:pt>
                      <c:pt idx="245">
                        <c:v>41886</c:v>
                      </c:pt>
                      <c:pt idx="246">
                        <c:v>41887</c:v>
                      </c:pt>
                      <c:pt idx="247">
                        <c:v>41888</c:v>
                      </c:pt>
                      <c:pt idx="248">
                        <c:v>41889</c:v>
                      </c:pt>
                      <c:pt idx="249">
                        <c:v>41890</c:v>
                      </c:pt>
                      <c:pt idx="250">
                        <c:v>41891</c:v>
                      </c:pt>
                      <c:pt idx="251">
                        <c:v>41892</c:v>
                      </c:pt>
                      <c:pt idx="252">
                        <c:v>41893</c:v>
                      </c:pt>
                      <c:pt idx="253">
                        <c:v>41894</c:v>
                      </c:pt>
                      <c:pt idx="254">
                        <c:v>41895</c:v>
                      </c:pt>
                      <c:pt idx="255">
                        <c:v>41896</c:v>
                      </c:pt>
                      <c:pt idx="256">
                        <c:v>41897</c:v>
                      </c:pt>
                      <c:pt idx="257">
                        <c:v>41898</c:v>
                      </c:pt>
                      <c:pt idx="258">
                        <c:v>41899</c:v>
                      </c:pt>
                      <c:pt idx="259">
                        <c:v>41900</c:v>
                      </c:pt>
                      <c:pt idx="260">
                        <c:v>41901</c:v>
                      </c:pt>
                      <c:pt idx="261">
                        <c:v>41902</c:v>
                      </c:pt>
                      <c:pt idx="262">
                        <c:v>41903</c:v>
                      </c:pt>
                      <c:pt idx="263">
                        <c:v>41904</c:v>
                      </c:pt>
                      <c:pt idx="264">
                        <c:v>41905</c:v>
                      </c:pt>
                      <c:pt idx="265">
                        <c:v>41906</c:v>
                      </c:pt>
                      <c:pt idx="266">
                        <c:v>41907</c:v>
                      </c:pt>
                      <c:pt idx="267">
                        <c:v>41908</c:v>
                      </c:pt>
                      <c:pt idx="268">
                        <c:v>41909</c:v>
                      </c:pt>
                      <c:pt idx="269">
                        <c:v>41910</c:v>
                      </c:pt>
                      <c:pt idx="270">
                        <c:v>41911</c:v>
                      </c:pt>
                      <c:pt idx="271">
                        <c:v>41912</c:v>
                      </c:pt>
                      <c:pt idx="272">
                        <c:v>41913</c:v>
                      </c:pt>
                      <c:pt idx="273">
                        <c:v>41914</c:v>
                      </c:pt>
                      <c:pt idx="274">
                        <c:v>41915</c:v>
                      </c:pt>
                      <c:pt idx="275">
                        <c:v>41916</c:v>
                      </c:pt>
                      <c:pt idx="276">
                        <c:v>41917</c:v>
                      </c:pt>
                      <c:pt idx="277">
                        <c:v>41918</c:v>
                      </c:pt>
                      <c:pt idx="278">
                        <c:v>41919</c:v>
                      </c:pt>
                      <c:pt idx="279">
                        <c:v>41920</c:v>
                      </c:pt>
                      <c:pt idx="280">
                        <c:v>41921</c:v>
                      </c:pt>
                      <c:pt idx="281">
                        <c:v>41922</c:v>
                      </c:pt>
                      <c:pt idx="282">
                        <c:v>41923</c:v>
                      </c:pt>
                      <c:pt idx="283">
                        <c:v>41924</c:v>
                      </c:pt>
                      <c:pt idx="284">
                        <c:v>41925</c:v>
                      </c:pt>
                      <c:pt idx="285">
                        <c:v>41926</c:v>
                      </c:pt>
                      <c:pt idx="286">
                        <c:v>41927</c:v>
                      </c:pt>
                      <c:pt idx="287">
                        <c:v>41928</c:v>
                      </c:pt>
                      <c:pt idx="288">
                        <c:v>41929</c:v>
                      </c:pt>
                      <c:pt idx="289">
                        <c:v>41930</c:v>
                      </c:pt>
                      <c:pt idx="290">
                        <c:v>41931</c:v>
                      </c:pt>
                      <c:pt idx="291">
                        <c:v>41932</c:v>
                      </c:pt>
                      <c:pt idx="292">
                        <c:v>41933</c:v>
                      </c:pt>
                      <c:pt idx="293">
                        <c:v>41934</c:v>
                      </c:pt>
                      <c:pt idx="294">
                        <c:v>41935</c:v>
                      </c:pt>
                      <c:pt idx="295">
                        <c:v>41936</c:v>
                      </c:pt>
                      <c:pt idx="296">
                        <c:v>41937</c:v>
                      </c:pt>
                      <c:pt idx="297">
                        <c:v>41938</c:v>
                      </c:pt>
                      <c:pt idx="298">
                        <c:v>41939</c:v>
                      </c:pt>
                      <c:pt idx="299">
                        <c:v>41940</c:v>
                      </c:pt>
                      <c:pt idx="300">
                        <c:v>41941</c:v>
                      </c:pt>
                      <c:pt idx="301">
                        <c:v>41942</c:v>
                      </c:pt>
                      <c:pt idx="302">
                        <c:v>41943</c:v>
                      </c:pt>
                      <c:pt idx="303">
                        <c:v>41944</c:v>
                      </c:pt>
                      <c:pt idx="304">
                        <c:v>41945</c:v>
                      </c:pt>
                      <c:pt idx="305">
                        <c:v>41946</c:v>
                      </c:pt>
                      <c:pt idx="306">
                        <c:v>41947</c:v>
                      </c:pt>
                      <c:pt idx="307">
                        <c:v>41948</c:v>
                      </c:pt>
                      <c:pt idx="308">
                        <c:v>41949</c:v>
                      </c:pt>
                      <c:pt idx="309">
                        <c:v>41950</c:v>
                      </c:pt>
                      <c:pt idx="310">
                        <c:v>41951</c:v>
                      </c:pt>
                      <c:pt idx="311">
                        <c:v>41952</c:v>
                      </c:pt>
                      <c:pt idx="312">
                        <c:v>41953</c:v>
                      </c:pt>
                      <c:pt idx="313">
                        <c:v>41954</c:v>
                      </c:pt>
                      <c:pt idx="314">
                        <c:v>41955</c:v>
                      </c:pt>
                      <c:pt idx="315">
                        <c:v>41956</c:v>
                      </c:pt>
                      <c:pt idx="316">
                        <c:v>41957</c:v>
                      </c:pt>
                      <c:pt idx="317">
                        <c:v>41958</c:v>
                      </c:pt>
                      <c:pt idx="318">
                        <c:v>41959</c:v>
                      </c:pt>
                      <c:pt idx="319">
                        <c:v>41960</c:v>
                      </c:pt>
                      <c:pt idx="320">
                        <c:v>41961</c:v>
                      </c:pt>
                      <c:pt idx="321">
                        <c:v>41962</c:v>
                      </c:pt>
                      <c:pt idx="322">
                        <c:v>41963</c:v>
                      </c:pt>
                      <c:pt idx="323">
                        <c:v>41964</c:v>
                      </c:pt>
                      <c:pt idx="324">
                        <c:v>41965</c:v>
                      </c:pt>
                      <c:pt idx="325">
                        <c:v>41966</c:v>
                      </c:pt>
                      <c:pt idx="326">
                        <c:v>41967</c:v>
                      </c:pt>
                      <c:pt idx="327">
                        <c:v>41968</c:v>
                      </c:pt>
                      <c:pt idx="328">
                        <c:v>41969</c:v>
                      </c:pt>
                      <c:pt idx="329">
                        <c:v>41970</c:v>
                      </c:pt>
                      <c:pt idx="330">
                        <c:v>41971</c:v>
                      </c:pt>
                      <c:pt idx="331">
                        <c:v>41972</c:v>
                      </c:pt>
                      <c:pt idx="332">
                        <c:v>41973</c:v>
                      </c:pt>
                      <c:pt idx="333">
                        <c:v>41974</c:v>
                      </c:pt>
                      <c:pt idx="334">
                        <c:v>41975</c:v>
                      </c:pt>
                      <c:pt idx="335">
                        <c:v>41976</c:v>
                      </c:pt>
                      <c:pt idx="336">
                        <c:v>41977</c:v>
                      </c:pt>
                      <c:pt idx="337">
                        <c:v>41978</c:v>
                      </c:pt>
                      <c:pt idx="338">
                        <c:v>41979</c:v>
                      </c:pt>
                      <c:pt idx="339">
                        <c:v>41980</c:v>
                      </c:pt>
                      <c:pt idx="340">
                        <c:v>41981</c:v>
                      </c:pt>
                      <c:pt idx="341">
                        <c:v>41982</c:v>
                      </c:pt>
                      <c:pt idx="342">
                        <c:v>41983</c:v>
                      </c:pt>
                      <c:pt idx="343">
                        <c:v>41984</c:v>
                      </c:pt>
                      <c:pt idx="344">
                        <c:v>41985</c:v>
                      </c:pt>
                      <c:pt idx="345">
                        <c:v>41986</c:v>
                      </c:pt>
                      <c:pt idx="346">
                        <c:v>41987</c:v>
                      </c:pt>
                      <c:pt idx="347">
                        <c:v>41988</c:v>
                      </c:pt>
                      <c:pt idx="348">
                        <c:v>41989</c:v>
                      </c:pt>
                      <c:pt idx="349">
                        <c:v>41990</c:v>
                      </c:pt>
                      <c:pt idx="350">
                        <c:v>41991</c:v>
                      </c:pt>
                      <c:pt idx="351">
                        <c:v>41992</c:v>
                      </c:pt>
                      <c:pt idx="352">
                        <c:v>41993</c:v>
                      </c:pt>
                      <c:pt idx="353">
                        <c:v>41994</c:v>
                      </c:pt>
                      <c:pt idx="354">
                        <c:v>41995</c:v>
                      </c:pt>
                      <c:pt idx="355">
                        <c:v>41996</c:v>
                      </c:pt>
                      <c:pt idx="356">
                        <c:v>41997</c:v>
                      </c:pt>
                      <c:pt idx="357">
                        <c:v>41998</c:v>
                      </c:pt>
                      <c:pt idx="358">
                        <c:v>41999</c:v>
                      </c:pt>
                      <c:pt idx="359">
                        <c:v>42000</c:v>
                      </c:pt>
                      <c:pt idx="360">
                        <c:v>42001</c:v>
                      </c:pt>
                      <c:pt idx="361">
                        <c:v>42002</c:v>
                      </c:pt>
                      <c:pt idx="362">
                        <c:v>42003</c:v>
                      </c:pt>
                      <c:pt idx="363">
                        <c:v>42004</c:v>
                      </c:pt>
                      <c:pt idx="364">
                        <c:v>42005</c:v>
                      </c:pt>
                      <c:pt idx="365">
                        <c:v>42006</c:v>
                      </c:pt>
                      <c:pt idx="366">
                        <c:v>42007</c:v>
                      </c:pt>
                      <c:pt idx="367">
                        <c:v>42008</c:v>
                      </c:pt>
                      <c:pt idx="368">
                        <c:v>42009</c:v>
                      </c:pt>
                      <c:pt idx="369">
                        <c:v>42010</c:v>
                      </c:pt>
                      <c:pt idx="370">
                        <c:v>42011</c:v>
                      </c:pt>
                      <c:pt idx="371">
                        <c:v>42012</c:v>
                      </c:pt>
                      <c:pt idx="372">
                        <c:v>42013</c:v>
                      </c:pt>
                      <c:pt idx="373">
                        <c:v>42014</c:v>
                      </c:pt>
                      <c:pt idx="374">
                        <c:v>42015</c:v>
                      </c:pt>
                      <c:pt idx="375">
                        <c:v>42016</c:v>
                      </c:pt>
                      <c:pt idx="376">
                        <c:v>42017</c:v>
                      </c:pt>
                      <c:pt idx="377">
                        <c:v>42018</c:v>
                      </c:pt>
                      <c:pt idx="378">
                        <c:v>42019</c:v>
                      </c:pt>
                      <c:pt idx="379">
                        <c:v>42020</c:v>
                      </c:pt>
                      <c:pt idx="380">
                        <c:v>42021</c:v>
                      </c:pt>
                      <c:pt idx="381">
                        <c:v>42022</c:v>
                      </c:pt>
                      <c:pt idx="382">
                        <c:v>42023</c:v>
                      </c:pt>
                      <c:pt idx="383">
                        <c:v>42024</c:v>
                      </c:pt>
                      <c:pt idx="384">
                        <c:v>42025</c:v>
                      </c:pt>
                      <c:pt idx="385">
                        <c:v>42026</c:v>
                      </c:pt>
                      <c:pt idx="386">
                        <c:v>42027</c:v>
                      </c:pt>
                      <c:pt idx="387">
                        <c:v>42028</c:v>
                      </c:pt>
                      <c:pt idx="388">
                        <c:v>42029</c:v>
                      </c:pt>
                      <c:pt idx="389">
                        <c:v>42030</c:v>
                      </c:pt>
                      <c:pt idx="390">
                        <c:v>42031</c:v>
                      </c:pt>
                      <c:pt idx="391">
                        <c:v>42032</c:v>
                      </c:pt>
                      <c:pt idx="392">
                        <c:v>42033</c:v>
                      </c:pt>
                      <c:pt idx="393">
                        <c:v>42034</c:v>
                      </c:pt>
                      <c:pt idx="394">
                        <c:v>42035</c:v>
                      </c:pt>
                      <c:pt idx="395">
                        <c:v>42036</c:v>
                      </c:pt>
                      <c:pt idx="396">
                        <c:v>42037</c:v>
                      </c:pt>
                      <c:pt idx="397">
                        <c:v>42038</c:v>
                      </c:pt>
                      <c:pt idx="398">
                        <c:v>42039</c:v>
                      </c:pt>
                      <c:pt idx="399">
                        <c:v>42040</c:v>
                      </c:pt>
                      <c:pt idx="400">
                        <c:v>42041</c:v>
                      </c:pt>
                      <c:pt idx="401">
                        <c:v>42042</c:v>
                      </c:pt>
                      <c:pt idx="402">
                        <c:v>42043</c:v>
                      </c:pt>
                      <c:pt idx="403">
                        <c:v>42044</c:v>
                      </c:pt>
                      <c:pt idx="404">
                        <c:v>42045</c:v>
                      </c:pt>
                      <c:pt idx="405">
                        <c:v>42046</c:v>
                      </c:pt>
                      <c:pt idx="406">
                        <c:v>42047</c:v>
                      </c:pt>
                      <c:pt idx="407">
                        <c:v>42048</c:v>
                      </c:pt>
                      <c:pt idx="408">
                        <c:v>42049</c:v>
                      </c:pt>
                      <c:pt idx="409">
                        <c:v>42050</c:v>
                      </c:pt>
                      <c:pt idx="410">
                        <c:v>42051</c:v>
                      </c:pt>
                      <c:pt idx="411">
                        <c:v>42052</c:v>
                      </c:pt>
                      <c:pt idx="412">
                        <c:v>42053</c:v>
                      </c:pt>
                      <c:pt idx="413">
                        <c:v>42054</c:v>
                      </c:pt>
                      <c:pt idx="414">
                        <c:v>42055</c:v>
                      </c:pt>
                      <c:pt idx="415">
                        <c:v>42056</c:v>
                      </c:pt>
                      <c:pt idx="416">
                        <c:v>42057</c:v>
                      </c:pt>
                      <c:pt idx="417">
                        <c:v>42058</c:v>
                      </c:pt>
                      <c:pt idx="418">
                        <c:v>42059</c:v>
                      </c:pt>
                      <c:pt idx="419">
                        <c:v>42060</c:v>
                      </c:pt>
                      <c:pt idx="420">
                        <c:v>42061</c:v>
                      </c:pt>
                      <c:pt idx="421">
                        <c:v>42062</c:v>
                      </c:pt>
                      <c:pt idx="422">
                        <c:v>42063</c:v>
                      </c:pt>
                      <c:pt idx="423">
                        <c:v>42064</c:v>
                      </c:pt>
                      <c:pt idx="424">
                        <c:v>42065</c:v>
                      </c:pt>
                      <c:pt idx="425">
                        <c:v>42066</c:v>
                      </c:pt>
                      <c:pt idx="426">
                        <c:v>42067</c:v>
                      </c:pt>
                      <c:pt idx="427">
                        <c:v>42068</c:v>
                      </c:pt>
                      <c:pt idx="428">
                        <c:v>42069</c:v>
                      </c:pt>
                      <c:pt idx="429">
                        <c:v>42070</c:v>
                      </c:pt>
                      <c:pt idx="430">
                        <c:v>42071</c:v>
                      </c:pt>
                      <c:pt idx="431">
                        <c:v>42072</c:v>
                      </c:pt>
                      <c:pt idx="432">
                        <c:v>42073</c:v>
                      </c:pt>
                      <c:pt idx="433">
                        <c:v>42074</c:v>
                      </c:pt>
                      <c:pt idx="434">
                        <c:v>42075</c:v>
                      </c:pt>
                      <c:pt idx="435">
                        <c:v>42076</c:v>
                      </c:pt>
                      <c:pt idx="436">
                        <c:v>42077</c:v>
                      </c:pt>
                      <c:pt idx="437">
                        <c:v>42078</c:v>
                      </c:pt>
                      <c:pt idx="438">
                        <c:v>42079</c:v>
                      </c:pt>
                      <c:pt idx="439">
                        <c:v>42080</c:v>
                      </c:pt>
                      <c:pt idx="440">
                        <c:v>42081</c:v>
                      </c:pt>
                      <c:pt idx="441">
                        <c:v>42082</c:v>
                      </c:pt>
                      <c:pt idx="442">
                        <c:v>42083</c:v>
                      </c:pt>
                      <c:pt idx="443">
                        <c:v>42084</c:v>
                      </c:pt>
                      <c:pt idx="444">
                        <c:v>42085</c:v>
                      </c:pt>
                      <c:pt idx="445">
                        <c:v>42086</c:v>
                      </c:pt>
                      <c:pt idx="446">
                        <c:v>42087</c:v>
                      </c:pt>
                      <c:pt idx="447">
                        <c:v>42088</c:v>
                      </c:pt>
                      <c:pt idx="448">
                        <c:v>42089</c:v>
                      </c:pt>
                      <c:pt idx="449">
                        <c:v>42090</c:v>
                      </c:pt>
                      <c:pt idx="450">
                        <c:v>42091</c:v>
                      </c:pt>
                      <c:pt idx="451">
                        <c:v>42092</c:v>
                      </c:pt>
                      <c:pt idx="452">
                        <c:v>42093</c:v>
                      </c:pt>
                      <c:pt idx="453">
                        <c:v>42094</c:v>
                      </c:pt>
                      <c:pt idx="454">
                        <c:v>42095</c:v>
                      </c:pt>
                      <c:pt idx="455">
                        <c:v>42096</c:v>
                      </c:pt>
                      <c:pt idx="456">
                        <c:v>42097</c:v>
                      </c:pt>
                      <c:pt idx="457">
                        <c:v>42098</c:v>
                      </c:pt>
                      <c:pt idx="458">
                        <c:v>42099</c:v>
                      </c:pt>
                      <c:pt idx="459">
                        <c:v>42100</c:v>
                      </c:pt>
                      <c:pt idx="460">
                        <c:v>42101</c:v>
                      </c:pt>
                      <c:pt idx="461">
                        <c:v>42102</c:v>
                      </c:pt>
                      <c:pt idx="462">
                        <c:v>42103</c:v>
                      </c:pt>
                      <c:pt idx="463">
                        <c:v>42104</c:v>
                      </c:pt>
                      <c:pt idx="464">
                        <c:v>42105</c:v>
                      </c:pt>
                      <c:pt idx="465">
                        <c:v>42106</c:v>
                      </c:pt>
                      <c:pt idx="466">
                        <c:v>42107</c:v>
                      </c:pt>
                      <c:pt idx="467">
                        <c:v>42108</c:v>
                      </c:pt>
                      <c:pt idx="468">
                        <c:v>42109</c:v>
                      </c:pt>
                      <c:pt idx="469">
                        <c:v>42110</c:v>
                      </c:pt>
                      <c:pt idx="470">
                        <c:v>42111</c:v>
                      </c:pt>
                      <c:pt idx="471">
                        <c:v>42112</c:v>
                      </c:pt>
                      <c:pt idx="472">
                        <c:v>42113</c:v>
                      </c:pt>
                      <c:pt idx="473">
                        <c:v>42114</c:v>
                      </c:pt>
                      <c:pt idx="474">
                        <c:v>42115</c:v>
                      </c:pt>
                      <c:pt idx="475">
                        <c:v>42116</c:v>
                      </c:pt>
                      <c:pt idx="476">
                        <c:v>42117</c:v>
                      </c:pt>
                      <c:pt idx="477">
                        <c:v>42118</c:v>
                      </c:pt>
                      <c:pt idx="478">
                        <c:v>42119</c:v>
                      </c:pt>
                      <c:pt idx="479">
                        <c:v>42120</c:v>
                      </c:pt>
                      <c:pt idx="480">
                        <c:v>42121</c:v>
                      </c:pt>
                      <c:pt idx="481">
                        <c:v>42122</c:v>
                      </c:pt>
                      <c:pt idx="482">
                        <c:v>42123</c:v>
                      </c:pt>
                      <c:pt idx="483">
                        <c:v>42124</c:v>
                      </c:pt>
                      <c:pt idx="484">
                        <c:v>42125</c:v>
                      </c:pt>
                      <c:pt idx="485">
                        <c:v>42126</c:v>
                      </c:pt>
                      <c:pt idx="486">
                        <c:v>42127</c:v>
                      </c:pt>
                      <c:pt idx="487">
                        <c:v>42128</c:v>
                      </c:pt>
                      <c:pt idx="488">
                        <c:v>42129</c:v>
                      </c:pt>
                      <c:pt idx="489">
                        <c:v>42130</c:v>
                      </c:pt>
                      <c:pt idx="490">
                        <c:v>42131</c:v>
                      </c:pt>
                      <c:pt idx="491">
                        <c:v>42132</c:v>
                      </c:pt>
                      <c:pt idx="492">
                        <c:v>42133</c:v>
                      </c:pt>
                      <c:pt idx="493">
                        <c:v>42134</c:v>
                      </c:pt>
                      <c:pt idx="494">
                        <c:v>42135</c:v>
                      </c:pt>
                      <c:pt idx="495">
                        <c:v>42136</c:v>
                      </c:pt>
                      <c:pt idx="496">
                        <c:v>42137</c:v>
                      </c:pt>
                      <c:pt idx="497">
                        <c:v>42138</c:v>
                      </c:pt>
                      <c:pt idx="498">
                        <c:v>42139</c:v>
                      </c:pt>
                      <c:pt idx="499">
                        <c:v>42140</c:v>
                      </c:pt>
                      <c:pt idx="500">
                        <c:v>42141</c:v>
                      </c:pt>
                      <c:pt idx="501">
                        <c:v>42142</c:v>
                      </c:pt>
                      <c:pt idx="502">
                        <c:v>42143</c:v>
                      </c:pt>
                      <c:pt idx="503">
                        <c:v>42144</c:v>
                      </c:pt>
                      <c:pt idx="504">
                        <c:v>42145</c:v>
                      </c:pt>
                      <c:pt idx="505">
                        <c:v>42146</c:v>
                      </c:pt>
                      <c:pt idx="506">
                        <c:v>42147</c:v>
                      </c:pt>
                      <c:pt idx="507">
                        <c:v>42148</c:v>
                      </c:pt>
                      <c:pt idx="508">
                        <c:v>42149</c:v>
                      </c:pt>
                      <c:pt idx="509">
                        <c:v>42150</c:v>
                      </c:pt>
                      <c:pt idx="510">
                        <c:v>42151</c:v>
                      </c:pt>
                      <c:pt idx="511">
                        <c:v>42152</c:v>
                      </c:pt>
                      <c:pt idx="512">
                        <c:v>42153</c:v>
                      </c:pt>
                      <c:pt idx="513">
                        <c:v>42154</c:v>
                      </c:pt>
                      <c:pt idx="514">
                        <c:v>42155</c:v>
                      </c:pt>
                      <c:pt idx="515">
                        <c:v>42156</c:v>
                      </c:pt>
                      <c:pt idx="516">
                        <c:v>42157</c:v>
                      </c:pt>
                      <c:pt idx="517">
                        <c:v>42158</c:v>
                      </c:pt>
                      <c:pt idx="518">
                        <c:v>42159</c:v>
                      </c:pt>
                      <c:pt idx="519">
                        <c:v>42160</c:v>
                      </c:pt>
                      <c:pt idx="520">
                        <c:v>42161</c:v>
                      </c:pt>
                      <c:pt idx="521">
                        <c:v>42162</c:v>
                      </c:pt>
                      <c:pt idx="522">
                        <c:v>42163</c:v>
                      </c:pt>
                      <c:pt idx="523">
                        <c:v>42164</c:v>
                      </c:pt>
                      <c:pt idx="524">
                        <c:v>42165</c:v>
                      </c:pt>
                      <c:pt idx="525">
                        <c:v>42166</c:v>
                      </c:pt>
                      <c:pt idx="526">
                        <c:v>42167</c:v>
                      </c:pt>
                      <c:pt idx="527">
                        <c:v>42168</c:v>
                      </c:pt>
                      <c:pt idx="528">
                        <c:v>42169</c:v>
                      </c:pt>
                      <c:pt idx="529">
                        <c:v>42170</c:v>
                      </c:pt>
                      <c:pt idx="530">
                        <c:v>42171</c:v>
                      </c:pt>
                      <c:pt idx="531">
                        <c:v>42172</c:v>
                      </c:pt>
                      <c:pt idx="532">
                        <c:v>42173</c:v>
                      </c:pt>
                      <c:pt idx="533">
                        <c:v>42174</c:v>
                      </c:pt>
                      <c:pt idx="534">
                        <c:v>42175</c:v>
                      </c:pt>
                      <c:pt idx="535">
                        <c:v>42176</c:v>
                      </c:pt>
                      <c:pt idx="536">
                        <c:v>42177</c:v>
                      </c:pt>
                      <c:pt idx="537">
                        <c:v>42178</c:v>
                      </c:pt>
                      <c:pt idx="538">
                        <c:v>42179</c:v>
                      </c:pt>
                      <c:pt idx="539">
                        <c:v>42180</c:v>
                      </c:pt>
                      <c:pt idx="540">
                        <c:v>42181</c:v>
                      </c:pt>
                      <c:pt idx="541">
                        <c:v>42182</c:v>
                      </c:pt>
                      <c:pt idx="542">
                        <c:v>42183</c:v>
                      </c:pt>
                      <c:pt idx="543">
                        <c:v>42184</c:v>
                      </c:pt>
                      <c:pt idx="544">
                        <c:v>42185</c:v>
                      </c:pt>
                      <c:pt idx="545">
                        <c:v>42186</c:v>
                      </c:pt>
                      <c:pt idx="546">
                        <c:v>42187</c:v>
                      </c:pt>
                      <c:pt idx="547">
                        <c:v>42188</c:v>
                      </c:pt>
                      <c:pt idx="548">
                        <c:v>42189</c:v>
                      </c:pt>
                      <c:pt idx="549">
                        <c:v>42190</c:v>
                      </c:pt>
                      <c:pt idx="550">
                        <c:v>42191</c:v>
                      </c:pt>
                      <c:pt idx="551">
                        <c:v>42192</c:v>
                      </c:pt>
                      <c:pt idx="552">
                        <c:v>42193</c:v>
                      </c:pt>
                      <c:pt idx="553">
                        <c:v>42194</c:v>
                      </c:pt>
                      <c:pt idx="554">
                        <c:v>42195</c:v>
                      </c:pt>
                      <c:pt idx="555">
                        <c:v>42196</c:v>
                      </c:pt>
                      <c:pt idx="556">
                        <c:v>42197</c:v>
                      </c:pt>
                      <c:pt idx="557">
                        <c:v>42198</c:v>
                      </c:pt>
                      <c:pt idx="558">
                        <c:v>42199</c:v>
                      </c:pt>
                      <c:pt idx="559">
                        <c:v>42200</c:v>
                      </c:pt>
                      <c:pt idx="560">
                        <c:v>42201</c:v>
                      </c:pt>
                      <c:pt idx="561">
                        <c:v>42202</c:v>
                      </c:pt>
                      <c:pt idx="562">
                        <c:v>42203</c:v>
                      </c:pt>
                      <c:pt idx="563">
                        <c:v>42204</c:v>
                      </c:pt>
                      <c:pt idx="564">
                        <c:v>42205</c:v>
                      </c:pt>
                      <c:pt idx="565">
                        <c:v>42206</c:v>
                      </c:pt>
                      <c:pt idx="566">
                        <c:v>42207</c:v>
                      </c:pt>
                      <c:pt idx="567">
                        <c:v>42208</c:v>
                      </c:pt>
                      <c:pt idx="568">
                        <c:v>42209</c:v>
                      </c:pt>
                      <c:pt idx="569">
                        <c:v>42210</c:v>
                      </c:pt>
                      <c:pt idx="570">
                        <c:v>42211</c:v>
                      </c:pt>
                      <c:pt idx="571">
                        <c:v>42212</c:v>
                      </c:pt>
                      <c:pt idx="572">
                        <c:v>42213</c:v>
                      </c:pt>
                      <c:pt idx="573">
                        <c:v>42214</c:v>
                      </c:pt>
                      <c:pt idx="574">
                        <c:v>42215</c:v>
                      </c:pt>
                      <c:pt idx="575">
                        <c:v>42216</c:v>
                      </c:pt>
                      <c:pt idx="576">
                        <c:v>42217</c:v>
                      </c:pt>
                      <c:pt idx="577">
                        <c:v>42218</c:v>
                      </c:pt>
                      <c:pt idx="578">
                        <c:v>42219</c:v>
                      </c:pt>
                      <c:pt idx="579">
                        <c:v>42220</c:v>
                      </c:pt>
                      <c:pt idx="580">
                        <c:v>42221</c:v>
                      </c:pt>
                      <c:pt idx="581">
                        <c:v>42222</c:v>
                      </c:pt>
                      <c:pt idx="582">
                        <c:v>42223</c:v>
                      </c:pt>
                      <c:pt idx="583">
                        <c:v>42224</c:v>
                      </c:pt>
                      <c:pt idx="584">
                        <c:v>42225</c:v>
                      </c:pt>
                      <c:pt idx="585">
                        <c:v>42226</c:v>
                      </c:pt>
                      <c:pt idx="586">
                        <c:v>42227</c:v>
                      </c:pt>
                      <c:pt idx="587">
                        <c:v>42228</c:v>
                      </c:pt>
                      <c:pt idx="588">
                        <c:v>42229</c:v>
                      </c:pt>
                      <c:pt idx="589">
                        <c:v>42230</c:v>
                      </c:pt>
                      <c:pt idx="590">
                        <c:v>42231</c:v>
                      </c:pt>
                      <c:pt idx="591">
                        <c:v>42232</c:v>
                      </c:pt>
                      <c:pt idx="592">
                        <c:v>42233</c:v>
                      </c:pt>
                      <c:pt idx="593">
                        <c:v>42234</c:v>
                      </c:pt>
                      <c:pt idx="594">
                        <c:v>42235</c:v>
                      </c:pt>
                      <c:pt idx="595">
                        <c:v>42236</c:v>
                      </c:pt>
                      <c:pt idx="596">
                        <c:v>42237</c:v>
                      </c:pt>
                      <c:pt idx="597">
                        <c:v>42238</c:v>
                      </c:pt>
                      <c:pt idx="598">
                        <c:v>42239</c:v>
                      </c:pt>
                      <c:pt idx="599">
                        <c:v>42240</c:v>
                      </c:pt>
                      <c:pt idx="600">
                        <c:v>42241</c:v>
                      </c:pt>
                      <c:pt idx="601">
                        <c:v>42242</c:v>
                      </c:pt>
                      <c:pt idx="602">
                        <c:v>42243</c:v>
                      </c:pt>
                      <c:pt idx="603">
                        <c:v>42244</c:v>
                      </c:pt>
                      <c:pt idx="604">
                        <c:v>42245</c:v>
                      </c:pt>
                      <c:pt idx="605">
                        <c:v>42246</c:v>
                      </c:pt>
                      <c:pt idx="606">
                        <c:v>42247</c:v>
                      </c:pt>
                      <c:pt idx="607">
                        <c:v>42248</c:v>
                      </c:pt>
                      <c:pt idx="608">
                        <c:v>42249</c:v>
                      </c:pt>
                      <c:pt idx="609">
                        <c:v>42250</c:v>
                      </c:pt>
                      <c:pt idx="610">
                        <c:v>42251</c:v>
                      </c:pt>
                      <c:pt idx="611">
                        <c:v>42252</c:v>
                      </c:pt>
                      <c:pt idx="612">
                        <c:v>42253</c:v>
                      </c:pt>
                      <c:pt idx="613">
                        <c:v>42254</c:v>
                      </c:pt>
                      <c:pt idx="614">
                        <c:v>42255</c:v>
                      </c:pt>
                      <c:pt idx="615">
                        <c:v>42256</c:v>
                      </c:pt>
                      <c:pt idx="616">
                        <c:v>42257</c:v>
                      </c:pt>
                      <c:pt idx="617">
                        <c:v>42258</c:v>
                      </c:pt>
                      <c:pt idx="618">
                        <c:v>42259</c:v>
                      </c:pt>
                      <c:pt idx="619">
                        <c:v>42260</c:v>
                      </c:pt>
                      <c:pt idx="620">
                        <c:v>42261</c:v>
                      </c:pt>
                      <c:pt idx="621">
                        <c:v>42262</c:v>
                      </c:pt>
                      <c:pt idx="622">
                        <c:v>42263</c:v>
                      </c:pt>
                      <c:pt idx="623">
                        <c:v>42264</c:v>
                      </c:pt>
                      <c:pt idx="624">
                        <c:v>42265</c:v>
                      </c:pt>
                      <c:pt idx="625">
                        <c:v>42266</c:v>
                      </c:pt>
                      <c:pt idx="626">
                        <c:v>42267</c:v>
                      </c:pt>
                      <c:pt idx="627">
                        <c:v>42268</c:v>
                      </c:pt>
                      <c:pt idx="628">
                        <c:v>42269</c:v>
                      </c:pt>
                      <c:pt idx="629">
                        <c:v>42270</c:v>
                      </c:pt>
                      <c:pt idx="630">
                        <c:v>42271</c:v>
                      </c:pt>
                      <c:pt idx="631">
                        <c:v>42272</c:v>
                      </c:pt>
                      <c:pt idx="632">
                        <c:v>42273</c:v>
                      </c:pt>
                      <c:pt idx="633">
                        <c:v>42274</c:v>
                      </c:pt>
                      <c:pt idx="634">
                        <c:v>42275</c:v>
                      </c:pt>
                      <c:pt idx="635">
                        <c:v>42276</c:v>
                      </c:pt>
                      <c:pt idx="636">
                        <c:v>42277</c:v>
                      </c:pt>
                      <c:pt idx="637">
                        <c:v>42278</c:v>
                      </c:pt>
                      <c:pt idx="638">
                        <c:v>42279</c:v>
                      </c:pt>
                      <c:pt idx="639">
                        <c:v>42280</c:v>
                      </c:pt>
                      <c:pt idx="640">
                        <c:v>42281</c:v>
                      </c:pt>
                      <c:pt idx="641">
                        <c:v>42282</c:v>
                      </c:pt>
                      <c:pt idx="642">
                        <c:v>42283</c:v>
                      </c:pt>
                      <c:pt idx="643">
                        <c:v>42284</c:v>
                      </c:pt>
                      <c:pt idx="644">
                        <c:v>42285</c:v>
                      </c:pt>
                      <c:pt idx="645">
                        <c:v>42286</c:v>
                      </c:pt>
                      <c:pt idx="646">
                        <c:v>42287</c:v>
                      </c:pt>
                      <c:pt idx="647">
                        <c:v>42288</c:v>
                      </c:pt>
                      <c:pt idx="648">
                        <c:v>42289</c:v>
                      </c:pt>
                      <c:pt idx="649">
                        <c:v>42290</c:v>
                      </c:pt>
                      <c:pt idx="650">
                        <c:v>42291</c:v>
                      </c:pt>
                      <c:pt idx="651">
                        <c:v>42292</c:v>
                      </c:pt>
                      <c:pt idx="652">
                        <c:v>42293</c:v>
                      </c:pt>
                      <c:pt idx="653">
                        <c:v>42294</c:v>
                      </c:pt>
                      <c:pt idx="654">
                        <c:v>42295</c:v>
                      </c:pt>
                      <c:pt idx="655">
                        <c:v>42296</c:v>
                      </c:pt>
                      <c:pt idx="656">
                        <c:v>42297</c:v>
                      </c:pt>
                      <c:pt idx="657">
                        <c:v>42298</c:v>
                      </c:pt>
                      <c:pt idx="658">
                        <c:v>42299</c:v>
                      </c:pt>
                      <c:pt idx="659">
                        <c:v>42300</c:v>
                      </c:pt>
                      <c:pt idx="660">
                        <c:v>42301</c:v>
                      </c:pt>
                      <c:pt idx="661">
                        <c:v>42302</c:v>
                      </c:pt>
                      <c:pt idx="662">
                        <c:v>42303</c:v>
                      </c:pt>
                      <c:pt idx="663">
                        <c:v>42304</c:v>
                      </c:pt>
                      <c:pt idx="664">
                        <c:v>42305</c:v>
                      </c:pt>
                      <c:pt idx="665">
                        <c:v>42306</c:v>
                      </c:pt>
                      <c:pt idx="666">
                        <c:v>42307</c:v>
                      </c:pt>
                      <c:pt idx="667">
                        <c:v>42308</c:v>
                      </c:pt>
                      <c:pt idx="668">
                        <c:v>42309</c:v>
                      </c:pt>
                      <c:pt idx="669">
                        <c:v>42310</c:v>
                      </c:pt>
                      <c:pt idx="670">
                        <c:v>42311</c:v>
                      </c:pt>
                      <c:pt idx="671">
                        <c:v>42312</c:v>
                      </c:pt>
                      <c:pt idx="672">
                        <c:v>42313</c:v>
                      </c:pt>
                      <c:pt idx="673">
                        <c:v>42314</c:v>
                      </c:pt>
                      <c:pt idx="674">
                        <c:v>42315</c:v>
                      </c:pt>
                      <c:pt idx="675">
                        <c:v>42316</c:v>
                      </c:pt>
                      <c:pt idx="676">
                        <c:v>42317</c:v>
                      </c:pt>
                      <c:pt idx="677">
                        <c:v>42318</c:v>
                      </c:pt>
                      <c:pt idx="678">
                        <c:v>42319</c:v>
                      </c:pt>
                      <c:pt idx="679">
                        <c:v>42320</c:v>
                      </c:pt>
                      <c:pt idx="680">
                        <c:v>42321</c:v>
                      </c:pt>
                      <c:pt idx="681">
                        <c:v>42322</c:v>
                      </c:pt>
                      <c:pt idx="682">
                        <c:v>42323</c:v>
                      </c:pt>
                      <c:pt idx="683">
                        <c:v>42324</c:v>
                      </c:pt>
                      <c:pt idx="684">
                        <c:v>42325</c:v>
                      </c:pt>
                      <c:pt idx="685">
                        <c:v>42326</c:v>
                      </c:pt>
                      <c:pt idx="686">
                        <c:v>42327</c:v>
                      </c:pt>
                      <c:pt idx="687">
                        <c:v>42328</c:v>
                      </c:pt>
                      <c:pt idx="688">
                        <c:v>42329</c:v>
                      </c:pt>
                      <c:pt idx="689">
                        <c:v>42330</c:v>
                      </c:pt>
                      <c:pt idx="690">
                        <c:v>42331</c:v>
                      </c:pt>
                      <c:pt idx="691">
                        <c:v>42332</c:v>
                      </c:pt>
                      <c:pt idx="692">
                        <c:v>42333</c:v>
                      </c:pt>
                      <c:pt idx="693">
                        <c:v>42334</c:v>
                      </c:pt>
                      <c:pt idx="694">
                        <c:v>42335</c:v>
                      </c:pt>
                      <c:pt idx="695">
                        <c:v>42336</c:v>
                      </c:pt>
                      <c:pt idx="696">
                        <c:v>42337</c:v>
                      </c:pt>
                      <c:pt idx="697">
                        <c:v>42338</c:v>
                      </c:pt>
                      <c:pt idx="698">
                        <c:v>42339</c:v>
                      </c:pt>
                      <c:pt idx="699">
                        <c:v>42340</c:v>
                      </c:pt>
                      <c:pt idx="700">
                        <c:v>42341</c:v>
                      </c:pt>
                      <c:pt idx="701">
                        <c:v>42342</c:v>
                      </c:pt>
                      <c:pt idx="702">
                        <c:v>42343</c:v>
                      </c:pt>
                      <c:pt idx="703">
                        <c:v>42344</c:v>
                      </c:pt>
                      <c:pt idx="704">
                        <c:v>42345</c:v>
                      </c:pt>
                      <c:pt idx="705">
                        <c:v>42346</c:v>
                      </c:pt>
                      <c:pt idx="706">
                        <c:v>42347</c:v>
                      </c:pt>
                      <c:pt idx="707">
                        <c:v>42348</c:v>
                      </c:pt>
                      <c:pt idx="708">
                        <c:v>42349</c:v>
                      </c:pt>
                      <c:pt idx="709">
                        <c:v>42350</c:v>
                      </c:pt>
                      <c:pt idx="710">
                        <c:v>42351</c:v>
                      </c:pt>
                      <c:pt idx="711">
                        <c:v>42352</c:v>
                      </c:pt>
                      <c:pt idx="712">
                        <c:v>42353</c:v>
                      </c:pt>
                      <c:pt idx="713">
                        <c:v>42354</c:v>
                      </c:pt>
                      <c:pt idx="714">
                        <c:v>42355</c:v>
                      </c:pt>
                      <c:pt idx="715">
                        <c:v>42356</c:v>
                      </c:pt>
                      <c:pt idx="716">
                        <c:v>42357</c:v>
                      </c:pt>
                      <c:pt idx="717">
                        <c:v>42358</c:v>
                      </c:pt>
                      <c:pt idx="718">
                        <c:v>42359</c:v>
                      </c:pt>
                      <c:pt idx="719">
                        <c:v>42360</c:v>
                      </c:pt>
                      <c:pt idx="720">
                        <c:v>42361</c:v>
                      </c:pt>
                      <c:pt idx="721">
                        <c:v>42362</c:v>
                      </c:pt>
                      <c:pt idx="722">
                        <c:v>42363</c:v>
                      </c:pt>
                      <c:pt idx="723">
                        <c:v>42364</c:v>
                      </c:pt>
                      <c:pt idx="724">
                        <c:v>42365</c:v>
                      </c:pt>
                      <c:pt idx="725">
                        <c:v>42366</c:v>
                      </c:pt>
                      <c:pt idx="726">
                        <c:v>42367</c:v>
                      </c:pt>
                      <c:pt idx="727">
                        <c:v>42368</c:v>
                      </c:pt>
                      <c:pt idx="728">
                        <c:v>42369</c:v>
                      </c:pt>
                      <c:pt idx="729">
                        <c:v>42370</c:v>
                      </c:pt>
                      <c:pt idx="730">
                        <c:v>42371</c:v>
                      </c:pt>
                      <c:pt idx="731">
                        <c:v>42372</c:v>
                      </c:pt>
                      <c:pt idx="732">
                        <c:v>42373</c:v>
                      </c:pt>
                      <c:pt idx="733">
                        <c:v>42374</c:v>
                      </c:pt>
                      <c:pt idx="734">
                        <c:v>42375</c:v>
                      </c:pt>
                      <c:pt idx="735">
                        <c:v>42376</c:v>
                      </c:pt>
                      <c:pt idx="736">
                        <c:v>42377</c:v>
                      </c:pt>
                      <c:pt idx="737">
                        <c:v>42378</c:v>
                      </c:pt>
                      <c:pt idx="738">
                        <c:v>42379</c:v>
                      </c:pt>
                      <c:pt idx="739">
                        <c:v>42380</c:v>
                      </c:pt>
                      <c:pt idx="740">
                        <c:v>42381</c:v>
                      </c:pt>
                      <c:pt idx="741">
                        <c:v>42382</c:v>
                      </c:pt>
                      <c:pt idx="742">
                        <c:v>42383</c:v>
                      </c:pt>
                      <c:pt idx="743">
                        <c:v>42384</c:v>
                      </c:pt>
                      <c:pt idx="744">
                        <c:v>42385</c:v>
                      </c:pt>
                      <c:pt idx="745">
                        <c:v>42386</c:v>
                      </c:pt>
                      <c:pt idx="746">
                        <c:v>42387</c:v>
                      </c:pt>
                      <c:pt idx="747">
                        <c:v>42388</c:v>
                      </c:pt>
                      <c:pt idx="748">
                        <c:v>42389</c:v>
                      </c:pt>
                      <c:pt idx="749">
                        <c:v>42390</c:v>
                      </c:pt>
                      <c:pt idx="750">
                        <c:v>42391</c:v>
                      </c:pt>
                      <c:pt idx="751">
                        <c:v>42392</c:v>
                      </c:pt>
                      <c:pt idx="752">
                        <c:v>42393</c:v>
                      </c:pt>
                      <c:pt idx="753">
                        <c:v>42394</c:v>
                      </c:pt>
                      <c:pt idx="754">
                        <c:v>42395</c:v>
                      </c:pt>
                      <c:pt idx="755">
                        <c:v>42396</c:v>
                      </c:pt>
                      <c:pt idx="756">
                        <c:v>42397</c:v>
                      </c:pt>
                      <c:pt idx="757">
                        <c:v>42398</c:v>
                      </c:pt>
                      <c:pt idx="758">
                        <c:v>42399</c:v>
                      </c:pt>
                      <c:pt idx="759">
                        <c:v>42400</c:v>
                      </c:pt>
                      <c:pt idx="760">
                        <c:v>42401</c:v>
                      </c:pt>
                      <c:pt idx="761">
                        <c:v>42402</c:v>
                      </c:pt>
                      <c:pt idx="762">
                        <c:v>42403</c:v>
                      </c:pt>
                      <c:pt idx="763">
                        <c:v>42404</c:v>
                      </c:pt>
                      <c:pt idx="764">
                        <c:v>42405</c:v>
                      </c:pt>
                      <c:pt idx="765">
                        <c:v>42406</c:v>
                      </c:pt>
                      <c:pt idx="766">
                        <c:v>42407</c:v>
                      </c:pt>
                      <c:pt idx="767">
                        <c:v>42408</c:v>
                      </c:pt>
                      <c:pt idx="768">
                        <c:v>42409</c:v>
                      </c:pt>
                      <c:pt idx="769">
                        <c:v>42410</c:v>
                      </c:pt>
                      <c:pt idx="770">
                        <c:v>42411</c:v>
                      </c:pt>
                      <c:pt idx="771">
                        <c:v>42412</c:v>
                      </c:pt>
                      <c:pt idx="772">
                        <c:v>42413</c:v>
                      </c:pt>
                      <c:pt idx="773">
                        <c:v>42414</c:v>
                      </c:pt>
                      <c:pt idx="774">
                        <c:v>42415</c:v>
                      </c:pt>
                      <c:pt idx="775">
                        <c:v>42416</c:v>
                      </c:pt>
                      <c:pt idx="776">
                        <c:v>42417</c:v>
                      </c:pt>
                      <c:pt idx="777">
                        <c:v>42418</c:v>
                      </c:pt>
                      <c:pt idx="778">
                        <c:v>42419</c:v>
                      </c:pt>
                      <c:pt idx="779">
                        <c:v>42420</c:v>
                      </c:pt>
                      <c:pt idx="780">
                        <c:v>42421</c:v>
                      </c:pt>
                      <c:pt idx="781">
                        <c:v>42422</c:v>
                      </c:pt>
                      <c:pt idx="782">
                        <c:v>42423</c:v>
                      </c:pt>
                      <c:pt idx="783">
                        <c:v>42424</c:v>
                      </c:pt>
                      <c:pt idx="784">
                        <c:v>42425</c:v>
                      </c:pt>
                      <c:pt idx="785">
                        <c:v>42426</c:v>
                      </c:pt>
                      <c:pt idx="786">
                        <c:v>42427</c:v>
                      </c:pt>
                      <c:pt idx="787">
                        <c:v>42428</c:v>
                      </c:pt>
                      <c:pt idx="788">
                        <c:v>42429</c:v>
                      </c:pt>
                      <c:pt idx="789">
                        <c:v>42430</c:v>
                      </c:pt>
                      <c:pt idx="790">
                        <c:v>42431</c:v>
                      </c:pt>
                      <c:pt idx="791">
                        <c:v>42432</c:v>
                      </c:pt>
                      <c:pt idx="792">
                        <c:v>42433</c:v>
                      </c:pt>
                      <c:pt idx="793">
                        <c:v>42434</c:v>
                      </c:pt>
                      <c:pt idx="794">
                        <c:v>42435</c:v>
                      </c:pt>
                      <c:pt idx="795">
                        <c:v>42436</c:v>
                      </c:pt>
                      <c:pt idx="796">
                        <c:v>42437</c:v>
                      </c:pt>
                      <c:pt idx="797">
                        <c:v>42438</c:v>
                      </c:pt>
                      <c:pt idx="798">
                        <c:v>42439</c:v>
                      </c:pt>
                      <c:pt idx="799">
                        <c:v>42440</c:v>
                      </c:pt>
                      <c:pt idx="800">
                        <c:v>42441</c:v>
                      </c:pt>
                      <c:pt idx="801">
                        <c:v>42442</c:v>
                      </c:pt>
                      <c:pt idx="802">
                        <c:v>42443</c:v>
                      </c:pt>
                      <c:pt idx="803">
                        <c:v>42444</c:v>
                      </c:pt>
                      <c:pt idx="804">
                        <c:v>42445</c:v>
                      </c:pt>
                      <c:pt idx="805">
                        <c:v>42446</c:v>
                      </c:pt>
                      <c:pt idx="806">
                        <c:v>42447</c:v>
                      </c:pt>
                      <c:pt idx="807">
                        <c:v>42448</c:v>
                      </c:pt>
                      <c:pt idx="808">
                        <c:v>42449</c:v>
                      </c:pt>
                      <c:pt idx="809">
                        <c:v>42450</c:v>
                      </c:pt>
                      <c:pt idx="810">
                        <c:v>42451</c:v>
                      </c:pt>
                      <c:pt idx="811">
                        <c:v>42452</c:v>
                      </c:pt>
                      <c:pt idx="812">
                        <c:v>42453</c:v>
                      </c:pt>
                      <c:pt idx="813">
                        <c:v>42454</c:v>
                      </c:pt>
                      <c:pt idx="814">
                        <c:v>42455</c:v>
                      </c:pt>
                      <c:pt idx="815">
                        <c:v>42456</c:v>
                      </c:pt>
                      <c:pt idx="816">
                        <c:v>42457</c:v>
                      </c:pt>
                      <c:pt idx="817">
                        <c:v>42458</c:v>
                      </c:pt>
                      <c:pt idx="818">
                        <c:v>42459</c:v>
                      </c:pt>
                      <c:pt idx="819">
                        <c:v>42460</c:v>
                      </c:pt>
                      <c:pt idx="820">
                        <c:v>42461</c:v>
                      </c:pt>
                      <c:pt idx="821">
                        <c:v>42462</c:v>
                      </c:pt>
                      <c:pt idx="822">
                        <c:v>42463</c:v>
                      </c:pt>
                      <c:pt idx="823">
                        <c:v>42464</c:v>
                      </c:pt>
                      <c:pt idx="824">
                        <c:v>42465</c:v>
                      </c:pt>
                      <c:pt idx="825">
                        <c:v>42466</c:v>
                      </c:pt>
                      <c:pt idx="826">
                        <c:v>42467</c:v>
                      </c:pt>
                      <c:pt idx="827">
                        <c:v>42468</c:v>
                      </c:pt>
                      <c:pt idx="828">
                        <c:v>42469</c:v>
                      </c:pt>
                      <c:pt idx="829">
                        <c:v>42470</c:v>
                      </c:pt>
                      <c:pt idx="830">
                        <c:v>42471</c:v>
                      </c:pt>
                      <c:pt idx="831">
                        <c:v>42472</c:v>
                      </c:pt>
                      <c:pt idx="832">
                        <c:v>42473</c:v>
                      </c:pt>
                      <c:pt idx="833">
                        <c:v>42474</c:v>
                      </c:pt>
                      <c:pt idx="834">
                        <c:v>42475</c:v>
                      </c:pt>
                      <c:pt idx="835">
                        <c:v>42476</c:v>
                      </c:pt>
                      <c:pt idx="836">
                        <c:v>42477</c:v>
                      </c:pt>
                      <c:pt idx="837">
                        <c:v>42478</c:v>
                      </c:pt>
                      <c:pt idx="838">
                        <c:v>42479</c:v>
                      </c:pt>
                      <c:pt idx="839">
                        <c:v>42480</c:v>
                      </c:pt>
                      <c:pt idx="840">
                        <c:v>42481</c:v>
                      </c:pt>
                      <c:pt idx="841">
                        <c:v>42482</c:v>
                      </c:pt>
                      <c:pt idx="842">
                        <c:v>42483</c:v>
                      </c:pt>
                      <c:pt idx="843">
                        <c:v>42484</c:v>
                      </c:pt>
                      <c:pt idx="844">
                        <c:v>42485</c:v>
                      </c:pt>
                      <c:pt idx="845">
                        <c:v>42486</c:v>
                      </c:pt>
                      <c:pt idx="846">
                        <c:v>42487</c:v>
                      </c:pt>
                      <c:pt idx="847">
                        <c:v>42488</c:v>
                      </c:pt>
                      <c:pt idx="848">
                        <c:v>42489</c:v>
                      </c:pt>
                      <c:pt idx="849">
                        <c:v>42490</c:v>
                      </c:pt>
                      <c:pt idx="850">
                        <c:v>42491</c:v>
                      </c:pt>
                      <c:pt idx="851">
                        <c:v>42492</c:v>
                      </c:pt>
                      <c:pt idx="852">
                        <c:v>42493</c:v>
                      </c:pt>
                      <c:pt idx="853">
                        <c:v>42494</c:v>
                      </c:pt>
                      <c:pt idx="854">
                        <c:v>42495</c:v>
                      </c:pt>
                      <c:pt idx="855">
                        <c:v>42496</c:v>
                      </c:pt>
                      <c:pt idx="856">
                        <c:v>42497</c:v>
                      </c:pt>
                      <c:pt idx="857">
                        <c:v>42498</c:v>
                      </c:pt>
                      <c:pt idx="858">
                        <c:v>42499</c:v>
                      </c:pt>
                      <c:pt idx="859">
                        <c:v>42500</c:v>
                      </c:pt>
                      <c:pt idx="860">
                        <c:v>42501</c:v>
                      </c:pt>
                      <c:pt idx="861">
                        <c:v>42502</c:v>
                      </c:pt>
                      <c:pt idx="862">
                        <c:v>42503</c:v>
                      </c:pt>
                      <c:pt idx="863">
                        <c:v>42504</c:v>
                      </c:pt>
                      <c:pt idx="864">
                        <c:v>42505</c:v>
                      </c:pt>
                      <c:pt idx="865">
                        <c:v>42506</c:v>
                      </c:pt>
                      <c:pt idx="866">
                        <c:v>42507</c:v>
                      </c:pt>
                      <c:pt idx="867">
                        <c:v>42508</c:v>
                      </c:pt>
                      <c:pt idx="868">
                        <c:v>42509</c:v>
                      </c:pt>
                      <c:pt idx="869">
                        <c:v>42510</c:v>
                      </c:pt>
                      <c:pt idx="870">
                        <c:v>42511</c:v>
                      </c:pt>
                      <c:pt idx="871">
                        <c:v>42512</c:v>
                      </c:pt>
                      <c:pt idx="872">
                        <c:v>42513</c:v>
                      </c:pt>
                      <c:pt idx="873">
                        <c:v>42514</c:v>
                      </c:pt>
                      <c:pt idx="874">
                        <c:v>42515</c:v>
                      </c:pt>
                      <c:pt idx="875">
                        <c:v>42516</c:v>
                      </c:pt>
                      <c:pt idx="876">
                        <c:v>42517</c:v>
                      </c:pt>
                      <c:pt idx="877">
                        <c:v>42518</c:v>
                      </c:pt>
                      <c:pt idx="878">
                        <c:v>42519</c:v>
                      </c:pt>
                      <c:pt idx="879">
                        <c:v>42520</c:v>
                      </c:pt>
                      <c:pt idx="880">
                        <c:v>42521</c:v>
                      </c:pt>
                      <c:pt idx="881">
                        <c:v>42522</c:v>
                      </c:pt>
                      <c:pt idx="882">
                        <c:v>42523</c:v>
                      </c:pt>
                      <c:pt idx="883">
                        <c:v>42524</c:v>
                      </c:pt>
                      <c:pt idx="884">
                        <c:v>42525</c:v>
                      </c:pt>
                      <c:pt idx="885">
                        <c:v>42526</c:v>
                      </c:pt>
                      <c:pt idx="886">
                        <c:v>42527</c:v>
                      </c:pt>
                      <c:pt idx="887">
                        <c:v>42528</c:v>
                      </c:pt>
                      <c:pt idx="888">
                        <c:v>42529</c:v>
                      </c:pt>
                      <c:pt idx="889">
                        <c:v>42530</c:v>
                      </c:pt>
                      <c:pt idx="890">
                        <c:v>42531</c:v>
                      </c:pt>
                      <c:pt idx="891">
                        <c:v>42532</c:v>
                      </c:pt>
                      <c:pt idx="892">
                        <c:v>42533</c:v>
                      </c:pt>
                      <c:pt idx="893">
                        <c:v>42534</c:v>
                      </c:pt>
                      <c:pt idx="894">
                        <c:v>42535</c:v>
                      </c:pt>
                      <c:pt idx="895">
                        <c:v>42536</c:v>
                      </c:pt>
                      <c:pt idx="896">
                        <c:v>42537</c:v>
                      </c:pt>
                      <c:pt idx="897">
                        <c:v>42538</c:v>
                      </c:pt>
                      <c:pt idx="898">
                        <c:v>42539</c:v>
                      </c:pt>
                      <c:pt idx="899">
                        <c:v>42540</c:v>
                      </c:pt>
                      <c:pt idx="900">
                        <c:v>42541</c:v>
                      </c:pt>
                      <c:pt idx="901">
                        <c:v>42542</c:v>
                      </c:pt>
                      <c:pt idx="902">
                        <c:v>42543</c:v>
                      </c:pt>
                      <c:pt idx="903">
                        <c:v>42544</c:v>
                      </c:pt>
                      <c:pt idx="904">
                        <c:v>42545</c:v>
                      </c:pt>
                      <c:pt idx="905">
                        <c:v>42546</c:v>
                      </c:pt>
                      <c:pt idx="906">
                        <c:v>42547</c:v>
                      </c:pt>
                      <c:pt idx="907">
                        <c:v>42548</c:v>
                      </c:pt>
                      <c:pt idx="908">
                        <c:v>42549</c:v>
                      </c:pt>
                      <c:pt idx="909">
                        <c:v>42550</c:v>
                      </c:pt>
                      <c:pt idx="910">
                        <c:v>42551</c:v>
                      </c:pt>
                      <c:pt idx="911">
                        <c:v>42552</c:v>
                      </c:pt>
                      <c:pt idx="912">
                        <c:v>42553</c:v>
                      </c:pt>
                      <c:pt idx="913">
                        <c:v>42554</c:v>
                      </c:pt>
                      <c:pt idx="914">
                        <c:v>42555</c:v>
                      </c:pt>
                      <c:pt idx="915">
                        <c:v>42556</c:v>
                      </c:pt>
                      <c:pt idx="916">
                        <c:v>42557</c:v>
                      </c:pt>
                      <c:pt idx="917">
                        <c:v>42558</c:v>
                      </c:pt>
                      <c:pt idx="918">
                        <c:v>42559</c:v>
                      </c:pt>
                      <c:pt idx="919">
                        <c:v>42560</c:v>
                      </c:pt>
                      <c:pt idx="920">
                        <c:v>42561</c:v>
                      </c:pt>
                      <c:pt idx="921">
                        <c:v>42562</c:v>
                      </c:pt>
                      <c:pt idx="922">
                        <c:v>42563</c:v>
                      </c:pt>
                      <c:pt idx="923">
                        <c:v>42564</c:v>
                      </c:pt>
                      <c:pt idx="924">
                        <c:v>42565</c:v>
                      </c:pt>
                      <c:pt idx="925">
                        <c:v>42566</c:v>
                      </c:pt>
                      <c:pt idx="926">
                        <c:v>42567</c:v>
                      </c:pt>
                      <c:pt idx="927">
                        <c:v>42568</c:v>
                      </c:pt>
                      <c:pt idx="928">
                        <c:v>42569</c:v>
                      </c:pt>
                      <c:pt idx="929">
                        <c:v>42570</c:v>
                      </c:pt>
                      <c:pt idx="930">
                        <c:v>42571</c:v>
                      </c:pt>
                      <c:pt idx="931">
                        <c:v>42572</c:v>
                      </c:pt>
                      <c:pt idx="932">
                        <c:v>42573</c:v>
                      </c:pt>
                      <c:pt idx="933">
                        <c:v>42574</c:v>
                      </c:pt>
                      <c:pt idx="934">
                        <c:v>42575</c:v>
                      </c:pt>
                      <c:pt idx="935">
                        <c:v>42576</c:v>
                      </c:pt>
                      <c:pt idx="936">
                        <c:v>42577</c:v>
                      </c:pt>
                      <c:pt idx="937">
                        <c:v>42578</c:v>
                      </c:pt>
                      <c:pt idx="938">
                        <c:v>42579</c:v>
                      </c:pt>
                      <c:pt idx="939">
                        <c:v>42580</c:v>
                      </c:pt>
                      <c:pt idx="940">
                        <c:v>42581</c:v>
                      </c:pt>
                      <c:pt idx="941">
                        <c:v>42582</c:v>
                      </c:pt>
                      <c:pt idx="942">
                        <c:v>42583</c:v>
                      </c:pt>
                      <c:pt idx="943">
                        <c:v>42584</c:v>
                      </c:pt>
                      <c:pt idx="944">
                        <c:v>42585</c:v>
                      </c:pt>
                      <c:pt idx="945">
                        <c:v>42586</c:v>
                      </c:pt>
                      <c:pt idx="946">
                        <c:v>42587</c:v>
                      </c:pt>
                      <c:pt idx="947">
                        <c:v>42588</c:v>
                      </c:pt>
                      <c:pt idx="948">
                        <c:v>42589</c:v>
                      </c:pt>
                      <c:pt idx="949">
                        <c:v>42590</c:v>
                      </c:pt>
                      <c:pt idx="950">
                        <c:v>42591</c:v>
                      </c:pt>
                      <c:pt idx="951">
                        <c:v>42592</c:v>
                      </c:pt>
                      <c:pt idx="952">
                        <c:v>42593</c:v>
                      </c:pt>
                      <c:pt idx="953">
                        <c:v>42594</c:v>
                      </c:pt>
                      <c:pt idx="954">
                        <c:v>42595</c:v>
                      </c:pt>
                      <c:pt idx="955">
                        <c:v>42596</c:v>
                      </c:pt>
                      <c:pt idx="956">
                        <c:v>42597</c:v>
                      </c:pt>
                      <c:pt idx="957">
                        <c:v>42598</c:v>
                      </c:pt>
                      <c:pt idx="958">
                        <c:v>42599</c:v>
                      </c:pt>
                      <c:pt idx="959">
                        <c:v>42600</c:v>
                      </c:pt>
                      <c:pt idx="960">
                        <c:v>42601</c:v>
                      </c:pt>
                      <c:pt idx="961">
                        <c:v>42602</c:v>
                      </c:pt>
                      <c:pt idx="962">
                        <c:v>42603</c:v>
                      </c:pt>
                      <c:pt idx="963">
                        <c:v>42604</c:v>
                      </c:pt>
                      <c:pt idx="964">
                        <c:v>42605</c:v>
                      </c:pt>
                      <c:pt idx="965">
                        <c:v>42606</c:v>
                      </c:pt>
                      <c:pt idx="966">
                        <c:v>42607</c:v>
                      </c:pt>
                      <c:pt idx="967">
                        <c:v>42608</c:v>
                      </c:pt>
                      <c:pt idx="968">
                        <c:v>42609</c:v>
                      </c:pt>
                      <c:pt idx="969">
                        <c:v>42610</c:v>
                      </c:pt>
                      <c:pt idx="970">
                        <c:v>42611</c:v>
                      </c:pt>
                      <c:pt idx="971">
                        <c:v>42612</c:v>
                      </c:pt>
                      <c:pt idx="972">
                        <c:v>42613</c:v>
                      </c:pt>
                      <c:pt idx="973">
                        <c:v>42614</c:v>
                      </c:pt>
                      <c:pt idx="974">
                        <c:v>42615</c:v>
                      </c:pt>
                      <c:pt idx="975">
                        <c:v>42616</c:v>
                      </c:pt>
                      <c:pt idx="976">
                        <c:v>42617</c:v>
                      </c:pt>
                      <c:pt idx="977">
                        <c:v>42618</c:v>
                      </c:pt>
                      <c:pt idx="978">
                        <c:v>42619</c:v>
                      </c:pt>
                      <c:pt idx="979">
                        <c:v>42620</c:v>
                      </c:pt>
                      <c:pt idx="980">
                        <c:v>42621</c:v>
                      </c:pt>
                      <c:pt idx="981">
                        <c:v>42622</c:v>
                      </c:pt>
                      <c:pt idx="982">
                        <c:v>42623</c:v>
                      </c:pt>
                      <c:pt idx="983">
                        <c:v>42624</c:v>
                      </c:pt>
                      <c:pt idx="984">
                        <c:v>42625</c:v>
                      </c:pt>
                      <c:pt idx="985">
                        <c:v>42626</c:v>
                      </c:pt>
                      <c:pt idx="986">
                        <c:v>42627</c:v>
                      </c:pt>
                      <c:pt idx="987">
                        <c:v>42628</c:v>
                      </c:pt>
                      <c:pt idx="988">
                        <c:v>42629</c:v>
                      </c:pt>
                      <c:pt idx="989">
                        <c:v>42630</c:v>
                      </c:pt>
                      <c:pt idx="990">
                        <c:v>42631</c:v>
                      </c:pt>
                      <c:pt idx="991">
                        <c:v>42632</c:v>
                      </c:pt>
                      <c:pt idx="992">
                        <c:v>42633</c:v>
                      </c:pt>
                      <c:pt idx="993">
                        <c:v>42634</c:v>
                      </c:pt>
                      <c:pt idx="994">
                        <c:v>42635</c:v>
                      </c:pt>
                      <c:pt idx="995">
                        <c:v>42636</c:v>
                      </c:pt>
                      <c:pt idx="996">
                        <c:v>42637</c:v>
                      </c:pt>
                      <c:pt idx="997">
                        <c:v>42638</c:v>
                      </c:pt>
                      <c:pt idx="998">
                        <c:v>42639</c:v>
                      </c:pt>
                      <c:pt idx="999">
                        <c:v>42640</c:v>
                      </c:pt>
                      <c:pt idx="1000">
                        <c:v>42641</c:v>
                      </c:pt>
                      <c:pt idx="1001">
                        <c:v>42642</c:v>
                      </c:pt>
                      <c:pt idx="1002">
                        <c:v>42643</c:v>
                      </c:pt>
                      <c:pt idx="1003">
                        <c:v>42644</c:v>
                      </c:pt>
                      <c:pt idx="1004">
                        <c:v>42645</c:v>
                      </c:pt>
                      <c:pt idx="1005">
                        <c:v>42646</c:v>
                      </c:pt>
                      <c:pt idx="1006">
                        <c:v>42647</c:v>
                      </c:pt>
                      <c:pt idx="1007">
                        <c:v>42648</c:v>
                      </c:pt>
                      <c:pt idx="1008">
                        <c:v>42649</c:v>
                      </c:pt>
                      <c:pt idx="1009">
                        <c:v>42650</c:v>
                      </c:pt>
                      <c:pt idx="1010">
                        <c:v>42651</c:v>
                      </c:pt>
                      <c:pt idx="1011">
                        <c:v>42652</c:v>
                      </c:pt>
                      <c:pt idx="1012">
                        <c:v>42653</c:v>
                      </c:pt>
                      <c:pt idx="1013">
                        <c:v>42654</c:v>
                      </c:pt>
                      <c:pt idx="1014">
                        <c:v>42655</c:v>
                      </c:pt>
                      <c:pt idx="1015">
                        <c:v>42656</c:v>
                      </c:pt>
                      <c:pt idx="1016">
                        <c:v>42657</c:v>
                      </c:pt>
                      <c:pt idx="1017">
                        <c:v>42658</c:v>
                      </c:pt>
                      <c:pt idx="1018">
                        <c:v>42659</c:v>
                      </c:pt>
                      <c:pt idx="1019">
                        <c:v>42660</c:v>
                      </c:pt>
                      <c:pt idx="1020">
                        <c:v>42661</c:v>
                      </c:pt>
                      <c:pt idx="1021">
                        <c:v>42662</c:v>
                      </c:pt>
                      <c:pt idx="1022">
                        <c:v>42663</c:v>
                      </c:pt>
                      <c:pt idx="1023">
                        <c:v>42664</c:v>
                      </c:pt>
                      <c:pt idx="1024">
                        <c:v>42665</c:v>
                      </c:pt>
                      <c:pt idx="1025">
                        <c:v>42666</c:v>
                      </c:pt>
                      <c:pt idx="1026">
                        <c:v>42667</c:v>
                      </c:pt>
                      <c:pt idx="1027">
                        <c:v>42668</c:v>
                      </c:pt>
                      <c:pt idx="1028">
                        <c:v>42669</c:v>
                      </c:pt>
                      <c:pt idx="1029">
                        <c:v>42670</c:v>
                      </c:pt>
                      <c:pt idx="1030">
                        <c:v>42671</c:v>
                      </c:pt>
                      <c:pt idx="1031">
                        <c:v>42672</c:v>
                      </c:pt>
                      <c:pt idx="1032">
                        <c:v>42673</c:v>
                      </c:pt>
                      <c:pt idx="1033">
                        <c:v>42674</c:v>
                      </c:pt>
                      <c:pt idx="1034">
                        <c:v>42675</c:v>
                      </c:pt>
                      <c:pt idx="1035">
                        <c:v>42676</c:v>
                      </c:pt>
                      <c:pt idx="1036">
                        <c:v>42677</c:v>
                      </c:pt>
                      <c:pt idx="1037">
                        <c:v>42678</c:v>
                      </c:pt>
                      <c:pt idx="1038">
                        <c:v>42679</c:v>
                      </c:pt>
                      <c:pt idx="1039">
                        <c:v>42680</c:v>
                      </c:pt>
                      <c:pt idx="1040">
                        <c:v>42681</c:v>
                      </c:pt>
                      <c:pt idx="1041">
                        <c:v>42682</c:v>
                      </c:pt>
                      <c:pt idx="1042">
                        <c:v>42683</c:v>
                      </c:pt>
                      <c:pt idx="1043">
                        <c:v>42684</c:v>
                      </c:pt>
                      <c:pt idx="1044">
                        <c:v>42685</c:v>
                      </c:pt>
                      <c:pt idx="1045">
                        <c:v>42686</c:v>
                      </c:pt>
                      <c:pt idx="1046">
                        <c:v>42687</c:v>
                      </c:pt>
                      <c:pt idx="1047">
                        <c:v>42688</c:v>
                      </c:pt>
                      <c:pt idx="1048">
                        <c:v>42689</c:v>
                      </c:pt>
                      <c:pt idx="1049">
                        <c:v>42690</c:v>
                      </c:pt>
                      <c:pt idx="1050">
                        <c:v>42691</c:v>
                      </c:pt>
                      <c:pt idx="1051">
                        <c:v>42692</c:v>
                      </c:pt>
                      <c:pt idx="1052">
                        <c:v>42693</c:v>
                      </c:pt>
                      <c:pt idx="1053">
                        <c:v>42694</c:v>
                      </c:pt>
                      <c:pt idx="1054">
                        <c:v>42695</c:v>
                      </c:pt>
                      <c:pt idx="1055">
                        <c:v>42696</c:v>
                      </c:pt>
                      <c:pt idx="1056">
                        <c:v>42697</c:v>
                      </c:pt>
                      <c:pt idx="1057">
                        <c:v>42698</c:v>
                      </c:pt>
                      <c:pt idx="1058">
                        <c:v>42699</c:v>
                      </c:pt>
                      <c:pt idx="1059">
                        <c:v>42700</c:v>
                      </c:pt>
                      <c:pt idx="1060">
                        <c:v>42701</c:v>
                      </c:pt>
                      <c:pt idx="1061">
                        <c:v>42702</c:v>
                      </c:pt>
                      <c:pt idx="1062">
                        <c:v>42703</c:v>
                      </c:pt>
                      <c:pt idx="1063">
                        <c:v>42704</c:v>
                      </c:pt>
                      <c:pt idx="1064">
                        <c:v>42705</c:v>
                      </c:pt>
                      <c:pt idx="1065">
                        <c:v>42706</c:v>
                      </c:pt>
                      <c:pt idx="1066">
                        <c:v>42707</c:v>
                      </c:pt>
                      <c:pt idx="1067">
                        <c:v>42708</c:v>
                      </c:pt>
                      <c:pt idx="1068">
                        <c:v>42709</c:v>
                      </c:pt>
                      <c:pt idx="1069">
                        <c:v>42710</c:v>
                      </c:pt>
                      <c:pt idx="1070">
                        <c:v>42711</c:v>
                      </c:pt>
                      <c:pt idx="1071">
                        <c:v>42712</c:v>
                      </c:pt>
                      <c:pt idx="1072">
                        <c:v>42713</c:v>
                      </c:pt>
                      <c:pt idx="1073">
                        <c:v>42714</c:v>
                      </c:pt>
                      <c:pt idx="1074">
                        <c:v>42715</c:v>
                      </c:pt>
                      <c:pt idx="1075">
                        <c:v>42716</c:v>
                      </c:pt>
                      <c:pt idx="1076">
                        <c:v>42717</c:v>
                      </c:pt>
                      <c:pt idx="1077">
                        <c:v>42718</c:v>
                      </c:pt>
                      <c:pt idx="1078">
                        <c:v>42719</c:v>
                      </c:pt>
                      <c:pt idx="1079">
                        <c:v>42720</c:v>
                      </c:pt>
                      <c:pt idx="1080">
                        <c:v>42721</c:v>
                      </c:pt>
                      <c:pt idx="1081">
                        <c:v>42722</c:v>
                      </c:pt>
                      <c:pt idx="1082">
                        <c:v>42723</c:v>
                      </c:pt>
                      <c:pt idx="1083">
                        <c:v>42724</c:v>
                      </c:pt>
                      <c:pt idx="1084">
                        <c:v>42725</c:v>
                      </c:pt>
                      <c:pt idx="1085">
                        <c:v>42726</c:v>
                      </c:pt>
                      <c:pt idx="1086">
                        <c:v>42727</c:v>
                      </c:pt>
                      <c:pt idx="1087">
                        <c:v>42728</c:v>
                      </c:pt>
                      <c:pt idx="1088">
                        <c:v>42729</c:v>
                      </c:pt>
                      <c:pt idx="1089">
                        <c:v>42730</c:v>
                      </c:pt>
                      <c:pt idx="1090">
                        <c:v>42731</c:v>
                      </c:pt>
                      <c:pt idx="1091">
                        <c:v>42732</c:v>
                      </c:pt>
                      <c:pt idx="1092">
                        <c:v>42733</c:v>
                      </c:pt>
                      <c:pt idx="1093">
                        <c:v>42734</c:v>
                      </c:pt>
                      <c:pt idx="1094">
                        <c:v>42735</c:v>
                      </c:pt>
                      <c:pt idx="1095">
                        <c:v>42736</c:v>
                      </c:pt>
                      <c:pt idx="1096">
                        <c:v>42737</c:v>
                      </c:pt>
                      <c:pt idx="1097">
                        <c:v>42738</c:v>
                      </c:pt>
                      <c:pt idx="1098">
                        <c:v>42739</c:v>
                      </c:pt>
                      <c:pt idx="1099">
                        <c:v>42740</c:v>
                      </c:pt>
                      <c:pt idx="1100">
                        <c:v>42741</c:v>
                      </c:pt>
                      <c:pt idx="1101">
                        <c:v>42742</c:v>
                      </c:pt>
                      <c:pt idx="1102">
                        <c:v>42743</c:v>
                      </c:pt>
                      <c:pt idx="1103">
                        <c:v>42744</c:v>
                      </c:pt>
                      <c:pt idx="1104">
                        <c:v>42745</c:v>
                      </c:pt>
                      <c:pt idx="1105">
                        <c:v>42746</c:v>
                      </c:pt>
                      <c:pt idx="1106">
                        <c:v>42747</c:v>
                      </c:pt>
                      <c:pt idx="1107">
                        <c:v>42748</c:v>
                      </c:pt>
                      <c:pt idx="1108">
                        <c:v>42749</c:v>
                      </c:pt>
                      <c:pt idx="1109">
                        <c:v>42750</c:v>
                      </c:pt>
                      <c:pt idx="1110">
                        <c:v>42751</c:v>
                      </c:pt>
                      <c:pt idx="1111">
                        <c:v>42752</c:v>
                      </c:pt>
                      <c:pt idx="1112">
                        <c:v>42753</c:v>
                      </c:pt>
                      <c:pt idx="1113">
                        <c:v>42754</c:v>
                      </c:pt>
                      <c:pt idx="1114">
                        <c:v>42755</c:v>
                      </c:pt>
                      <c:pt idx="1115">
                        <c:v>42756</c:v>
                      </c:pt>
                      <c:pt idx="1116">
                        <c:v>42757</c:v>
                      </c:pt>
                      <c:pt idx="1117">
                        <c:v>42758</c:v>
                      </c:pt>
                      <c:pt idx="1118">
                        <c:v>42759</c:v>
                      </c:pt>
                      <c:pt idx="1119">
                        <c:v>42760</c:v>
                      </c:pt>
                      <c:pt idx="1120">
                        <c:v>42761</c:v>
                      </c:pt>
                      <c:pt idx="1121">
                        <c:v>42762</c:v>
                      </c:pt>
                      <c:pt idx="1122">
                        <c:v>42763</c:v>
                      </c:pt>
                      <c:pt idx="1123">
                        <c:v>42764</c:v>
                      </c:pt>
                      <c:pt idx="1124">
                        <c:v>42765</c:v>
                      </c:pt>
                      <c:pt idx="1125">
                        <c:v>42766</c:v>
                      </c:pt>
                      <c:pt idx="1126">
                        <c:v>42767</c:v>
                      </c:pt>
                      <c:pt idx="1127">
                        <c:v>42768</c:v>
                      </c:pt>
                      <c:pt idx="1128">
                        <c:v>42769</c:v>
                      </c:pt>
                      <c:pt idx="1129">
                        <c:v>42770</c:v>
                      </c:pt>
                      <c:pt idx="1130">
                        <c:v>42771</c:v>
                      </c:pt>
                      <c:pt idx="1131">
                        <c:v>42772</c:v>
                      </c:pt>
                      <c:pt idx="1132">
                        <c:v>42773</c:v>
                      </c:pt>
                      <c:pt idx="1133">
                        <c:v>42774</c:v>
                      </c:pt>
                      <c:pt idx="1134">
                        <c:v>42775</c:v>
                      </c:pt>
                      <c:pt idx="1135">
                        <c:v>42776</c:v>
                      </c:pt>
                      <c:pt idx="1136">
                        <c:v>42777</c:v>
                      </c:pt>
                      <c:pt idx="1137">
                        <c:v>42778</c:v>
                      </c:pt>
                      <c:pt idx="1138">
                        <c:v>42779</c:v>
                      </c:pt>
                      <c:pt idx="1139">
                        <c:v>42780</c:v>
                      </c:pt>
                      <c:pt idx="1140">
                        <c:v>42781</c:v>
                      </c:pt>
                      <c:pt idx="1141">
                        <c:v>42782</c:v>
                      </c:pt>
                      <c:pt idx="1142">
                        <c:v>42783</c:v>
                      </c:pt>
                      <c:pt idx="1143">
                        <c:v>42784</c:v>
                      </c:pt>
                      <c:pt idx="1144">
                        <c:v>42785</c:v>
                      </c:pt>
                      <c:pt idx="1145">
                        <c:v>42786</c:v>
                      </c:pt>
                      <c:pt idx="1146">
                        <c:v>42787</c:v>
                      </c:pt>
                      <c:pt idx="1147">
                        <c:v>42788</c:v>
                      </c:pt>
                      <c:pt idx="1148">
                        <c:v>42789</c:v>
                      </c:pt>
                      <c:pt idx="1149">
                        <c:v>42790</c:v>
                      </c:pt>
                      <c:pt idx="1150">
                        <c:v>42791</c:v>
                      </c:pt>
                      <c:pt idx="1151">
                        <c:v>42792</c:v>
                      </c:pt>
                      <c:pt idx="1152">
                        <c:v>42793</c:v>
                      </c:pt>
                      <c:pt idx="1153">
                        <c:v>42794</c:v>
                      </c:pt>
                      <c:pt idx="1154">
                        <c:v>42795</c:v>
                      </c:pt>
                      <c:pt idx="1155">
                        <c:v>42796</c:v>
                      </c:pt>
                      <c:pt idx="1156">
                        <c:v>42797</c:v>
                      </c:pt>
                      <c:pt idx="1157">
                        <c:v>42798</c:v>
                      </c:pt>
                      <c:pt idx="1158">
                        <c:v>42799</c:v>
                      </c:pt>
                      <c:pt idx="1159">
                        <c:v>42800</c:v>
                      </c:pt>
                      <c:pt idx="1160">
                        <c:v>42801</c:v>
                      </c:pt>
                      <c:pt idx="1161">
                        <c:v>42802</c:v>
                      </c:pt>
                      <c:pt idx="1162">
                        <c:v>42803</c:v>
                      </c:pt>
                      <c:pt idx="1163">
                        <c:v>42804</c:v>
                      </c:pt>
                      <c:pt idx="1164">
                        <c:v>42805</c:v>
                      </c:pt>
                      <c:pt idx="1165">
                        <c:v>42806</c:v>
                      </c:pt>
                      <c:pt idx="1166">
                        <c:v>42807</c:v>
                      </c:pt>
                      <c:pt idx="1167">
                        <c:v>42808</c:v>
                      </c:pt>
                      <c:pt idx="1168">
                        <c:v>42809</c:v>
                      </c:pt>
                      <c:pt idx="1169">
                        <c:v>42810</c:v>
                      </c:pt>
                      <c:pt idx="1170">
                        <c:v>42811</c:v>
                      </c:pt>
                      <c:pt idx="1171">
                        <c:v>42812</c:v>
                      </c:pt>
                      <c:pt idx="1172">
                        <c:v>42813</c:v>
                      </c:pt>
                      <c:pt idx="1173">
                        <c:v>42814</c:v>
                      </c:pt>
                      <c:pt idx="1174">
                        <c:v>42815</c:v>
                      </c:pt>
                      <c:pt idx="1175">
                        <c:v>42816</c:v>
                      </c:pt>
                      <c:pt idx="1176">
                        <c:v>42817</c:v>
                      </c:pt>
                      <c:pt idx="1177">
                        <c:v>42818</c:v>
                      </c:pt>
                      <c:pt idx="1178">
                        <c:v>42819</c:v>
                      </c:pt>
                      <c:pt idx="1179">
                        <c:v>42820</c:v>
                      </c:pt>
                      <c:pt idx="1180">
                        <c:v>42821</c:v>
                      </c:pt>
                      <c:pt idx="1181">
                        <c:v>42822</c:v>
                      </c:pt>
                      <c:pt idx="1182">
                        <c:v>42823</c:v>
                      </c:pt>
                      <c:pt idx="1183">
                        <c:v>42824</c:v>
                      </c:pt>
                      <c:pt idx="1184">
                        <c:v>42825</c:v>
                      </c:pt>
                      <c:pt idx="1185">
                        <c:v>42826</c:v>
                      </c:pt>
                      <c:pt idx="1186">
                        <c:v>42827</c:v>
                      </c:pt>
                      <c:pt idx="1187">
                        <c:v>42828</c:v>
                      </c:pt>
                      <c:pt idx="1188">
                        <c:v>42829</c:v>
                      </c:pt>
                      <c:pt idx="1189">
                        <c:v>42830</c:v>
                      </c:pt>
                      <c:pt idx="1190">
                        <c:v>42831</c:v>
                      </c:pt>
                      <c:pt idx="1191">
                        <c:v>42832</c:v>
                      </c:pt>
                      <c:pt idx="1192">
                        <c:v>42833</c:v>
                      </c:pt>
                      <c:pt idx="1193">
                        <c:v>42834</c:v>
                      </c:pt>
                      <c:pt idx="1194">
                        <c:v>42835</c:v>
                      </c:pt>
                      <c:pt idx="1195">
                        <c:v>42836</c:v>
                      </c:pt>
                      <c:pt idx="1196">
                        <c:v>42837</c:v>
                      </c:pt>
                      <c:pt idx="1197">
                        <c:v>42838</c:v>
                      </c:pt>
                      <c:pt idx="1198">
                        <c:v>42839</c:v>
                      </c:pt>
                      <c:pt idx="1199">
                        <c:v>42840</c:v>
                      </c:pt>
                      <c:pt idx="1200">
                        <c:v>42841</c:v>
                      </c:pt>
                      <c:pt idx="1201">
                        <c:v>42842</c:v>
                      </c:pt>
                      <c:pt idx="1202">
                        <c:v>42843</c:v>
                      </c:pt>
                      <c:pt idx="1203">
                        <c:v>42844</c:v>
                      </c:pt>
                      <c:pt idx="1204">
                        <c:v>42845</c:v>
                      </c:pt>
                      <c:pt idx="1205">
                        <c:v>42846</c:v>
                      </c:pt>
                      <c:pt idx="1206">
                        <c:v>42847</c:v>
                      </c:pt>
                      <c:pt idx="1207">
                        <c:v>42848</c:v>
                      </c:pt>
                      <c:pt idx="1208">
                        <c:v>42849</c:v>
                      </c:pt>
                      <c:pt idx="1209">
                        <c:v>42850</c:v>
                      </c:pt>
                      <c:pt idx="1210">
                        <c:v>42851</c:v>
                      </c:pt>
                      <c:pt idx="1211">
                        <c:v>42852</c:v>
                      </c:pt>
                      <c:pt idx="1212">
                        <c:v>42853</c:v>
                      </c:pt>
                      <c:pt idx="1213">
                        <c:v>42854</c:v>
                      </c:pt>
                      <c:pt idx="1214">
                        <c:v>42855</c:v>
                      </c:pt>
                      <c:pt idx="1215">
                        <c:v>42856</c:v>
                      </c:pt>
                      <c:pt idx="1216">
                        <c:v>42857</c:v>
                      </c:pt>
                      <c:pt idx="1217">
                        <c:v>42858</c:v>
                      </c:pt>
                      <c:pt idx="1218">
                        <c:v>42859</c:v>
                      </c:pt>
                      <c:pt idx="1219">
                        <c:v>42860</c:v>
                      </c:pt>
                      <c:pt idx="1220">
                        <c:v>42861</c:v>
                      </c:pt>
                      <c:pt idx="1221">
                        <c:v>42862</c:v>
                      </c:pt>
                      <c:pt idx="1222">
                        <c:v>42863</c:v>
                      </c:pt>
                      <c:pt idx="1223">
                        <c:v>42864</c:v>
                      </c:pt>
                      <c:pt idx="1224">
                        <c:v>42865</c:v>
                      </c:pt>
                      <c:pt idx="1225">
                        <c:v>42866</c:v>
                      </c:pt>
                      <c:pt idx="1226">
                        <c:v>42867</c:v>
                      </c:pt>
                      <c:pt idx="1227">
                        <c:v>42868</c:v>
                      </c:pt>
                      <c:pt idx="1228">
                        <c:v>42869</c:v>
                      </c:pt>
                      <c:pt idx="1229">
                        <c:v>42870</c:v>
                      </c:pt>
                      <c:pt idx="1230">
                        <c:v>42871</c:v>
                      </c:pt>
                      <c:pt idx="1231">
                        <c:v>42872</c:v>
                      </c:pt>
                      <c:pt idx="1232">
                        <c:v>42873</c:v>
                      </c:pt>
                      <c:pt idx="1233">
                        <c:v>42874</c:v>
                      </c:pt>
                      <c:pt idx="1234">
                        <c:v>42875</c:v>
                      </c:pt>
                      <c:pt idx="1235">
                        <c:v>42876</c:v>
                      </c:pt>
                      <c:pt idx="1236">
                        <c:v>42877</c:v>
                      </c:pt>
                      <c:pt idx="1237">
                        <c:v>42878</c:v>
                      </c:pt>
                      <c:pt idx="1238">
                        <c:v>42879</c:v>
                      </c:pt>
                      <c:pt idx="1239">
                        <c:v>42880</c:v>
                      </c:pt>
                      <c:pt idx="1240">
                        <c:v>42881</c:v>
                      </c:pt>
                      <c:pt idx="1241">
                        <c:v>42882</c:v>
                      </c:pt>
                      <c:pt idx="1242">
                        <c:v>42883</c:v>
                      </c:pt>
                      <c:pt idx="1243">
                        <c:v>42884</c:v>
                      </c:pt>
                      <c:pt idx="1244">
                        <c:v>42885</c:v>
                      </c:pt>
                      <c:pt idx="1245">
                        <c:v>42886</c:v>
                      </c:pt>
                      <c:pt idx="1246">
                        <c:v>42887</c:v>
                      </c:pt>
                      <c:pt idx="1247">
                        <c:v>42888</c:v>
                      </c:pt>
                      <c:pt idx="1248">
                        <c:v>42889</c:v>
                      </c:pt>
                      <c:pt idx="1249">
                        <c:v>42890</c:v>
                      </c:pt>
                      <c:pt idx="1250">
                        <c:v>42891</c:v>
                      </c:pt>
                      <c:pt idx="1251">
                        <c:v>42892</c:v>
                      </c:pt>
                      <c:pt idx="1252">
                        <c:v>42893</c:v>
                      </c:pt>
                      <c:pt idx="1253">
                        <c:v>42894</c:v>
                      </c:pt>
                      <c:pt idx="1254">
                        <c:v>42895</c:v>
                      </c:pt>
                      <c:pt idx="1255">
                        <c:v>42896</c:v>
                      </c:pt>
                      <c:pt idx="1256">
                        <c:v>42897</c:v>
                      </c:pt>
                      <c:pt idx="1257">
                        <c:v>42898</c:v>
                      </c:pt>
                      <c:pt idx="1258">
                        <c:v>42899</c:v>
                      </c:pt>
                      <c:pt idx="1259">
                        <c:v>42900</c:v>
                      </c:pt>
                      <c:pt idx="1260">
                        <c:v>42901</c:v>
                      </c:pt>
                      <c:pt idx="1261">
                        <c:v>42902</c:v>
                      </c:pt>
                      <c:pt idx="1262">
                        <c:v>42903</c:v>
                      </c:pt>
                      <c:pt idx="1263">
                        <c:v>42904</c:v>
                      </c:pt>
                      <c:pt idx="1264">
                        <c:v>42905</c:v>
                      </c:pt>
                      <c:pt idx="1265">
                        <c:v>42906</c:v>
                      </c:pt>
                      <c:pt idx="1266">
                        <c:v>42907</c:v>
                      </c:pt>
                      <c:pt idx="1267">
                        <c:v>42908</c:v>
                      </c:pt>
                      <c:pt idx="1268">
                        <c:v>42909</c:v>
                      </c:pt>
                      <c:pt idx="1269">
                        <c:v>42910</c:v>
                      </c:pt>
                      <c:pt idx="1270">
                        <c:v>42911</c:v>
                      </c:pt>
                      <c:pt idx="1271">
                        <c:v>42912</c:v>
                      </c:pt>
                      <c:pt idx="1272">
                        <c:v>42913</c:v>
                      </c:pt>
                      <c:pt idx="1273">
                        <c:v>42914</c:v>
                      </c:pt>
                      <c:pt idx="1274">
                        <c:v>42915</c:v>
                      </c:pt>
                      <c:pt idx="1275">
                        <c:v>42916</c:v>
                      </c:pt>
                      <c:pt idx="1276">
                        <c:v>42917</c:v>
                      </c:pt>
                      <c:pt idx="1277">
                        <c:v>42918</c:v>
                      </c:pt>
                      <c:pt idx="1278">
                        <c:v>42919</c:v>
                      </c:pt>
                      <c:pt idx="1279">
                        <c:v>42920</c:v>
                      </c:pt>
                      <c:pt idx="1280">
                        <c:v>42921</c:v>
                      </c:pt>
                      <c:pt idx="1281">
                        <c:v>42922</c:v>
                      </c:pt>
                      <c:pt idx="1282">
                        <c:v>42923</c:v>
                      </c:pt>
                      <c:pt idx="1283">
                        <c:v>42924</c:v>
                      </c:pt>
                      <c:pt idx="1284">
                        <c:v>42925</c:v>
                      </c:pt>
                      <c:pt idx="1285">
                        <c:v>42926</c:v>
                      </c:pt>
                      <c:pt idx="1286">
                        <c:v>42927</c:v>
                      </c:pt>
                      <c:pt idx="1287">
                        <c:v>42928</c:v>
                      </c:pt>
                      <c:pt idx="1288">
                        <c:v>42929</c:v>
                      </c:pt>
                      <c:pt idx="1289">
                        <c:v>42930</c:v>
                      </c:pt>
                      <c:pt idx="1290">
                        <c:v>42931</c:v>
                      </c:pt>
                      <c:pt idx="1291">
                        <c:v>42932</c:v>
                      </c:pt>
                      <c:pt idx="1292">
                        <c:v>42933</c:v>
                      </c:pt>
                      <c:pt idx="1293">
                        <c:v>42934</c:v>
                      </c:pt>
                      <c:pt idx="1294">
                        <c:v>42935</c:v>
                      </c:pt>
                      <c:pt idx="1295">
                        <c:v>42936</c:v>
                      </c:pt>
                      <c:pt idx="1296">
                        <c:v>42937</c:v>
                      </c:pt>
                      <c:pt idx="1297">
                        <c:v>42938</c:v>
                      </c:pt>
                      <c:pt idx="1298">
                        <c:v>42939</c:v>
                      </c:pt>
                      <c:pt idx="1299">
                        <c:v>42940</c:v>
                      </c:pt>
                      <c:pt idx="1300">
                        <c:v>42941</c:v>
                      </c:pt>
                      <c:pt idx="1301">
                        <c:v>42942</c:v>
                      </c:pt>
                      <c:pt idx="1302">
                        <c:v>42943</c:v>
                      </c:pt>
                      <c:pt idx="1303">
                        <c:v>42944</c:v>
                      </c:pt>
                      <c:pt idx="1304">
                        <c:v>42945</c:v>
                      </c:pt>
                      <c:pt idx="1305">
                        <c:v>42946</c:v>
                      </c:pt>
                      <c:pt idx="1306">
                        <c:v>42947</c:v>
                      </c:pt>
                      <c:pt idx="1307">
                        <c:v>42948</c:v>
                      </c:pt>
                      <c:pt idx="1308">
                        <c:v>42949</c:v>
                      </c:pt>
                      <c:pt idx="1309">
                        <c:v>42950</c:v>
                      </c:pt>
                      <c:pt idx="1310">
                        <c:v>42951</c:v>
                      </c:pt>
                      <c:pt idx="1311">
                        <c:v>42952</c:v>
                      </c:pt>
                      <c:pt idx="1312">
                        <c:v>42953</c:v>
                      </c:pt>
                      <c:pt idx="1313">
                        <c:v>42954</c:v>
                      </c:pt>
                      <c:pt idx="1314">
                        <c:v>42955</c:v>
                      </c:pt>
                      <c:pt idx="1315">
                        <c:v>42956</c:v>
                      </c:pt>
                      <c:pt idx="1316">
                        <c:v>42957</c:v>
                      </c:pt>
                      <c:pt idx="1317">
                        <c:v>42958</c:v>
                      </c:pt>
                      <c:pt idx="1318">
                        <c:v>42959</c:v>
                      </c:pt>
                      <c:pt idx="1319">
                        <c:v>42960</c:v>
                      </c:pt>
                      <c:pt idx="1320">
                        <c:v>42961</c:v>
                      </c:pt>
                      <c:pt idx="1321">
                        <c:v>42962</c:v>
                      </c:pt>
                      <c:pt idx="1322">
                        <c:v>42963</c:v>
                      </c:pt>
                      <c:pt idx="1323">
                        <c:v>42964</c:v>
                      </c:pt>
                      <c:pt idx="1324">
                        <c:v>42965</c:v>
                      </c:pt>
                      <c:pt idx="1325">
                        <c:v>42966</c:v>
                      </c:pt>
                      <c:pt idx="1326">
                        <c:v>42967</c:v>
                      </c:pt>
                      <c:pt idx="1327">
                        <c:v>42968</c:v>
                      </c:pt>
                      <c:pt idx="1328">
                        <c:v>42969</c:v>
                      </c:pt>
                      <c:pt idx="1329">
                        <c:v>42970</c:v>
                      </c:pt>
                      <c:pt idx="1330">
                        <c:v>42971</c:v>
                      </c:pt>
                      <c:pt idx="1331">
                        <c:v>42972</c:v>
                      </c:pt>
                      <c:pt idx="1332">
                        <c:v>42973</c:v>
                      </c:pt>
                      <c:pt idx="1333">
                        <c:v>42974</c:v>
                      </c:pt>
                      <c:pt idx="1334">
                        <c:v>42975</c:v>
                      </c:pt>
                      <c:pt idx="1335">
                        <c:v>42976</c:v>
                      </c:pt>
                      <c:pt idx="1336">
                        <c:v>42977</c:v>
                      </c:pt>
                      <c:pt idx="1337">
                        <c:v>42978</c:v>
                      </c:pt>
                      <c:pt idx="1338">
                        <c:v>42979</c:v>
                      </c:pt>
                      <c:pt idx="1339">
                        <c:v>42980</c:v>
                      </c:pt>
                      <c:pt idx="1340">
                        <c:v>42981</c:v>
                      </c:pt>
                      <c:pt idx="1341">
                        <c:v>42982</c:v>
                      </c:pt>
                      <c:pt idx="1342">
                        <c:v>42983</c:v>
                      </c:pt>
                      <c:pt idx="1343">
                        <c:v>42984</c:v>
                      </c:pt>
                      <c:pt idx="1344">
                        <c:v>42985</c:v>
                      </c:pt>
                      <c:pt idx="1345">
                        <c:v>42986</c:v>
                      </c:pt>
                      <c:pt idx="1346">
                        <c:v>42987</c:v>
                      </c:pt>
                      <c:pt idx="1347">
                        <c:v>42988</c:v>
                      </c:pt>
                      <c:pt idx="1348">
                        <c:v>42989</c:v>
                      </c:pt>
                      <c:pt idx="1349">
                        <c:v>42990</c:v>
                      </c:pt>
                      <c:pt idx="1350">
                        <c:v>42991</c:v>
                      </c:pt>
                      <c:pt idx="1351">
                        <c:v>42992</c:v>
                      </c:pt>
                      <c:pt idx="1352">
                        <c:v>42993</c:v>
                      </c:pt>
                      <c:pt idx="1353">
                        <c:v>42994</c:v>
                      </c:pt>
                      <c:pt idx="1354">
                        <c:v>42995</c:v>
                      </c:pt>
                      <c:pt idx="1355">
                        <c:v>42996</c:v>
                      </c:pt>
                      <c:pt idx="1356">
                        <c:v>42997</c:v>
                      </c:pt>
                      <c:pt idx="1357">
                        <c:v>42998</c:v>
                      </c:pt>
                      <c:pt idx="1358">
                        <c:v>42999</c:v>
                      </c:pt>
                      <c:pt idx="1359">
                        <c:v>43000</c:v>
                      </c:pt>
                      <c:pt idx="1360">
                        <c:v>43001</c:v>
                      </c:pt>
                      <c:pt idx="1361">
                        <c:v>43002</c:v>
                      </c:pt>
                      <c:pt idx="1362">
                        <c:v>43003</c:v>
                      </c:pt>
                      <c:pt idx="1363">
                        <c:v>43004</c:v>
                      </c:pt>
                      <c:pt idx="1364">
                        <c:v>43005</c:v>
                      </c:pt>
                      <c:pt idx="1365">
                        <c:v>43006</c:v>
                      </c:pt>
                      <c:pt idx="1366">
                        <c:v>43007</c:v>
                      </c:pt>
                      <c:pt idx="1367">
                        <c:v>43008</c:v>
                      </c:pt>
                      <c:pt idx="1368">
                        <c:v>43009</c:v>
                      </c:pt>
                      <c:pt idx="1369">
                        <c:v>43010</c:v>
                      </c:pt>
                      <c:pt idx="1370">
                        <c:v>43011</c:v>
                      </c:pt>
                      <c:pt idx="1371">
                        <c:v>43012</c:v>
                      </c:pt>
                      <c:pt idx="1372">
                        <c:v>43013</c:v>
                      </c:pt>
                      <c:pt idx="1373">
                        <c:v>43014</c:v>
                      </c:pt>
                      <c:pt idx="1374">
                        <c:v>43015</c:v>
                      </c:pt>
                      <c:pt idx="1375">
                        <c:v>43016</c:v>
                      </c:pt>
                      <c:pt idx="1376">
                        <c:v>43017</c:v>
                      </c:pt>
                      <c:pt idx="1377">
                        <c:v>43018</c:v>
                      </c:pt>
                      <c:pt idx="1378">
                        <c:v>43019</c:v>
                      </c:pt>
                      <c:pt idx="1379">
                        <c:v>43020</c:v>
                      </c:pt>
                      <c:pt idx="1380">
                        <c:v>43021</c:v>
                      </c:pt>
                      <c:pt idx="1381">
                        <c:v>43022</c:v>
                      </c:pt>
                      <c:pt idx="1382">
                        <c:v>43023</c:v>
                      </c:pt>
                      <c:pt idx="1383">
                        <c:v>43024</c:v>
                      </c:pt>
                      <c:pt idx="1384">
                        <c:v>43025</c:v>
                      </c:pt>
                      <c:pt idx="1385">
                        <c:v>43026</c:v>
                      </c:pt>
                      <c:pt idx="1386">
                        <c:v>43027</c:v>
                      </c:pt>
                      <c:pt idx="1387">
                        <c:v>43028</c:v>
                      </c:pt>
                      <c:pt idx="1388">
                        <c:v>43029</c:v>
                      </c:pt>
                      <c:pt idx="1389">
                        <c:v>43030</c:v>
                      </c:pt>
                      <c:pt idx="1390">
                        <c:v>43031</c:v>
                      </c:pt>
                      <c:pt idx="1391">
                        <c:v>43032</c:v>
                      </c:pt>
                      <c:pt idx="1392">
                        <c:v>43033</c:v>
                      </c:pt>
                      <c:pt idx="1393">
                        <c:v>43034</c:v>
                      </c:pt>
                      <c:pt idx="1394">
                        <c:v>43035</c:v>
                      </c:pt>
                      <c:pt idx="1395">
                        <c:v>43036</c:v>
                      </c:pt>
                      <c:pt idx="1396">
                        <c:v>43037</c:v>
                      </c:pt>
                      <c:pt idx="1397">
                        <c:v>43038</c:v>
                      </c:pt>
                      <c:pt idx="1398">
                        <c:v>43039</c:v>
                      </c:pt>
                      <c:pt idx="1399">
                        <c:v>43040</c:v>
                      </c:pt>
                      <c:pt idx="1400">
                        <c:v>43041</c:v>
                      </c:pt>
                      <c:pt idx="1401">
                        <c:v>43042</c:v>
                      </c:pt>
                      <c:pt idx="1402">
                        <c:v>43043</c:v>
                      </c:pt>
                      <c:pt idx="1403">
                        <c:v>43044</c:v>
                      </c:pt>
                      <c:pt idx="1404">
                        <c:v>43045</c:v>
                      </c:pt>
                      <c:pt idx="1405">
                        <c:v>43046</c:v>
                      </c:pt>
                      <c:pt idx="1406">
                        <c:v>43047</c:v>
                      </c:pt>
                      <c:pt idx="1407">
                        <c:v>43048</c:v>
                      </c:pt>
                      <c:pt idx="1408">
                        <c:v>43049</c:v>
                      </c:pt>
                      <c:pt idx="1409">
                        <c:v>43050</c:v>
                      </c:pt>
                      <c:pt idx="1410">
                        <c:v>43051</c:v>
                      </c:pt>
                      <c:pt idx="1411">
                        <c:v>43052</c:v>
                      </c:pt>
                      <c:pt idx="1412">
                        <c:v>43053</c:v>
                      </c:pt>
                      <c:pt idx="1413">
                        <c:v>43054</c:v>
                      </c:pt>
                      <c:pt idx="1414">
                        <c:v>43055</c:v>
                      </c:pt>
                      <c:pt idx="1415">
                        <c:v>43056</c:v>
                      </c:pt>
                      <c:pt idx="1416">
                        <c:v>43057</c:v>
                      </c:pt>
                      <c:pt idx="1417">
                        <c:v>43058</c:v>
                      </c:pt>
                      <c:pt idx="1418">
                        <c:v>43059</c:v>
                      </c:pt>
                      <c:pt idx="1419">
                        <c:v>43060</c:v>
                      </c:pt>
                      <c:pt idx="1420">
                        <c:v>43061</c:v>
                      </c:pt>
                      <c:pt idx="1421">
                        <c:v>43062</c:v>
                      </c:pt>
                      <c:pt idx="1422">
                        <c:v>43063</c:v>
                      </c:pt>
                      <c:pt idx="1423">
                        <c:v>43064</c:v>
                      </c:pt>
                      <c:pt idx="1424">
                        <c:v>43065</c:v>
                      </c:pt>
                      <c:pt idx="1425">
                        <c:v>43066</c:v>
                      </c:pt>
                      <c:pt idx="1426">
                        <c:v>43067</c:v>
                      </c:pt>
                      <c:pt idx="1427">
                        <c:v>43068</c:v>
                      </c:pt>
                      <c:pt idx="1428">
                        <c:v>43069</c:v>
                      </c:pt>
                      <c:pt idx="1429">
                        <c:v>43070</c:v>
                      </c:pt>
                      <c:pt idx="1430">
                        <c:v>43071</c:v>
                      </c:pt>
                      <c:pt idx="1431">
                        <c:v>43072</c:v>
                      </c:pt>
                      <c:pt idx="1432">
                        <c:v>43073</c:v>
                      </c:pt>
                      <c:pt idx="1433">
                        <c:v>43074</c:v>
                      </c:pt>
                      <c:pt idx="1434">
                        <c:v>43075</c:v>
                      </c:pt>
                      <c:pt idx="1435">
                        <c:v>43076</c:v>
                      </c:pt>
                      <c:pt idx="1436">
                        <c:v>43077</c:v>
                      </c:pt>
                      <c:pt idx="1437">
                        <c:v>43078</c:v>
                      </c:pt>
                      <c:pt idx="1438">
                        <c:v>43079</c:v>
                      </c:pt>
                      <c:pt idx="1439">
                        <c:v>43080</c:v>
                      </c:pt>
                      <c:pt idx="1440">
                        <c:v>43081</c:v>
                      </c:pt>
                      <c:pt idx="1441">
                        <c:v>43082</c:v>
                      </c:pt>
                      <c:pt idx="1442">
                        <c:v>43083</c:v>
                      </c:pt>
                      <c:pt idx="1443">
                        <c:v>43084</c:v>
                      </c:pt>
                      <c:pt idx="1444">
                        <c:v>43085</c:v>
                      </c:pt>
                      <c:pt idx="1445">
                        <c:v>43086</c:v>
                      </c:pt>
                      <c:pt idx="1446">
                        <c:v>43087</c:v>
                      </c:pt>
                      <c:pt idx="1447">
                        <c:v>43088</c:v>
                      </c:pt>
                      <c:pt idx="1448">
                        <c:v>43089</c:v>
                      </c:pt>
                      <c:pt idx="1449">
                        <c:v>43090</c:v>
                      </c:pt>
                      <c:pt idx="1450">
                        <c:v>43091</c:v>
                      </c:pt>
                      <c:pt idx="1451">
                        <c:v>43092</c:v>
                      </c:pt>
                      <c:pt idx="1452">
                        <c:v>43093</c:v>
                      </c:pt>
                      <c:pt idx="1453">
                        <c:v>43094</c:v>
                      </c:pt>
                      <c:pt idx="1454">
                        <c:v>43095</c:v>
                      </c:pt>
                      <c:pt idx="1455">
                        <c:v>43096</c:v>
                      </c:pt>
                      <c:pt idx="1456">
                        <c:v>43097</c:v>
                      </c:pt>
                      <c:pt idx="1457">
                        <c:v>43098</c:v>
                      </c:pt>
                      <c:pt idx="1458">
                        <c:v>43099</c:v>
                      </c:pt>
                      <c:pt idx="1459">
                        <c:v>43100</c:v>
                      </c:pt>
                      <c:pt idx="1460">
                        <c:v>43101</c:v>
                      </c:pt>
                      <c:pt idx="1461">
                        <c:v>43102</c:v>
                      </c:pt>
                      <c:pt idx="1462">
                        <c:v>43103</c:v>
                      </c:pt>
                      <c:pt idx="1463">
                        <c:v>43104</c:v>
                      </c:pt>
                      <c:pt idx="1464">
                        <c:v>43105</c:v>
                      </c:pt>
                      <c:pt idx="1465">
                        <c:v>43106</c:v>
                      </c:pt>
                      <c:pt idx="1466">
                        <c:v>43107</c:v>
                      </c:pt>
                      <c:pt idx="1467">
                        <c:v>43108</c:v>
                      </c:pt>
                      <c:pt idx="1468">
                        <c:v>43109</c:v>
                      </c:pt>
                      <c:pt idx="1469">
                        <c:v>43110</c:v>
                      </c:pt>
                      <c:pt idx="1470">
                        <c:v>43111</c:v>
                      </c:pt>
                      <c:pt idx="1471">
                        <c:v>43112</c:v>
                      </c:pt>
                      <c:pt idx="1472">
                        <c:v>43113</c:v>
                      </c:pt>
                      <c:pt idx="1473">
                        <c:v>43114</c:v>
                      </c:pt>
                      <c:pt idx="1474">
                        <c:v>43115</c:v>
                      </c:pt>
                      <c:pt idx="1475">
                        <c:v>43116</c:v>
                      </c:pt>
                      <c:pt idx="1476">
                        <c:v>43117</c:v>
                      </c:pt>
                      <c:pt idx="1477">
                        <c:v>43118</c:v>
                      </c:pt>
                      <c:pt idx="1478">
                        <c:v>43119</c:v>
                      </c:pt>
                      <c:pt idx="1479">
                        <c:v>43120</c:v>
                      </c:pt>
                      <c:pt idx="1480">
                        <c:v>43121</c:v>
                      </c:pt>
                      <c:pt idx="1481">
                        <c:v>43122</c:v>
                      </c:pt>
                      <c:pt idx="1482">
                        <c:v>43123</c:v>
                      </c:pt>
                      <c:pt idx="1483">
                        <c:v>43124</c:v>
                      </c:pt>
                      <c:pt idx="1484">
                        <c:v>43125</c:v>
                      </c:pt>
                      <c:pt idx="1485">
                        <c:v>43126</c:v>
                      </c:pt>
                      <c:pt idx="1486">
                        <c:v>43127</c:v>
                      </c:pt>
                      <c:pt idx="1487">
                        <c:v>43128</c:v>
                      </c:pt>
                      <c:pt idx="1488">
                        <c:v>43129</c:v>
                      </c:pt>
                      <c:pt idx="1489">
                        <c:v>43130</c:v>
                      </c:pt>
                      <c:pt idx="1490">
                        <c:v>43131</c:v>
                      </c:pt>
                      <c:pt idx="1491">
                        <c:v>43132</c:v>
                      </c:pt>
                      <c:pt idx="1492">
                        <c:v>43133</c:v>
                      </c:pt>
                      <c:pt idx="1493">
                        <c:v>43134</c:v>
                      </c:pt>
                      <c:pt idx="1494">
                        <c:v>43135</c:v>
                      </c:pt>
                      <c:pt idx="1495">
                        <c:v>43136</c:v>
                      </c:pt>
                      <c:pt idx="1496">
                        <c:v>43137</c:v>
                      </c:pt>
                      <c:pt idx="1497">
                        <c:v>43138</c:v>
                      </c:pt>
                      <c:pt idx="1498">
                        <c:v>43139</c:v>
                      </c:pt>
                      <c:pt idx="1499">
                        <c:v>43140</c:v>
                      </c:pt>
                      <c:pt idx="1500">
                        <c:v>43141</c:v>
                      </c:pt>
                      <c:pt idx="1501">
                        <c:v>43142</c:v>
                      </c:pt>
                      <c:pt idx="1502">
                        <c:v>43143</c:v>
                      </c:pt>
                      <c:pt idx="1503">
                        <c:v>43144</c:v>
                      </c:pt>
                      <c:pt idx="1504">
                        <c:v>43145</c:v>
                      </c:pt>
                      <c:pt idx="1505">
                        <c:v>43146</c:v>
                      </c:pt>
                      <c:pt idx="1506">
                        <c:v>43147</c:v>
                      </c:pt>
                      <c:pt idx="1507">
                        <c:v>43148</c:v>
                      </c:pt>
                      <c:pt idx="1508">
                        <c:v>43149</c:v>
                      </c:pt>
                      <c:pt idx="1509">
                        <c:v>43150</c:v>
                      </c:pt>
                      <c:pt idx="1510">
                        <c:v>43151</c:v>
                      </c:pt>
                      <c:pt idx="1511">
                        <c:v>43152</c:v>
                      </c:pt>
                      <c:pt idx="1512">
                        <c:v>43153</c:v>
                      </c:pt>
                      <c:pt idx="1513">
                        <c:v>43154</c:v>
                      </c:pt>
                      <c:pt idx="1514">
                        <c:v>43155</c:v>
                      </c:pt>
                      <c:pt idx="1515">
                        <c:v>43156</c:v>
                      </c:pt>
                      <c:pt idx="1516">
                        <c:v>43157</c:v>
                      </c:pt>
                      <c:pt idx="1517">
                        <c:v>43158</c:v>
                      </c:pt>
                      <c:pt idx="1518">
                        <c:v>43159</c:v>
                      </c:pt>
                      <c:pt idx="1519">
                        <c:v>43160</c:v>
                      </c:pt>
                      <c:pt idx="1520">
                        <c:v>43161</c:v>
                      </c:pt>
                      <c:pt idx="1521">
                        <c:v>43162</c:v>
                      </c:pt>
                      <c:pt idx="1522">
                        <c:v>43163</c:v>
                      </c:pt>
                      <c:pt idx="1523">
                        <c:v>43164</c:v>
                      </c:pt>
                      <c:pt idx="1524">
                        <c:v>43165</c:v>
                      </c:pt>
                      <c:pt idx="1525">
                        <c:v>43166</c:v>
                      </c:pt>
                      <c:pt idx="1526">
                        <c:v>43167</c:v>
                      </c:pt>
                      <c:pt idx="1527">
                        <c:v>43168</c:v>
                      </c:pt>
                      <c:pt idx="1528">
                        <c:v>43169</c:v>
                      </c:pt>
                      <c:pt idx="1529">
                        <c:v>43170</c:v>
                      </c:pt>
                      <c:pt idx="1530">
                        <c:v>43171</c:v>
                      </c:pt>
                      <c:pt idx="1531">
                        <c:v>43172</c:v>
                      </c:pt>
                      <c:pt idx="1532">
                        <c:v>43173</c:v>
                      </c:pt>
                      <c:pt idx="1533">
                        <c:v>43174</c:v>
                      </c:pt>
                      <c:pt idx="1534">
                        <c:v>43175</c:v>
                      </c:pt>
                      <c:pt idx="1535">
                        <c:v>43176</c:v>
                      </c:pt>
                      <c:pt idx="1536">
                        <c:v>43177</c:v>
                      </c:pt>
                      <c:pt idx="1537">
                        <c:v>43178</c:v>
                      </c:pt>
                      <c:pt idx="1538">
                        <c:v>43179</c:v>
                      </c:pt>
                      <c:pt idx="1539">
                        <c:v>43180</c:v>
                      </c:pt>
                      <c:pt idx="1540">
                        <c:v>43181</c:v>
                      </c:pt>
                      <c:pt idx="1541">
                        <c:v>43182</c:v>
                      </c:pt>
                      <c:pt idx="1542">
                        <c:v>43183</c:v>
                      </c:pt>
                      <c:pt idx="1543">
                        <c:v>43184</c:v>
                      </c:pt>
                      <c:pt idx="1544">
                        <c:v>43185</c:v>
                      </c:pt>
                      <c:pt idx="1545">
                        <c:v>43186</c:v>
                      </c:pt>
                      <c:pt idx="1546">
                        <c:v>43187</c:v>
                      </c:pt>
                      <c:pt idx="1547">
                        <c:v>43188</c:v>
                      </c:pt>
                      <c:pt idx="1548">
                        <c:v>43189</c:v>
                      </c:pt>
                      <c:pt idx="1549">
                        <c:v>43190</c:v>
                      </c:pt>
                      <c:pt idx="1550">
                        <c:v>43191</c:v>
                      </c:pt>
                      <c:pt idx="1551">
                        <c:v>43192</c:v>
                      </c:pt>
                      <c:pt idx="1552">
                        <c:v>43193</c:v>
                      </c:pt>
                      <c:pt idx="1553">
                        <c:v>43194</c:v>
                      </c:pt>
                      <c:pt idx="1554">
                        <c:v>43195</c:v>
                      </c:pt>
                      <c:pt idx="1555">
                        <c:v>43196</c:v>
                      </c:pt>
                      <c:pt idx="1556">
                        <c:v>43197</c:v>
                      </c:pt>
                      <c:pt idx="1557">
                        <c:v>43198</c:v>
                      </c:pt>
                      <c:pt idx="1558">
                        <c:v>43199</c:v>
                      </c:pt>
                      <c:pt idx="1559">
                        <c:v>43200</c:v>
                      </c:pt>
                      <c:pt idx="1560">
                        <c:v>43201</c:v>
                      </c:pt>
                      <c:pt idx="1561">
                        <c:v>43202</c:v>
                      </c:pt>
                      <c:pt idx="1562">
                        <c:v>43203</c:v>
                      </c:pt>
                      <c:pt idx="1563">
                        <c:v>43204</c:v>
                      </c:pt>
                      <c:pt idx="1564">
                        <c:v>43205</c:v>
                      </c:pt>
                      <c:pt idx="1565">
                        <c:v>43206</c:v>
                      </c:pt>
                      <c:pt idx="1566">
                        <c:v>43207</c:v>
                      </c:pt>
                      <c:pt idx="1567">
                        <c:v>43208</c:v>
                      </c:pt>
                      <c:pt idx="1568">
                        <c:v>43209</c:v>
                      </c:pt>
                      <c:pt idx="1569">
                        <c:v>43210</c:v>
                      </c:pt>
                      <c:pt idx="1570">
                        <c:v>43211</c:v>
                      </c:pt>
                      <c:pt idx="1571">
                        <c:v>43212</c:v>
                      </c:pt>
                      <c:pt idx="1572">
                        <c:v>43213</c:v>
                      </c:pt>
                      <c:pt idx="1573">
                        <c:v>43214</c:v>
                      </c:pt>
                      <c:pt idx="1574">
                        <c:v>43215</c:v>
                      </c:pt>
                      <c:pt idx="1575">
                        <c:v>43216</c:v>
                      </c:pt>
                      <c:pt idx="1576">
                        <c:v>43217</c:v>
                      </c:pt>
                      <c:pt idx="1577">
                        <c:v>43218</c:v>
                      </c:pt>
                      <c:pt idx="1578">
                        <c:v>43219</c:v>
                      </c:pt>
                      <c:pt idx="1579">
                        <c:v>43220</c:v>
                      </c:pt>
                      <c:pt idx="1580">
                        <c:v>43221</c:v>
                      </c:pt>
                      <c:pt idx="1581">
                        <c:v>43222</c:v>
                      </c:pt>
                      <c:pt idx="1582">
                        <c:v>43223</c:v>
                      </c:pt>
                      <c:pt idx="1583">
                        <c:v>43224</c:v>
                      </c:pt>
                      <c:pt idx="1584">
                        <c:v>43225</c:v>
                      </c:pt>
                      <c:pt idx="1585">
                        <c:v>43226</c:v>
                      </c:pt>
                      <c:pt idx="1586">
                        <c:v>43227</c:v>
                      </c:pt>
                      <c:pt idx="1587">
                        <c:v>43228</c:v>
                      </c:pt>
                      <c:pt idx="1588">
                        <c:v>43229</c:v>
                      </c:pt>
                      <c:pt idx="1589">
                        <c:v>43230</c:v>
                      </c:pt>
                      <c:pt idx="1590">
                        <c:v>43231</c:v>
                      </c:pt>
                      <c:pt idx="1591">
                        <c:v>43232</c:v>
                      </c:pt>
                      <c:pt idx="1592">
                        <c:v>43233</c:v>
                      </c:pt>
                      <c:pt idx="1593">
                        <c:v>43234</c:v>
                      </c:pt>
                      <c:pt idx="1594">
                        <c:v>43235</c:v>
                      </c:pt>
                      <c:pt idx="1595">
                        <c:v>43236</c:v>
                      </c:pt>
                      <c:pt idx="1596">
                        <c:v>43237</c:v>
                      </c:pt>
                      <c:pt idx="1597">
                        <c:v>43238</c:v>
                      </c:pt>
                      <c:pt idx="1598">
                        <c:v>43239</c:v>
                      </c:pt>
                      <c:pt idx="1599">
                        <c:v>43240</c:v>
                      </c:pt>
                      <c:pt idx="1600">
                        <c:v>43241</c:v>
                      </c:pt>
                      <c:pt idx="1601">
                        <c:v>43242</c:v>
                      </c:pt>
                      <c:pt idx="1602">
                        <c:v>43243</c:v>
                      </c:pt>
                      <c:pt idx="1603">
                        <c:v>43244</c:v>
                      </c:pt>
                      <c:pt idx="1604">
                        <c:v>43245</c:v>
                      </c:pt>
                      <c:pt idx="1605">
                        <c:v>43246</c:v>
                      </c:pt>
                      <c:pt idx="1606">
                        <c:v>43247</c:v>
                      </c:pt>
                      <c:pt idx="1607">
                        <c:v>43248</c:v>
                      </c:pt>
                      <c:pt idx="1608">
                        <c:v>43249</c:v>
                      </c:pt>
                      <c:pt idx="1609">
                        <c:v>43250</c:v>
                      </c:pt>
                      <c:pt idx="1610">
                        <c:v>43251</c:v>
                      </c:pt>
                      <c:pt idx="1611">
                        <c:v>43252</c:v>
                      </c:pt>
                      <c:pt idx="1612">
                        <c:v>43253</c:v>
                      </c:pt>
                      <c:pt idx="1613">
                        <c:v>43254</c:v>
                      </c:pt>
                      <c:pt idx="1614">
                        <c:v>43255</c:v>
                      </c:pt>
                      <c:pt idx="1615">
                        <c:v>43256</c:v>
                      </c:pt>
                      <c:pt idx="1616">
                        <c:v>43257</c:v>
                      </c:pt>
                      <c:pt idx="1617">
                        <c:v>43258</c:v>
                      </c:pt>
                      <c:pt idx="1618">
                        <c:v>43259</c:v>
                      </c:pt>
                      <c:pt idx="1619">
                        <c:v>43260</c:v>
                      </c:pt>
                      <c:pt idx="1620">
                        <c:v>43261</c:v>
                      </c:pt>
                      <c:pt idx="1621">
                        <c:v>43262</c:v>
                      </c:pt>
                      <c:pt idx="1622">
                        <c:v>43263</c:v>
                      </c:pt>
                      <c:pt idx="1623">
                        <c:v>43264</c:v>
                      </c:pt>
                      <c:pt idx="1624">
                        <c:v>43265</c:v>
                      </c:pt>
                      <c:pt idx="1625">
                        <c:v>43266</c:v>
                      </c:pt>
                      <c:pt idx="1626">
                        <c:v>43267</c:v>
                      </c:pt>
                      <c:pt idx="1627">
                        <c:v>43268</c:v>
                      </c:pt>
                      <c:pt idx="1628">
                        <c:v>43269</c:v>
                      </c:pt>
                      <c:pt idx="1629">
                        <c:v>43270</c:v>
                      </c:pt>
                      <c:pt idx="1630">
                        <c:v>43271</c:v>
                      </c:pt>
                      <c:pt idx="1631">
                        <c:v>43272</c:v>
                      </c:pt>
                      <c:pt idx="1632">
                        <c:v>43273</c:v>
                      </c:pt>
                      <c:pt idx="1633">
                        <c:v>43274</c:v>
                      </c:pt>
                      <c:pt idx="1634">
                        <c:v>43275</c:v>
                      </c:pt>
                      <c:pt idx="1635">
                        <c:v>43276</c:v>
                      </c:pt>
                      <c:pt idx="1636">
                        <c:v>43277</c:v>
                      </c:pt>
                      <c:pt idx="1637">
                        <c:v>43278</c:v>
                      </c:pt>
                      <c:pt idx="1638">
                        <c:v>43279</c:v>
                      </c:pt>
                      <c:pt idx="1639">
                        <c:v>43280</c:v>
                      </c:pt>
                      <c:pt idx="1640">
                        <c:v>43281</c:v>
                      </c:pt>
                      <c:pt idx="1641">
                        <c:v>43282</c:v>
                      </c:pt>
                      <c:pt idx="1642">
                        <c:v>43283</c:v>
                      </c:pt>
                      <c:pt idx="1643">
                        <c:v>43284</c:v>
                      </c:pt>
                      <c:pt idx="1644">
                        <c:v>43285</c:v>
                      </c:pt>
                      <c:pt idx="1645">
                        <c:v>43286</c:v>
                      </c:pt>
                      <c:pt idx="1646">
                        <c:v>43287</c:v>
                      </c:pt>
                      <c:pt idx="1647">
                        <c:v>43288</c:v>
                      </c:pt>
                      <c:pt idx="1648">
                        <c:v>43289</c:v>
                      </c:pt>
                      <c:pt idx="1649">
                        <c:v>43290</c:v>
                      </c:pt>
                      <c:pt idx="1650">
                        <c:v>43291</c:v>
                      </c:pt>
                      <c:pt idx="1651">
                        <c:v>43292</c:v>
                      </c:pt>
                      <c:pt idx="1652">
                        <c:v>43293</c:v>
                      </c:pt>
                      <c:pt idx="1653">
                        <c:v>43294</c:v>
                      </c:pt>
                      <c:pt idx="1654">
                        <c:v>43295</c:v>
                      </c:pt>
                      <c:pt idx="1655">
                        <c:v>43296</c:v>
                      </c:pt>
                      <c:pt idx="1656">
                        <c:v>43297</c:v>
                      </c:pt>
                      <c:pt idx="1657">
                        <c:v>43298</c:v>
                      </c:pt>
                      <c:pt idx="1658">
                        <c:v>43299</c:v>
                      </c:pt>
                      <c:pt idx="1659">
                        <c:v>43300</c:v>
                      </c:pt>
                      <c:pt idx="1660">
                        <c:v>43301</c:v>
                      </c:pt>
                      <c:pt idx="1661">
                        <c:v>43302</c:v>
                      </c:pt>
                      <c:pt idx="1662">
                        <c:v>43303</c:v>
                      </c:pt>
                      <c:pt idx="1663">
                        <c:v>43304</c:v>
                      </c:pt>
                      <c:pt idx="1664">
                        <c:v>43305</c:v>
                      </c:pt>
                      <c:pt idx="1665">
                        <c:v>43306</c:v>
                      </c:pt>
                      <c:pt idx="1666">
                        <c:v>43307</c:v>
                      </c:pt>
                      <c:pt idx="1667">
                        <c:v>43308</c:v>
                      </c:pt>
                      <c:pt idx="1668">
                        <c:v>43309</c:v>
                      </c:pt>
                      <c:pt idx="1669">
                        <c:v>43310</c:v>
                      </c:pt>
                      <c:pt idx="1670">
                        <c:v>43311</c:v>
                      </c:pt>
                      <c:pt idx="1671">
                        <c:v>43312</c:v>
                      </c:pt>
                      <c:pt idx="1672">
                        <c:v>43313</c:v>
                      </c:pt>
                      <c:pt idx="1673">
                        <c:v>43314</c:v>
                      </c:pt>
                      <c:pt idx="1674">
                        <c:v>43315</c:v>
                      </c:pt>
                      <c:pt idx="1675">
                        <c:v>43316</c:v>
                      </c:pt>
                      <c:pt idx="1676">
                        <c:v>43317</c:v>
                      </c:pt>
                      <c:pt idx="1677">
                        <c:v>43318</c:v>
                      </c:pt>
                      <c:pt idx="1678">
                        <c:v>43319</c:v>
                      </c:pt>
                      <c:pt idx="1679">
                        <c:v>43320</c:v>
                      </c:pt>
                      <c:pt idx="1680">
                        <c:v>43321</c:v>
                      </c:pt>
                      <c:pt idx="1681">
                        <c:v>43322</c:v>
                      </c:pt>
                      <c:pt idx="1682">
                        <c:v>43323</c:v>
                      </c:pt>
                      <c:pt idx="1683">
                        <c:v>43324</c:v>
                      </c:pt>
                      <c:pt idx="1684">
                        <c:v>43325</c:v>
                      </c:pt>
                      <c:pt idx="1685">
                        <c:v>43326</c:v>
                      </c:pt>
                      <c:pt idx="1686">
                        <c:v>43327</c:v>
                      </c:pt>
                      <c:pt idx="1687">
                        <c:v>43328</c:v>
                      </c:pt>
                      <c:pt idx="1688">
                        <c:v>43329</c:v>
                      </c:pt>
                      <c:pt idx="1689">
                        <c:v>43330</c:v>
                      </c:pt>
                      <c:pt idx="1690">
                        <c:v>43331</c:v>
                      </c:pt>
                      <c:pt idx="1691">
                        <c:v>43332</c:v>
                      </c:pt>
                      <c:pt idx="1692">
                        <c:v>43333</c:v>
                      </c:pt>
                      <c:pt idx="1693">
                        <c:v>43334</c:v>
                      </c:pt>
                      <c:pt idx="1694">
                        <c:v>43335</c:v>
                      </c:pt>
                      <c:pt idx="1695">
                        <c:v>43336</c:v>
                      </c:pt>
                      <c:pt idx="1696">
                        <c:v>43337</c:v>
                      </c:pt>
                      <c:pt idx="1697">
                        <c:v>43338</c:v>
                      </c:pt>
                      <c:pt idx="1698">
                        <c:v>43339</c:v>
                      </c:pt>
                      <c:pt idx="1699">
                        <c:v>43340</c:v>
                      </c:pt>
                      <c:pt idx="1700">
                        <c:v>43341</c:v>
                      </c:pt>
                      <c:pt idx="1701">
                        <c:v>43342</c:v>
                      </c:pt>
                      <c:pt idx="1702">
                        <c:v>43343</c:v>
                      </c:pt>
                      <c:pt idx="1703">
                        <c:v>43344</c:v>
                      </c:pt>
                      <c:pt idx="1704">
                        <c:v>43345</c:v>
                      </c:pt>
                      <c:pt idx="1705">
                        <c:v>43346</c:v>
                      </c:pt>
                      <c:pt idx="1706">
                        <c:v>43347</c:v>
                      </c:pt>
                      <c:pt idx="1707">
                        <c:v>43348</c:v>
                      </c:pt>
                      <c:pt idx="1708">
                        <c:v>43349</c:v>
                      </c:pt>
                      <c:pt idx="1709">
                        <c:v>43350</c:v>
                      </c:pt>
                      <c:pt idx="1710">
                        <c:v>43351</c:v>
                      </c:pt>
                      <c:pt idx="1711">
                        <c:v>43352</c:v>
                      </c:pt>
                      <c:pt idx="1712">
                        <c:v>43353</c:v>
                      </c:pt>
                      <c:pt idx="1713">
                        <c:v>43354</c:v>
                      </c:pt>
                      <c:pt idx="1714">
                        <c:v>43355</c:v>
                      </c:pt>
                      <c:pt idx="1715">
                        <c:v>43356</c:v>
                      </c:pt>
                      <c:pt idx="1716">
                        <c:v>43357</c:v>
                      </c:pt>
                      <c:pt idx="1717">
                        <c:v>43358</c:v>
                      </c:pt>
                      <c:pt idx="1718">
                        <c:v>43359</c:v>
                      </c:pt>
                      <c:pt idx="1719">
                        <c:v>43360</c:v>
                      </c:pt>
                      <c:pt idx="1720">
                        <c:v>43361</c:v>
                      </c:pt>
                      <c:pt idx="1721">
                        <c:v>43362</c:v>
                      </c:pt>
                      <c:pt idx="1722">
                        <c:v>43363</c:v>
                      </c:pt>
                      <c:pt idx="1723">
                        <c:v>43364</c:v>
                      </c:pt>
                      <c:pt idx="1724">
                        <c:v>43365</c:v>
                      </c:pt>
                      <c:pt idx="1725">
                        <c:v>43366</c:v>
                      </c:pt>
                      <c:pt idx="1726">
                        <c:v>43367</c:v>
                      </c:pt>
                      <c:pt idx="1727">
                        <c:v>43368</c:v>
                      </c:pt>
                      <c:pt idx="1728">
                        <c:v>43369</c:v>
                      </c:pt>
                      <c:pt idx="1729">
                        <c:v>43370</c:v>
                      </c:pt>
                      <c:pt idx="1730">
                        <c:v>43371</c:v>
                      </c:pt>
                      <c:pt idx="1731">
                        <c:v>43372</c:v>
                      </c:pt>
                      <c:pt idx="1732">
                        <c:v>43373</c:v>
                      </c:pt>
                      <c:pt idx="1733">
                        <c:v>43374</c:v>
                      </c:pt>
                      <c:pt idx="1734">
                        <c:v>43375</c:v>
                      </c:pt>
                      <c:pt idx="1735">
                        <c:v>43376</c:v>
                      </c:pt>
                      <c:pt idx="1736">
                        <c:v>43377</c:v>
                      </c:pt>
                      <c:pt idx="1737">
                        <c:v>43378</c:v>
                      </c:pt>
                      <c:pt idx="1738">
                        <c:v>43379</c:v>
                      </c:pt>
                      <c:pt idx="1739">
                        <c:v>43380</c:v>
                      </c:pt>
                      <c:pt idx="1740">
                        <c:v>43381</c:v>
                      </c:pt>
                      <c:pt idx="1741">
                        <c:v>43382</c:v>
                      </c:pt>
                      <c:pt idx="1742">
                        <c:v>43383</c:v>
                      </c:pt>
                      <c:pt idx="1743">
                        <c:v>43384</c:v>
                      </c:pt>
                      <c:pt idx="1744">
                        <c:v>43385</c:v>
                      </c:pt>
                      <c:pt idx="1745">
                        <c:v>43386</c:v>
                      </c:pt>
                      <c:pt idx="1746">
                        <c:v>43387</c:v>
                      </c:pt>
                      <c:pt idx="1747">
                        <c:v>43388</c:v>
                      </c:pt>
                      <c:pt idx="1748">
                        <c:v>43389</c:v>
                      </c:pt>
                      <c:pt idx="1749">
                        <c:v>43390</c:v>
                      </c:pt>
                      <c:pt idx="1750">
                        <c:v>43391</c:v>
                      </c:pt>
                      <c:pt idx="1751">
                        <c:v>43392</c:v>
                      </c:pt>
                      <c:pt idx="1752">
                        <c:v>43393</c:v>
                      </c:pt>
                      <c:pt idx="1753">
                        <c:v>43394</c:v>
                      </c:pt>
                      <c:pt idx="1754">
                        <c:v>43395</c:v>
                      </c:pt>
                      <c:pt idx="1755">
                        <c:v>43396</c:v>
                      </c:pt>
                      <c:pt idx="1756">
                        <c:v>43397</c:v>
                      </c:pt>
                      <c:pt idx="1757">
                        <c:v>43398</c:v>
                      </c:pt>
                      <c:pt idx="1758">
                        <c:v>43399</c:v>
                      </c:pt>
                      <c:pt idx="1759">
                        <c:v>43400</c:v>
                      </c:pt>
                      <c:pt idx="1760">
                        <c:v>43401</c:v>
                      </c:pt>
                      <c:pt idx="1761">
                        <c:v>43402</c:v>
                      </c:pt>
                      <c:pt idx="1762">
                        <c:v>43403</c:v>
                      </c:pt>
                      <c:pt idx="1763">
                        <c:v>43404</c:v>
                      </c:pt>
                      <c:pt idx="1764">
                        <c:v>43405</c:v>
                      </c:pt>
                      <c:pt idx="1765">
                        <c:v>43406</c:v>
                      </c:pt>
                      <c:pt idx="1766">
                        <c:v>43407</c:v>
                      </c:pt>
                      <c:pt idx="1767">
                        <c:v>43408</c:v>
                      </c:pt>
                      <c:pt idx="1768">
                        <c:v>43409</c:v>
                      </c:pt>
                      <c:pt idx="1769">
                        <c:v>43410</c:v>
                      </c:pt>
                      <c:pt idx="1770">
                        <c:v>43411</c:v>
                      </c:pt>
                      <c:pt idx="1771">
                        <c:v>43412</c:v>
                      </c:pt>
                      <c:pt idx="1772">
                        <c:v>43413</c:v>
                      </c:pt>
                      <c:pt idx="1773">
                        <c:v>43414</c:v>
                      </c:pt>
                      <c:pt idx="1774">
                        <c:v>43415</c:v>
                      </c:pt>
                      <c:pt idx="1775">
                        <c:v>43416</c:v>
                      </c:pt>
                      <c:pt idx="1776">
                        <c:v>43417</c:v>
                      </c:pt>
                      <c:pt idx="1777">
                        <c:v>43418</c:v>
                      </c:pt>
                      <c:pt idx="1778">
                        <c:v>43419</c:v>
                      </c:pt>
                      <c:pt idx="1779">
                        <c:v>43420</c:v>
                      </c:pt>
                      <c:pt idx="1780">
                        <c:v>43421</c:v>
                      </c:pt>
                      <c:pt idx="1781">
                        <c:v>43422</c:v>
                      </c:pt>
                      <c:pt idx="1782">
                        <c:v>43423</c:v>
                      </c:pt>
                      <c:pt idx="1783">
                        <c:v>43424</c:v>
                      </c:pt>
                      <c:pt idx="1784">
                        <c:v>43425</c:v>
                      </c:pt>
                      <c:pt idx="1785">
                        <c:v>43426</c:v>
                      </c:pt>
                      <c:pt idx="1786">
                        <c:v>43427</c:v>
                      </c:pt>
                      <c:pt idx="1787">
                        <c:v>43428</c:v>
                      </c:pt>
                      <c:pt idx="1788">
                        <c:v>43429</c:v>
                      </c:pt>
                      <c:pt idx="1789">
                        <c:v>43430</c:v>
                      </c:pt>
                      <c:pt idx="1790">
                        <c:v>43431</c:v>
                      </c:pt>
                      <c:pt idx="1791">
                        <c:v>43432</c:v>
                      </c:pt>
                      <c:pt idx="1792">
                        <c:v>43433</c:v>
                      </c:pt>
                      <c:pt idx="1793">
                        <c:v>43434</c:v>
                      </c:pt>
                      <c:pt idx="1794">
                        <c:v>43435</c:v>
                      </c:pt>
                      <c:pt idx="1795">
                        <c:v>43436</c:v>
                      </c:pt>
                      <c:pt idx="1796">
                        <c:v>43437</c:v>
                      </c:pt>
                      <c:pt idx="1797">
                        <c:v>43438</c:v>
                      </c:pt>
                      <c:pt idx="1798">
                        <c:v>43439</c:v>
                      </c:pt>
                      <c:pt idx="1799">
                        <c:v>43440</c:v>
                      </c:pt>
                      <c:pt idx="1800">
                        <c:v>43441</c:v>
                      </c:pt>
                      <c:pt idx="1801">
                        <c:v>43442</c:v>
                      </c:pt>
                      <c:pt idx="1802">
                        <c:v>43443</c:v>
                      </c:pt>
                      <c:pt idx="1803">
                        <c:v>43444</c:v>
                      </c:pt>
                      <c:pt idx="1804">
                        <c:v>43445</c:v>
                      </c:pt>
                      <c:pt idx="1805">
                        <c:v>43446</c:v>
                      </c:pt>
                      <c:pt idx="1806">
                        <c:v>43447</c:v>
                      </c:pt>
                      <c:pt idx="1807">
                        <c:v>43448</c:v>
                      </c:pt>
                      <c:pt idx="1808">
                        <c:v>43449</c:v>
                      </c:pt>
                      <c:pt idx="1809">
                        <c:v>43450</c:v>
                      </c:pt>
                      <c:pt idx="1810">
                        <c:v>43451</c:v>
                      </c:pt>
                      <c:pt idx="1811">
                        <c:v>43452</c:v>
                      </c:pt>
                      <c:pt idx="1812">
                        <c:v>43453</c:v>
                      </c:pt>
                      <c:pt idx="1813">
                        <c:v>43454</c:v>
                      </c:pt>
                      <c:pt idx="1814">
                        <c:v>43455</c:v>
                      </c:pt>
                      <c:pt idx="1815">
                        <c:v>43456</c:v>
                      </c:pt>
                      <c:pt idx="1816">
                        <c:v>43457</c:v>
                      </c:pt>
                      <c:pt idx="1817">
                        <c:v>43458</c:v>
                      </c:pt>
                      <c:pt idx="1818">
                        <c:v>43459</c:v>
                      </c:pt>
                      <c:pt idx="1819">
                        <c:v>43460</c:v>
                      </c:pt>
                      <c:pt idx="1820">
                        <c:v>43461</c:v>
                      </c:pt>
                      <c:pt idx="1821">
                        <c:v>43462</c:v>
                      </c:pt>
                      <c:pt idx="1822">
                        <c:v>43463</c:v>
                      </c:pt>
                      <c:pt idx="1823">
                        <c:v>43464</c:v>
                      </c:pt>
                      <c:pt idx="1824">
                        <c:v>43465</c:v>
                      </c:pt>
                      <c:pt idx="1825">
                        <c:v>43466</c:v>
                      </c:pt>
                      <c:pt idx="1826">
                        <c:v>43467</c:v>
                      </c:pt>
                      <c:pt idx="1827">
                        <c:v>43468</c:v>
                      </c:pt>
                      <c:pt idx="1828">
                        <c:v>43469</c:v>
                      </c:pt>
                      <c:pt idx="1829">
                        <c:v>43470</c:v>
                      </c:pt>
                      <c:pt idx="1830">
                        <c:v>43471</c:v>
                      </c:pt>
                      <c:pt idx="1831">
                        <c:v>43472</c:v>
                      </c:pt>
                      <c:pt idx="1832">
                        <c:v>43473</c:v>
                      </c:pt>
                      <c:pt idx="1833">
                        <c:v>43474</c:v>
                      </c:pt>
                      <c:pt idx="1834">
                        <c:v>43475</c:v>
                      </c:pt>
                      <c:pt idx="1835">
                        <c:v>43476</c:v>
                      </c:pt>
                      <c:pt idx="1836">
                        <c:v>43477</c:v>
                      </c:pt>
                      <c:pt idx="1837">
                        <c:v>43478</c:v>
                      </c:pt>
                      <c:pt idx="1838">
                        <c:v>43479</c:v>
                      </c:pt>
                      <c:pt idx="1839">
                        <c:v>43480</c:v>
                      </c:pt>
                      <c:pt idx="1840">
                        <c:v>43481</c:v>
                      </c:pt>
                      <c:pt idx="1841">
                        <c:v>43482</c:v>
                      </c:pt>
                      <c:pt idx="1842">
                        <c:v>43483</c:v>
                      </c:pt>
                      <c:pt idx="1843">
                        <c:v>43484</c:v>
                      </c:pt>
                      <c:pt idx="1844">
                        <c:v>43485</c:v>
                      </c:pt>
                      <c:pt idx="1845">
                        <c:v>43486</c:v>
                      </c:pt>
                      <c:pt idx="1846">
                        <c:v>43487</c:v>
                      </c:pt>
                      <c:pt idx="1847">
                        <c:v>43488</c:v>
                      </c:pt>
                      <c:pt idx="1848">
                        <c:v>43489</c:v>
                      </c:pt>
                      <c:pt idx="1849">
                        <c:v>43490</c:v>
                      </c:pt>
                      <c:pt idx="1850">
                        <c:v>43491</c:v>
                      </c:pt>
                      <c:pt idx="1851">
                        <c:v>43492</c:v>
                      </c:pt>
                      <c:pt idx="1852">
                        <c:v>43493</c:v>
                      </c:pt>
                      <c:pt idx="1853">
                        <c:v>43494</c:v>
                      </c:pt>
                      <c:pt idx="1854">
                        <c:v>43495</c:v>
                      </c:pt>
                      <c:pt idx="1855">
                        <c:v>43496</c:v>
                      </c:pt>
                      <c:pt idx="1856">
                        <c:v>43497</c:v>
                      </c:pt>
                      <c:pt idx="1857">
                        <c:v>43498</c:v>
                      </c:pt>
                      <c:pt idx="1858">
                        <c:v>43499</c:v>
                      </c:pt>
                      <c:pt idx="1859">
                        <c:v>43500</c:v>
                      </c:pt>
                      <c:pt idx="1860">
                        <c:v>43501</c:v>
                      </c:pt>
                      <c:pt idx="1861">
                        <c:v>43502</c:v>
                      </c:pt>
                      <c:pt idx="1862">
                        <c:v>43503</c:v>
                      </c:pt>
                      <c:pt idx="1863">
                        <c:v>43504</c:v>
                      </c:pt>
                      <c:pt idx="1864">
                        <c:v>43505</c:v>
                      </c:pt>
                      <c:pt idx="1865">
                        <c:v>43506</c:v>
                      </c:pt>
                      <c:pt idx="1866">
                        <c:v>43507</c:v>
                      </c:pt>
                      <c:pt idx="1867">
                        <c:v>43508</c:v>
                      </c:pt>
                      <c:pt idx="1868">
                        <c:v>43509</c:v>
                      </c:pt>
                      <c:pt idx="1869">
                        <c:v>43510</c:v>
                      </c:pt>
                      <c:pt idx="1870">
                        <c:v>43511</c:v>
                      </c:pt>
                      <c:pt idx="1871">
                        <c:v>43512</c:v>
                      </c:pt>
                      <c:pt idx="1872">
                        <c:v>43513</c:v>
                      </c:pt>
                      <c:pt idx="1873">
                        <c:v>43514</c:v>
                      </c:pt>
                      <c:pt idx="1874">
                        <c:v>43515</c:v>
                      </c:pt>
                      <c:pt idx="1875">
                        <c:v>43516</c:v>
                      </c:pt>
                      <c:pt idx="1876">
                        <c:v>43517</c:v>
                      </c:pt>
                      <c:pt idx="1877">
                        <c:v>43518</c:v>
                      </c:pt>
                      <c:pt idx="1878">
                        <c:v>43519</c:v>
                      </c:pt>
                      <c:pt idx="1879">
                        <c:v>43520</c:v>
                      </c:pt>
                      <c:pt idx="1880">
                        <c:v>43521</c:v>
                      </c:pt>
                      <c:pt idx="1881">
                        <c:v>43522</c:v>
                      </c:pt>
                      <c:pt idx="1882">
                        <c:v>43523</c:v>
                      </c:pt>
                      <c:pt idx="1883">
                        <c:v>43524</c:v>
                      </c:pt>
                      <c:pt idx="1884">
                        <c:v>43525</c:v>
                      </c:pt>
                      <c:pt idx="1885">
                        <c:v>43526</c:v>
                      </c:pt>
                      <c:pt idx="1886">
                        <c:v>43527</c:v>
                      </c:pt>
                      <c:pt idx="1887">
                        <c:v>43528</c:v>
                      </c:pt>
                      <c:pt idx="1888">
                        <c:v>43529</c:v>
                      </c:pt>
                      <c:pt idx="1889">
                        <c:v>43530</c:v>
                      </c:pt>
                      <c:pt idx="1890">
                        <c:v>43531</c:v>
                      </c:pt>
                      <c:pt idx="1891">
                        <c:v>43532</c:v>
                      </c:pt>
                      <c:pt idx="1892">
                        <c:v>43533</c:v>
                      </c:pt>
                      <c:pt idx="1893">
                        <c:v>43534</c:v>
                      </c:pt>
                      <c:pt idx="1894">
                        <c:v>43535</c:v>
                      </c:pt>
                      <c:pt idx="1895">
                        <c:v>43536</c:v>
                      </c:pt>
                      <c:pt idx="1896">
                        <c:v>43537</c:v>
                      </c:pt>
                      <c:pt idx="1897">
                        <c:v>43538</c:v>
                      </c:pt>
                      <c:pt idx="1898">
                        <c:v>43539</c:v>
                      </c:pt>
                      <c:pt idx="1899">
                        <c:v>43540</c:v>
                      </c:pt>
                      <c:pt idx="1900">
                        <c:v>43541</c:v>
                      </c:pt>
                      <c:pt idx="1901">
                        <c:v>43542</c:v>
                      </c:pt>
                      <c:pt idx="1902">
                        <c:v>43543</c:v>
                      </c:pt>
                      <c:pt idx="1903">
                        <c:v>43544</c:v>
                      </c:pt>
                      <c:pt idx="1904">
                        <c:v>43545</c:v>
                      </c:pt>
                      <c:pt idx="1905">
                        <c:v>43546</c:v>
                      </c:pt>
                      <c:pt idx="1906">
                        <c:v>43547</c:v>
                      </c:pt>
                      <c:pt idx="1907">
                        <c:v>43548</c:v>
                      </c:pt>
                      <c:pt idx="1908">
                        <c:v>43549</c:v>
                      </c:pt>
                      <c:pt idx="1909">
                        <c:v>43550</c:v>
                      </c:pt>
                      <c:pt idx="1910">
                        <c:v>43551</c:v>
                      </c:pt>
                      <c:pt idx="1911">
                        <c:v>43552</c:v>
                      </c:pt>
                      <c:pt idx="1912">
                        <c:v>43553</c:v>
                      </c:pt>
                      <c:pt idx="1913">
                        <c:v>43554</c:v>
                      </c:pt>
                      <c:pt idx="1914">
                        <c:v>43555</c:v>
                      </c:pt>
                      <c:pt idx="1915">
                        <c:v>43556</c:v>
                      </c:pt>
                      <c:pt idx="1916">
                        <c:v>43557</c:v>
                      </c:pt>
                      <c:pt idx="1917">
                        <c:v>43558</c:v>
                      </c:pt>
                      <c:pt idx="1918">
                        <c:v>43559</c:v>
                      </c:pt>
                      <c:pt idx="1919">
                        <c:v>43560</c:v>
                      </c:pt>
                      <c:pt idx="1920">
                        <c:v>43561</c:v>
                      </c:pt>
                      <c:pt idx="1921">
                        <c:v>43562</c:v>
                      </c:pt>
                      <c:pt idx="1922">
                        <c:v>43563</c:v>
                      </c:pt>
                      <c:pt idx="1923">
                        <c:v>43564</c:v>
                      </c:pt>
                      <c:pt idx="1924">
                        <c:v>43565</c:v>
                      </c:pt>
                      <c:pt idx="1925">
                        <c:v>43566</c:v>
                      </c:pt>
                      <c:pt idx="1926">
                        <c:v>43567</c:v>
                      </c:pt>
                      <c:pt idx="1927">
                        <c:v>43568</c:v>
                      </c:pt>
                      <c:pt idx="1928">
                        <c:v>43569</c:v>
                      </c:pt>
                      <c:pt idx="1929">
                        <c:v>43570</c:v>
                      </c:pt>
                      <c:pt idx="1930">
                        <c:v>43571</c:v>
                      </c:pt>
                      <c:pt idx="1931">
                        <c:v>43572</c:v>
                      </c:pt>
                      <c:pt idx="1932">
                        <c:v>43573</c:v>
                      </c:pt>
                      <c:pt idx="1933">
                        <c:v>43574</c:v>
                      </c:pt>
                      <c:pt idx="1934">
                        <c:v>43575</c:v>
                      </c:pt>
                      <c:pt idx="1935">
                        <c:v>43576</c:v>
                      </c:pt>
                      <c:pt idx="1936">
                        <c:v>43577</c:v>
                      </c:pt>
                      <c:pt idx="1937">
                        <c:v>43578</c:v>
                      </c:pt>
                      <c:pt idx="1938">
                        <c:v>43579</c:v>
                      </c:pt>
                      <c:pt idx="1939">
                        <c:v>43580</c:v>
                      </c:pt>
                      <c:pt idx="1940">
                        <c:v>43581</c:v>
                      </c:pt>
                      <c:pt idx="1941">
                        <c:v>43582</c:v>
                      </c:pt>
                      <c:pt idx="1942">
                        <c:v>43583</c:v>
                      </c:pt>
                      <c:pt idx="1943">
                        <c:v>43584</c:v>
                      </c:pt>
                      <c:pt idx="1944">
                        <c:v>43585</c:v>
                      </c:pt>
                      <c:pt idx="1945">
                        <c:v>43586</c:v>
                      </c:pt>
                      <c:pt idx="1946">
                        <c:v>43587</c:v>
                      </c:pt>
                      <c:pt idx="1947">
                        <c:v>43588</c:v>
                      </c:pt>
                      <c:pt idx="1948">
                        <c:v>43589</c:v>
                      </c:pt>
                      <c:pt idx="1949">
                        <c:v>43590</c:v>
                      </c:pt>
                      <c:pt idx="1950">
                        <c:v>43591</c:v>
                      </c:pt>
                      <c:pt idx="1951">
                        <c:v>43592</c:v>
                      </c:pt>
                      <c:pt idx="1952">
                        <c:v>43593</c:v>
                      </c:pt>
                      <c:pt idx="1953">
                        <c:v>43594</c:v>
                      </c:pt>
                      <c:pt idx="1954">
                        <c:v>43595</c:v>
                      </c:pt>
                      <c:pt idx="1955">
                        <c:v>43596</c:v>
                      </c:pt>
                      <c:pt idx="1956">
                        <c:v>43597</c:v>
                      </c:pt>
                      <c:pt idx="1957">
                        <c:v>43598</c:v>
                      </c:pt>
                      <c:pt idx="1958">
                        <c:v>43599</c:v>
                      </c:pt>
                      <c:pt idx="1959">
                        <c:v>43600</c:v>
                      </c:pt>
                      <c:pt idx="1960">
                        <c:v>43601</c:v>
                      </c:pt>
                      <c:pt idx="1961">
                        <c:v>43602</c:v>
                      </c:pt>
                      <c:pt idx="1962">
                        <c:v>43603</c:v>
                      </c:pt>
                      <c:pt idx="1963">
                        <c:v>43604</c:v>
                      </c:pt>
                      <c:pt idx="1964">
                        <c:v>43605</c:v>
                      </c:pt>
                      <c:pt idx="1965">
                        <c:v>43606</c:v>
                      </c:pt>
                      <c:pt idx="1966">
                        <c:v>43607</c:v>
                      </c:pt>
                      <c:pt idx="1967">
                        <c:v>43608</c:v>
                      </c:pt>
                      <c:pt idx="1968">
                        <c:v>43609</c:v>
                      </c:pt>
                      <c:pt idx="1969">
                        <c:v>43610</c:v>
                      </c:pt>
                      <c:pt idx="1970">
                        <c:v>43611</c:v>
                      </c:pt>
                      <c:pt idx="1971">
                        <c:v>43612</c:v>
                      </c:pt>
                      <c:pt idx="1972">
                        <c:v>43613</c:v>
                      </c:pt>
                      <c:pt idx="1973">
                        <c:v>43614</c:v>
                      </c:pt>
                      <c:pt idx="1974">
                        <c:v>43615</c:v>
                      </c:pt>
                      <c:pt idx="1975">
                        <c:v>43616</c:v>
                      </c:pt>
                      <c:pt idx="1976">
                        <c:v>43617</c:v>
                      </c:pt>
                      <c:pt idx="1977">
                        <c:v>43618</c:v>
                      </c:pt>
                      <c:pt idx="1978">
                        <c:v>43619</c:v>
                      </c:pt>
                      <c:pt idx="1979">
                        <c:v>43620</c:v>
                      </c:pt>
                      <c:pt idx="1980">
                        <c:v>43621</c:v>
                      </c:pt>
                      <c:pt idx="1981">
                        <c:v>43622</c:v>
                      </c:pt>
                      <c:pt idx="1982">
                        <c:v>43623</c:v>
                      </c:pt>
                      <c:pt idx="1983">
                        <c:v>43624</c:v>
                      </c:pt>
                      <c:pt idx="1984">
                        <c:v>43625</c:v>
                      </c:pt>
                      <c:pt idx="1985">
                        <c:v>43626</c:v>
                      </c:pt>
                      <c:pt idx="1986">
                        <c:v>43627</c:v>
                      </c:pt>
                      <c:pt idx="1987">
                        <c:v>43628</c:v>
                      </c:pt>
                      <c:pt idx="1988">
                        <c:v>43629</c:v>
                      </c:pt>
                      <c:pt idx="1989">
                        <c:v>43630</c:v>
                      </c:pt>
                      <c:pt idx="1990">
                        <c:v>43631</c:v>
                      </c:pt>
                      <c:pt idx="1991">
                        <c:v>43632</c:v>
                      </c:pt>
                      <c:pt idx="1992">
                        <c:v>43633</c:v>
                      </c:pt>
                      <c:pt idx="1993">
                        <c:v>43634</c:v>
                      </c:pt>
                      <c:pt idx="1994">
                        <c:v>43635</c:v>
                      </c:pt>
                      <c:pt idx="1995">
                        <c:v>43636</c:v>
                      </c:pt>
                      <c:pt idx="1996">
                        <c:v>43637</c:v>
                      </c:pt>
                      <c:pt idx="1997">
                        <c:v>43638</c:v>
                      </c:pt>
                      <c:pt idx="1998">
                        <c:v>43639</c:v>
                      </c:pt>
                      <c:pt idx="1999">
                        <c:v>43640</c:v>
                      </c:pt>
                      <c:pt idx="2000">
                        <c:v>43641</c:v>
                      </c:pt>
                      <c:pt idx="2001">
                        <c:v>43642</c:v>
                      </c:pt>
                      <c:pt idx="2002">
                        <c:v>43643</c:v>
                      </c:pt>
                      <c:pt idx="2003">
                        <c:v>43644</c:v>
                      </c:pt>
                      <c:pt idx="2004">
                        <c:v>43645</c:v>
                      </c:pt>
                      <c:pt idx="2005">
                        <c:v>43646</c:v>
                      </c:pt>
                      <c:pt idx="2006">
                        <c:v>43647</c:v>
                      </c:pt>
                      <c:pt idx="2007">
                        <c:v>43648</c:v>
                      </c:pt>
                      <c:pt idx="2008">
                        <c:v>43649</c:v>
                      </c:pt>
                      <c:pt idx="2009">
                        <c:v>43650</c:v>
                      </c:pt>
                      <c:pt idx="2010">
                        <c:v>43651</c:v>
                      </c:pt>
                      <c:pt idx="2011">
                        <c:v>43652</c:v>
                      </c:pt>
                      <c:pt idx="2012">
                        <c:v>43653</c:v>
                      </c:pt>
                      <c:pt idx="2013">
                        <c:v>43654</c:v>
                      </c:pt>
                      <c:pt idx="2014">
                        <c:v>43655</c:v>
                      </c:pt>
                      <c:pt idx="2015">
                        <c:v>43656</c:v>
                      </c:pt>
                      <c:pt idx="2016">
                        <c:v>43657</c:v>
                      </c:pt>
                      <c:pt idx="2017">
                        <c:v>43658</c:v>
                      </c:pt>
                      <c:pt idx="2018">
                        <c:v>43659</c:v>
                      </c:pt>
                      <c:pt idx="2019">
                        <c:v>43660</c:v>
                      </c:pt>
                      <c:pt idx="2020">
                        <c:v>43661</c:v>
                      </c:pt>
                      <c:pt idx="2021">
                        <c:v>43662</c:v>
                      </c:pt>
                      <c:pt idx="2022">
                        <c:v>43663</c:v>
                      </c:pt>
                      <c:pt idx="2023">
                        <c:v>43664</c:v>
                      </c:pt>
                      <c:pt idx="2024">
                        <c:v>43665</c:v>
                      </c:pt>
                      <c:pt idx="2025">
                        <c:v>43666</c:v>
                      </c:pt>
                      <c:pt idx="2026">
                        <c:v>43667</c:v>
                      </c:pt>
                      <c:pt idx="2027">
                        <c:v>43668</c:v>
                      </c:pt>
                      <c:pt idx="2028">
                        <c:v>43669</c:v>
                      </c:pt>
                      <c:pt idx="2029">
                        <c:v>43670</c:v>
                      </c:pt>
                      <c:pt idx="2030">
                        <c:v>43671</c:v>
                      </c:pt>
                      <c:pt idx="2031">
                        <c:v>43672</c:v>
                      </c:pt>
                      <c:pt idx="2032">
                        <c:v>43673</c:v>
                      </c:pt>
                      <c:pt idx="2033">
                        <c:v>43674</c:v>
                      </c:pt>
                      <c:pt idx="2034">
                        <c:v>43675</c:v>
                      </c:pt>
                      <c:pt idx="2035">
                        <c:v>43676</c:v>
                      </c:pt>
                      <c:pt idx="2036">
                        <c:v>43677</c:v>
                      </c:pt>
                      <c:pt idx="2037">
                        <c:v>43678</c:v>
                      </c:pt>
                      <c:pt idx="2038">
                        <c:v>43679</c:v>
                      </c:pt>
                      <c:pt idx="2039">
                        <c:v>43680</c:v>
                      </c:pt>
                      <c:pt idx="2040">
                        <c:v>43681</c:v>
                      </c:pt>
                      <c:pt idx="2041">
                        <c:v>43682</c:v>
                      </c:pt>
                      <c:pt idx="2042">
                        <c:v>43683</c:v>
                      </c:pt>
                      <c:pt idx="2043">
                        <c:v>43684</c:v>
                      </c:pt>
                      <c:pt idx="2044">
                        <c:v>43685</c:v>
                      </c:pt>
                      <c:pt idx="2045">
                        <c:v>43686</c:v>
                      </c:pt>
                      <c:pt idx="2046">
                        <c:v>43687</c:v>
                      </c:pt>
                      <c:pt idx="2047">
                        <c:v>43688</c:v>
                      </c:pt>
                      <c:pt idx="2048">
                        <c:v>43689</c:v>
                      </c:pt>
                      <c:pt idx="2049">
                        <c:v>43690</c:v>
                      </c:pt>
                      <c:pt idx="2050">
                        <c:v>43691</c:v>
                      </c:pt>
                      <c:pt idx="2051">
                        <c:v>43692</c:v>
                      </c:pt>
                      <c:pt idx="2052">
                        <c:v>43693</c:v>
                      </c:pt>
                      <c:pt idx="2053">
                        <c:v>43694</c:v>
                      </c:pt>
                      <c:pt idx="2054">
                        <c:v>43695</c:v>
                      </c:pt>
                      <c:pt idx="2055">
                        <c:v>43696</c:v>
                      </c:pt>
                      <c:pt idx="2056">
                        <c:v>43697</c:v>
                      </c:pt>
                      <c:pt idx="2057">
                        <c:v>43698</c:v>
                      </c:pt>
                      <c:pt idx="2058">
                        <c:v>43699</c:v>
                      </c:pt>
                      <c:pt idx="2059">
                        <c:v>43700</c:v>
                      </c:pt>
                      <c:pt idx="2060">
                        <c:v>43701</c:v>
                      </c:pt>
                      <c:pt idx="2061">
                        <c:v>43702</c:v>
                      </c:pt>
                      <c:pt idx="2062">
                        <c:v>43703</c:v>
                      </c:pt>
                      <c:pt idx="2063">
                        <c:v>43704</c:v>
                      </c:pt>
                      <c:pt idx="2064">
                        <c:v>43705</c:v>
                      </c:pt>
                      <c:pt idx="2065">
                        <c:v>43706</c:v>
                      </c:pt>
                      <c:pt idx="2066">
                        <c:v>43707</c:v>
                      </c:pt>
                      <c:pt idx="2067">
                        <c:v>43708</c:v>
                      </c:pt>
                      <c:pt idx="2068">
                        <c:v>43709</c:v>
                      </c:pt>
                      <c:pt idx="2069">
                        <c:v>43710</c:v>
                      </c:pt>
                      <c:pt idx="2070">
                        <c:v>43711</c:v>
                      </c:pt>
                      <c:pt idx="2071">
                        <c:v>43712</c:v>
                      </c:pt>
                      <c:pt idx="2072">
                        <c:v>43713</c:v>
                      </c:pt>
                      <c:pt idx="2073">
                        <c:v>43714</c:v>
                      </c:pt>
                      <c:pt idx="2074">
                        <c:v>43715</c:v>
                      </c:pt>
                      <c:pt idx="2075">
                        <c:v>43716</c:v>
                      </c:pt>
                      <c:pt idx="2076">
                        <c:v>43717</c:v>
                      </c:pt>
                      <c:pt idx="2077">
                        <c:v>43718</c:v>
                      </c:pt>
                      <c:pt idx="2078">
                        <c:v>43719</c:v>
                      </c:pt>
                      <c:pt idx="2079">
                        <c:v>43720</c:v>
                      </c:pt>
                      <c:pt idx="2080">
                        <c:v>43721</c:v>
                      </c:pt>
                      <c:pt idx="2081">
                        <c:v>43722</c:v>
                      </c:pt>
                      <c:pt idx="2082">
                        <c:v>43723</c:v>
                      </c:pt>
                      <c:pt idx="2083">
                        <c:v>43724</c:v>
                      </c:pt>
                      <c:pt idx="2084">
                        <c:v>43725</c:v>
                      </c:pt>
                      <c:pt idx="2085">
                        <c:v>43726</c:v>
                      </c:pt>
                      <c:pt idx="2086">
                        <c:v>43727</c:v>
                      </c:pt>
                      <c:pt idx="2087">
                        <c:v>43728</c:v>
                      </c:pt>
                      <c:pt idx="2088">
                        <c:v>43729</c:v>
                      </c:pt>
                      <c:pt idx="2089">
                        <c:v>43730</c:v>
                      </c:pt>
                      <c:pt idx="2090">
                        <c:v>43731</c:v>
                      </c:pt>
                      <c:pt idx="2091">
                        <c:v>43732</c:v>
                      </c:pt>
                      <c:pt idx="2092">
                        <c:v>43733</c:v>
                      </c:pt>
                      <c:pt idx="2093">
                        <c:v>43734</c:v>
                      </c:pt>
                      <c:pt idx="2094">
                        <c:v>43735</c:v>
                      </c:pt>
                      <c:pt idx="2095">
                        <c:v>43736</c:v>
                      </c:pt>
                      <c:pt idx="2096">
                        <c:v>43737</c:v>
                      </c:pt>
                      <c:pt idx="2097">
                        <c:v>43738</c:v>
                      </c:pt>
                      <c:pt idx="2098">
                        <c:v>43739</c:v>
                      </c:pt>
                      <c:pt idx="2099">
                        <c:v>43740</c:v>
                      </c:pt>
                      <c:pt idx="2100">
                        <c:v>43741</c:v>
                      </c:pt>
                      <c:pt idx="2101">
                        <c:v>43742</c:v>
                      </c:pt>
                      <c:pt idx="2102">
                        <c:v>43743</c:v>
                      </c:pt>
                      <c:pt idx="2103">
                        <c:v>43744</c:v>
                      </c:pt>
                      <c:pt idx="2104">
                        <c:v>43745</c:v>
                      </c:pt>
                      <c:pt idx="2105">
                        <c:v>43746</c:v>
                      </c:pt>
                      <c:pt idx="2106">
                        <c:v>43747</c:v>
                      </c:pt>
                      <c:pt idx="2107">
                        <c:v>43748</c:v>
                      </c:pt>
                      <c:pt idx="2108">
                        <c:v>43749</c:v>
                      </c:pt>
                      <c:pt idx="2109">
                        <c:v>43750</c:v>
                      </c:pt>
                      <c:pt idx="2110">
                        <c:v>43751</c:v>
                      </c:pt>
                      <c:pt idx="2111">
                        <c:v>43752</c:v>
                      </c:pt>
                      <c:pt idx="2112">
                        <c:v>43753</c:v>
                      </c:pt>
                      <c:pt idx="2113">
                        <c:v>43754</c:v>
                      </c:pt>
                      <c:pt idx="2114">
                        <c:v>43755</c:v>
                      </c:pt>
                      <c:pt idx="2115">
                        <c:v>43756</c:v>
                      </c:pt>
                      <c:pt idx="2116">
                        <c:v>43757</c:v>
                      </c:pt>
                      <c:pt idx="2117">
                        <c:v>43758</c:v>
                      </c:pt>
                      <c:pt idx="2118">
                        <c:v>43759</c:v>
                      </c:pt>
                      <c:pt idx="2119">
                        <c:v>43760</c:v>
                      </c:pt>
                      <c:pt idx="2120">
                        <c:v>43761</c:v>
                      </c:pt>
                      <c:pt idx="2121">
                        <c:v>43762</c:v>
                      </c:pt>
                      <c:pt idx="2122">
                        <c:v>43763</c:v>
                      </c:pt>
                      <c:pt idx="2123">
                        <c:v>43764</c:v>
                      </c:pt>
                      <c:pt idx="2124">
                        <c:v>43765</c:v>
                      </c:pt>
                      <c:pt idx="2125">
                        <c:v>43766</c:v>
                      </c:pt>
                      <c:pt idx="2126">
                        <c:v>43767</c:v>
                      </c:pt>
                      <c:pt idx="2127">
                        <c:v>43768</c:v>
                      </c:pt>
                      <c:pt idx="2128">
                        <c:v>43769</c:v>
                      </c:pt>
                      <c:pt idx="2129">
                        <c:v>43770</c:v>
                      </c:pt>
                      <c:pt idx="2130">
                        <c:v>43771</c:v>
                      </c:pt>
                      <c:pt idx="2131">
                        <c:v>43772</c:v>
                      </c:pt>
                      <c:pt idx="2132">
                        <c:v>43773</c:v>
                      </c:pt>
                      <c:pt idx="2133">
                        <c:v>43774</c:v>
                      </c:pt>
                      <c:pt idx="2134">
                        <c:v>43775</c:v>
                      </c:pt>
                      <c:pt idx="2135">
                        <c:v>43776</c:v>
                      </c:pt>
                      <c:pt idx="2136">
                        <c:v>43777</c:v>
                      </c:pt>
                      <c:pt idx="2137">
                        <c:v>43778</c:v>
                      </c:pt>
                      <c:pt idx="2138">
                        <c:v>43779</c:v>
                      </c:pt>
                      <c:pt idx="2139">
                        <c:v>43780</c:v>
                      </c:pt>
                      <c:pt idx="2140">
                        <c:v>43781</c:v>
                      </c:pt>
                      <c:pt idx="2141">
                        <c:v>43782</c:v>
                      </c:pt>
                      <c:pt idx="2142">
                        <c:v>43783</c:v>
                      </c:pt>
                      <c:pt idx="2143">
                        <c:v>43784</c:v>
                      </c:pt>
                      <c:pt idx="2144">
                        <c:v>43785</c:v>
                      </c:pt>
                      <c:pt idx="2145">
                        <c:v>43786</c:v>
                      </c:pt>
                      <c:pt idx="2146">
                        <c:v>43787</c:v>
                      </c:pt>
                      <c:pt idx="2147">
                        <c:v>43788</c:v>
                      </c:pt>
                      <c:pt idx="2148">
                        <c:v>43789</c:v>
                      </c:pt>
                      <c:pt idx="2149">
                        <c:v>43790</c:v>
                      </c:pt>
                      <c:pt idx="2150">
                        <c:v>43791</c:v>
                      </c:pt>
                      <c:pt idx="2151">
                        <c:v>43792</c:v>
                      </c:pt>
                      <c:pt idx="2152">
                        <c:v>43793</c:v>
                      </c:pt>
                      <c:pt idx="2153">
                        <c:v>43794</c:v>
                      </c:pt>
                      <c:pt idx="2154">
                        <c:v>43795</c:v>
                      </c:pt>
                      <c:pt idx="2155">
                        <c:v>43796</c:v>
                      </c:pt>
                      <c:pt idx="2156">
                        <c:v>43797</c:v>
                      </c:pt>
                      <c:pt idx="2157">
                        <c:v>43798</c:v>
                      </c:pt>
                      <c:pt idx="2158">
                        <c:v>43799</c:v>
                      </c:pt>
                      <c:pt idx="2159">
                        <c:v>43800</c:v>
                      </c:pt>
                      <c:pt idx="2160">
                        <c:v>43801</c:v>
                      </c:pt>
                      <c:pt idx="2161">
                        <c:v>43802</c:v>
                      </c:pt>
                      <c:pt idx="2162">
                        <c:v>43803</c:v>
                      </c:pt>
                      <c:pt idx="2163">
                        <c:v>43804</c:v>
                      </c:pt>
                      <c:pt idx="2164">
                        <c:v>43805</c:v>
                      </c:pt>
                      <c:pt idx="2165">
                        <c:v>43806</c:v>
                      </c:pt>
                      <c:pt idx="2166">
                        <c:v>43807</c:v>
                      </c:pt>
                      <c:pt idx="2167">
                        <c:v>43808</c:v>
                      </c:pt>
                      <c:pt idx="2168">
                        <c:v>43809</c:v>
                      </c:pt>
                      <c:pt idx="2169">
                        <c:v>43810</c:v>
                      </c:pt>
                      <c:pt idx="2170">
                        <c:v>43811</c:v>
                      </c:pt>
                      <c:pt idx="2171">
                        <c:v>43812</c:v>
                      </c:pt>
                      <c:pt idx="2172">
                        <c:v>43813</c:v>
                      </c:pt>
                      <c:pt idx="2173">
                        <c:v>43814</c:v>
                      </c:pt>
                      <c:pt idx="2174">
                        <c:v>43815</c:v>
                      </c:pt>
                      <c:pt idx="2175">
                        <c:v>43816</c:v>
                      </c:pt>
                      <c:pt idx="2176">
                        <c:v>43817</c:v>
                      </c:pt>
                      <c:pt idx="2177">
                        <c:v>43818</c:v>
                      </c:pt>
                      <c:pt idx="2178">
                        <c:v>43819</c:v>
                      </c:pt>
                      <c:pt idx="2179">
                        <c:v>43820</c:v>
                      </c:pt>
                      <c:pt idx="2180">
                        <c:v>43821</c:v>
                      </c:pt>
                      <c:pt idx="2181">
                        <c:v>43822</c:v>
                      </c:pt>
                      <c:pt idx="2182">
                        <c:v>43823</c:v>
                      </c:pt>
                      <c:pt idx="2183">
                        <c:v>43824</c:v>
                      </c:pt>
                      <c:pt idx="2184">
                        <c:v>43825</c:v>
                      </c:pt>
                      <c:pt idx="2185">
                        <c:v>43826</c:v>
                      </c:pt>
                      <c:pt idx="2186">
                        <c:v>43827</c:v>
                      </c:pt>
                      <c:pt idx="2187">
                        <c:v>43828</c:v>
                      </c:pt>
                      <c:pt idx="2188">
                        <c:v>43829</c:v>
                      </c:pt>
                      <c:pt idx="2189">
                        <c:v>43830</c:v>
                      </c:pt>
                      <c:pt idx="2190">
                        <c:v>43831</c:v>
                      </c:pt>
                      <c:pt idx="2191">
                        <c:v>43832</c:v>
                      </c:pt>
                      <c:pt idx="2192">
                        <c:v>43833</c:v>
                      </c:pt>
                      <c:pt idx="2193">
                        <c:v>43834</c:v>
                      </c:pt>
                      <c:pt idx="2194">
                        <c:v>43835</c:v>
                      </c:pt>
                      <c:pt idx="2195">
                        <c:v>43836</c:v>
                      </c:pt>
                      <c:pt idx="2196">
                        <c:v>43837</c:v>
                      </c:pt>
                      <c:pt idx="2197">
                        <c:v>43838</c:v>
                      </c:pt>
                      <c:pt idx="2198">
                        <c:v>43839</c:v>
                      </c:pt>
                      <c:pt idx="2199">
                        <c:v>43840</c:v>
                      </c:pt>
                      <c:pt idx="2200">
                        <c:v>43841</c:v>
                      </c:pt>
                      <c:pt idx="2201">
                        <c:v>43842</c:v>
                      </c:pt>
                      <c:pt idx="2202">
                        <c:v>43843</c:v>
                      </c:pt>
                      <c:pt idx="2203">
                        <c:v>43844</c:v>
                      </c:pt>
                      <c:pt idx="2204">
                        <c:v>43845</c:v>
                      </c:pt>
                      <c:pt idx="2205">
                        <c:v>43846</c:v>
                      </c:pt>
                      <c:pt idx="2206">
                        <c:v>43847</c:v>
                      </c:pt>
                      <c:pt idx="2207">
                        <c:v>43848</c:v>
                      </c:pt>
                      <c:pt idx="2208">
                        <c:v>43849</c:v>
                      </c:pt>
                      <c:pt idx="2209">
                        <c:v>43850</c:v>
                      </c:pt>
                      <c:pt idx="2210">
                        <c:v>43851</c:v>
                      </c:pt>
                      <c:pt idx="2211">
                        <c:v>43852</c:v>
                      </c:pt>
                      <c:pt idx="2212">
                        <c:v>43853</c:v>
                      </c:pt>
                      <c:pt idx="2213">
                        <c:v>43854</c:v>
                      </c:pt>
                      <c:pt idx="2214">
                        <c:v>43855</c:v>
                      </c:pt>
                      <c:pt idx="2215">
                        <c:v>43856</c:v>
                      </c:pt>
                      <c:pt idx="2216">
                        <c:v>43857</c:v>
                      </c:pt>
                      <c:pt idx="2217">
                        <c:v>43858</c:v>
                      </c:pt>
                      <c:pt idx="2218">
                        <c:v>43859</c:v>
                      </c:pt>
                      <c:pt idx="2219">
                        <c:v>43860</c:v>
                      </c:pt>
                      <c:pt idx="2220">
                        <c:v>43861</c:v>
                      </c:pt>
                      <c:pt idx="2221">
                        <c:v>43862</c:v>
                      </c:pt>
                      <c:pt idx="2222">
                        <c:v>43863</c:v>
                      </c:pt>
                      <c:pt idx="2223">
                        <c:v>43864</c:v>
                      </c:pt>
                      <c:pt idx="2224">
                        <c:v>43865</c:v>
                      </c:pt>
                      <c:pt idx="2225">
                        <c:v>43866</c:v>
                      </c:pt>
                      <c:pt idx="2226">
                        <c:v>43867</c:v>
                      </c:pt>
                      <c:pt idx="2227">
                        <c:v>43868</c:v>
                      </c:pt>
                      <c:pt idx="2228">
                        <c:v>43869</c:v>
                      </c:pt>
                      <c:pt idx="2229">
                        <c:v>43870</c:v>
                      </c:pt>
                      <c:pt idx="2230">
                        <c:v>43871</c:v>
                      </c:pt>
                      <c:pt idx="2231">
                        <c:v>43872</c:v>
                      </c:pt>
                      <c:pt idx="2232">
                        <c:v>43873</c:v>
                      </c:pt>
                      <c:pt idx="2233">
                        <c:v>43874</c:v>
                      </c:pt>
                      <c:pt idx="2234">
                        <c:v>43875</c:v>
                      </c:pt>
                      <c:pt idx="2235">
                        <c:v>43876</c:v>
                      </c:pt>
                      <c:pt idx="2236">
                        <c:v>43877</c:v>
                      </c:pt>
                      <c:pt idx="2237">
                        <c:v>43878</c:v>
                      </c:pt>
                      <c:pt idx="2238">
                        <c:v>43879</c:v>
                      </c:pt>
                      <c:pt idx="2239">
                        <c:v>43880</c:v>
                      </c:pt>
                      <c:pt idx="2240">
                        <c:v>43881</c:v>
                      </c:pt>
                      <c:pt idx="2241">
                        <c:v>43882</c:v>
                      </c:pt>
                      <c:pt idx="2242">
                        <c:v>43883</c:v>
                      </c:pt>
                      <c:pt idx="2243">
                        <c:v>43884</c:v>
                      </c:pt>
                      <c:pt idx="2244">
                        <c:v>43885</c:v>
                      </c:pt>
                      <c:pt idx="2245">
                        <c:v>43886</c:v>
                      </c:pt>
                      <c:pt idx="2246">
                        <c:v>43887</c:v>
                      </c:pt>
                      <c:pt idx="2247">
                        <c:v>43888</c:v>
                      </c:pt>
                      <c:pt idx="2248">
                        <c:v>43889</c:v>
                      </c:pt>
                      <c:pt idx="2249">
                        <c:v>43890</c:v>
                      </c:pt>
                      <c:pt idx="2250">
                        <c:v>43891</c:v>
                      </c:pt>
                      <c:pt idx="2251">
                        <c:v>43892</c:v>
                      </c:pt>
                      <c:pt idx="2252">
                        <c:v>43893</c:v>
                      </c:pt>
                      <c:pt idx="2253">
                        <c:v>43894</c:v>
                      </c:pt>
                      <c:pt idx="2254">
                        <c:v>43895</c:v>
                      </c:pt>
                      <c:pt idx="2255">
                        <c:v>43896</c:v>
                      </c:pt>
                      <c:pt idx="2256">
                        <c:v>43897</c:v>
                      </c:pt>
                      <c:pt idx="2257">
                        <c:v>43898</c:v>
                      </c:pt>
                      <c:pt idx="2258">
                        <c:v>43899</c:v>
                      </c:pt>
                      <c:pt idx="2259">
                        <c:v>43900</c:v>
                      </c:pt>
                      <c:pt idx="2260">
                        <c:v>43901</c:v>
                      </c:pt>
                      <c:pt idx="2261">
                        <c:v>43902</c:v>
                      </c:pt>
                      <c:pt idx="2262">
                        <c:v>43903</c:v>
                      </c:pt>
                      <c:pt idx="2263">
                        <c:v>43904</c:v>
                      </c:pt>
                      <c:pt idx="2264">
                        <c:v>43905</c:v>
                      </c:pt>
                      <c:pt idx="2265">
                        <c:v>43906</c:v>
                      </c:pt>
                      <c:pt idx="2266">
                        <c:v>43907</c:v>
                      </c:pt>
                      <c:pt idx="2267">
                        <c:v>43908</c:v>
                      </c:pt>
                      <c:pt idx="2268">
                        <c:v>43909</c:v>
                      </c:pt>
                      <c:pt idx="2269">
                        <c:v>43910</c:v>
                      </c:pt>
                      <c:pt idx="2270">
                        <c:v>43911</c:v>
                      </c:pt>
                      <c:pt idx="2271">
                        <c:v>43912</c:v>
                      </c:pt>
                      <c:pt idx="2272">
                        <c:v>43913</c:v>
                      </c:pt>
                      <c:pt idx="2273">
                        <c:v>43914</c:v>
                      </c:pt>
                      <c:pt idx="2274">
                        <c:v>43915</c:v>
                      </c:pt>
                      <c:pt idx="2275">
                        <c:v>43916</c:v>
                      </c:pt>
                      <c:pt idx="2276">
                        <c:v>43917</c:v>
                      </c:pt>
                      <c:pt idx="2277">
                        <c:v>43918</c:v>
                      </c:pt>
                      <c:pt idx="2278">
                        <c:v>43919</c:v>
                      </c:pt>
                      <c:pt idx="2279">
                        <c:v>43920</c:v>
                      </c:pt>
                      <c:pt idx="2280">
                        <c:v>43921</c:v>
                      </c:pt>
                      <c:pt idx="2281">
                        <c:v>43922</c:v>
                      </c:pt>
                      <c:pt idx="2282">
                        <c:v>43923</c:v>
                      </c:pt>
                      <c:pt idx="2283">
                        <c:v>43924</c:v>
                      </c:pt>
                      <c:pt idx="2284">
                        <c:v>43925</c:v>
                      </c:pt>
                      <c:pt idx="2285">
                        <c:v>43926</c:v>
                      </c:pt>
                      <c:pt idx="2286">
                        <c:v>43927</c:v>
                      </c:pt>
                      <c:pt idx="2287">
                        <c:v>43928</c:v>
                      </c:pt>
                      <c:pt idx="2288">
                        <c:v>43929</c:v>
                      </c:pt>
                      <c:pt idx="2289">
                        <c:v>43930</c:v>
                      </c:pt>
                      <c:pt idx="2290">
                        <c:v>43931</c:v>
                      </c:pt>
                      <c:pt idx="2291">
                        <c:v>43932</c:v>
                      </c:pt>
                      <c:pt idx="2292">
                        <c:v>43933</c:v>
                      </c:pt>
                      <c:pt idx="2293">
                        <c:v>43934</c:v>
                      </c:pt>
                      <c:pt idx="2294">
                        <c:v>43935</c:v>
                      </c:pt>
                      <c:pt idx="2295">
                        <c:v>43936</c:v>
                      </c:pt>
                      <c:pt idx="2296">
                        <c:v>43937</c:v>
                      </c:pt>
                      <c:pt idx="2297">
                        <c:v>43938</c:v>
                      </c:pt>
                      <c:pt idx="2298">
                        <c:v>43939</c:v>
                      </c:pt>
                      <c:pt idx="2299">
                        <c:v>43940</c:v>
                      </c:pt>
                      <c:pt idx="2300">
                        <c:v>43941</c:v>
                      </c:pt>
                      <c:pt idx="2301">
                        <c:v>43942</c:v>
                      </c:pt>
                      <c:pt idx="2302">
                        <c:v>43943</c:v>
                      </c:pt>
                      <c:pt idx="2303">
                        <c:v>43944</c:v>
                      </c:pt>
                      <c:pt idx="2304">
                        <c:v>43945</c:v>
                      </c:pt>
                      <c:pt idx="2305">
                        <c:v>43946</c:v>
                      </c:pt>
                      <c:pt idx="2306">
                        <c:v>43947</c:v>
                      </c:pt>
                      <c:pt idx="2307">
                        <c:v>43948</c:v>
                      </c:pt>
                      <c:pt idx="2308">
                        <c:v>43949</c:v>
                      </c:pt>
                      <c:pt idx="2309">
                        <c:v>43950</c:v>
                      </c:pt>
                      <c:pt idx="2310">
                        <c:v>43951</c:v>
                      </c:pt>
                      <c:pt idx="2311">
                        <c:v>43952</c:v>
                      </c:pt>
                      <c:pt idx="2312">
                        <c:v>43953</c:v>
                      </c:pt>
                      <c:pt idx="2313">
                        <c:v>43954</c:v>
                      </c:pt>
                      <c:pt idx="2314">
                        <c:v>43955</c:v>
                      </c:pt>
                      <c:pt idx="2315">
                        <c:v>43956</c:v>
                      </c:pt>
                      <c:pt idx="2316">
                        <c:v>43957</c:v>
                      </c:pt>
                      <c:pt idx="2317">
                        <c:v>43958</c:v>
                      </c:pt>
                      <c:pt idx="2318">
                        <c:v>43959</c:v>
                      </c:pt>
                      <c:pt idx="2319">
                        <c:v>43960</c:v>
                      </c:pt>
                      <c:pt idx="2320">
                        <c:v>43961</c:v>
                      </c:pt>
                      <c:pt idx="2321">
                        <c:v>43962</c:v>
                      </c:pt>
                      <c:pt idx="2322">
                        <c:v>43963</c:v>
                      </c:pt>
                      <c:pt idx="2323">
                        <c:v>43964</c:v>
                      </c:pt>
                      <c:pt idx="2324">
                        <c:v>43965</c:v>
                      </c:pt>
                      <c:pt idx="2325">
                        <c:v>43966</c:v>
                      </c:pt>
                      <c:pt idx="2326">
                        <c:v>43967</c:v>
                      </c:pt>
                      <c:pt idx="2327">
                        <c:v>43968</c:v>
                      </c:pt>
                      <c:pt idx="2328">
                        <c:v>43969</c:v>
                      </c:pt>
                      <c:pt idx="2329">
                        <c:v>43970</c:v>
                      </c:pt>
                      <c:pt idx="2330">
                        <c:v>43971</c:v>
                      </c:pt>
                      <c:pt idx="2331">
                        <c:v>43972</c:v>
                      </c:pt>
                      <c:pt idx="2332">
                        <c:v>43973</c:v>
                      </c:pt>
                      <c:pt idx="2333">
                        <c:v>43974</c:v>
                      </c:pt>
                      <c:pt idx="2334">
                        <c:v>43975</c:v>
                      </c:pt>
                      <c:pt idx="2335">
                        <c:v>43976</c:v>
                      </c:pt>
                      <c:pt idx="2336">
                        <c:v>43977</c:v>
                      </c:pt>
                      <c:pt idx="2337">
                        <c:v>43978</c:v>
                      </c:pt>
                      <c:pt idx="2338">
                        <c:v>43979</c:v>
                      </c:pt>
                      <c:pt idx="2339">
                        <c:v>43980</c:v>
                      </c:pt>
                      <c:pt idx="2340">
                        <c:v>43981</c:v>
                      </c:pt>
                      <c:pt idx="2341">
                        <c:v>43982</c:v>
                      </c:pt>
                      <c:pt idx="2342">
                        <c:v>43983</c:v>
                      </c:pt>
                      <c:pt idx="2343">
                        <c:v>43984</c:v>
                      </c:pt>
                      <c:pt idx="2344">
                        <c:v>43985</c:v>
                      </c:pt>
                      <c:pt idx="2345">
                        <c:v>43986</c:v>
                      </c:pt>
                      <c:pt idx="2346">
                        <c:v>43987</c:v>
                      </c:pt>
                      <c:pt idx="2347">
                        <c:v>43988</c:v>
                      </c:pt>
                      <c:pt idx="2348">
                        <c:v>43989</c:v>
                      </c:pt>
                      <c:pt idx="2349">
                        <c:v>43990</c:v>
                      </c:pt>
                      <c:pt idx="2350">
                        <c:v>43991</c:v>
                      </c:pt>
                      <c:pt idx="2351">
                        <c:v>43992</c:v>
                      </c:pt>
                      <c:pt idx="2352">
                        <c:v>43993</c:v>
                      </c:pt>
                      <c:pt idx="2353">
                        <c:v>43994</c:v>
                      </c:pt>
                      <c:pt idx="2354">
                        <c:v>43995</c:v>
                      </c:pt>
                      <c:pt idx="2355">
                        <c:v>43996</c:v>
                      </c:pt>
                      <c:pt idx="2356">
                        <c:v>43997</c:v>
                      </c:pt>
                      <c:pt idx="2357">
                        <c:v>43998</c:v>
                      </c:pt>
                      <c:pt idx="2358">
                        <c:v>43999</c:v>
                      </c:pt>
                      <c:pt idx="2359">
                        <c:v>44000</c:v>
                      </c:pt>
                      <c:pt idx="2360">
                        <c:v>44001</c:v>
                      </c:pt>
                      <c:pt idx="2361">
                        <c:v>44002</c:v>
                      </c:pt>
                      <c:pt idx="2362">
                        <c:v>44003</c:v>
                      </c:pt>
                      <c:pt idx="2363">
                        <c:v>44004</c:v>
                      </c:pt>
                      <c:pt idx="2364">
                        <c:v>44005</c:v>
                      </c:pt>
                      <c:pt idx="2365">
                        <c:v>44006</c:v>
                      </c:pt>
                      <c:pt idx="2366">
                        <c:v>44007</c:v>
                      </c:pt>
                      <c:pt idx="2367">
                        <c:v>44008</c:v>
                      </c:pt>
                      <c:pt idx="2368">
                        <c:v>44009</c:v>
                      </c:pt>
                      <c:pt idx="2369">
                        <c:v>44010</c:v>
                      </c:pt>
                      <c:pt idx="2370">
                        <c:v>44011</c:v>
                      </c:pt>
                      <c:pt idx="2371">
                        <c:v>44012</c:v>
                      </c:pt>
                      <c:pt idx="2372">
                        <c:v>44013</c:v>
                      </c:pt>
                      <c:pt idx="2373">
                        <c:v>44014</c:v>
                      </c:pt>
                      <c:pt idx="2374">
                        <c:v>44015</c:v>
                      </c:pt>
                      <c:pt idx="2375">
                        <c:v>44016</c:v>
                      </c:pt>
                      <c:pt idx="2376">
                        <c:v>44017</c:v>
                      </c:pt>
                      <c:pt idx="2377">
                        <c:v>44018</c:v>
                      </c:pt>
                      <c:pt idx="2378">
                        <c:v>44019</c:v>
                      </c:pt>
                      <c:pt idx="2379">
                        <c:v>44020</c:v>
                      </c:pt>
                      <c:pt idx="2380">
                        <c:v>44021</c:v>
                      </c:pt>
                      <c:pt idx="2381">
                        <c:v>44022</c:v>
                      </c:pt>
                      <c:pt idx="2382">
                        <c:v>44023</c:v>
                      </c:pt>
                      <c:pt idx="2383">
                        <c:v>44024</c:v>
                      </c:pt>
                      <c:pt idx="2384">
                        <c:v>44025</c:v>
                      </c:pt>
                      <c:pt idx="2385">
                        <c:v>44026</c:v>
                      </c:pt>
                      <c:pt idx="2386">
                        <c:v>44027</c:v>
                      </c:pt>
                      <c:pt idx="2387">
                        <c:v>44028</c:v>
                      </c:pt>
                      <c:pt idx="2388">
                        <c:v>44029</c:v>
                      </c:pt>
                      <c:pt idx="2389">
                        <c:v>44030</c:v>
                      </c:pt>
                      <c:pt idx="2390">
                        <c:v>44031</c:v>
                      </c:pt>
                      <c:pt idx="2391">
                        <c:v>44032</c:v>
                      </c:pt>
                      <c:pt idx="2392">
                        <c:v>44033</c:v>
                      </c:pt>
                      <c:pt idx="2393">
                        <c:v>44034</c:v>
                      </c:pt>
                      <c:pt idx="2394">
                        <c:v>44035</c:v>
                      </c:pt>
                      <c:pt idx="2395">
                        <c:v>44036</c:v>
                      </c:pt>
                      <c:pt idx="2396">
                        <c:v>44037</c:v>
                      </c:pt>
                      <c:pt idx="2397">
                        <c:v>44038</c:v>
                      </c:pt>
                      <c:pt idx="2398">
                        <c:v>44039</c:v>
                      </c:pt>
                      <c:pt idx="2399">
                        <c:v>44040</c:v>
                      </c:pt>
                      <c:pt idx="2400">
                        <c:v>44041</c:v>
                      </c:pt>
                      <c:pt idx="2401">
                        <c:v>44042</c:v>
                      </c:pt>
                      <c:pt idx="2402">
                        <c:v>44043</c:v>
                      </c:pt>
                      <c:pt idx="2403">
                        <c:v>44044</c:v>
                      </c:pt>
                      <c:pt idx="2404">
                        <c:v>44045</c:v>
                      </c:pt>
                      <c:pt idx="2405">
                        <c:v>44046</c:v>
                      </c:pt>
                      <c:pt idx="2406">
                        <c:v>44047</c:v>
                      </c:pt>
                      <c:pt idx="2407">
                        <c:v>44048</c:v>
                      </c:pt>
                      <c:pt idx="2408">
                        <c:v>44049</c:v>
                      </c:pt>
                      <c:pt idx="2409">
                        <c:v>44050</c:v>
                      </c:pt>
                      <c:pt idx="2410">
                        <c:v>44051</c:v>
                      </c:pt>
                      <c:pt idx="2411">
                        <c:v>44052</c:v>
                      </c:pt>
                      <c:pt idx="2412">
                        <c:v>44053</c:v>
                      </c:pt>
                      <c:pt idx="2413">
                        <c:v>44054</c:v>
                      </c:pt>
                      <c:pt idx="2414">
                        <c:v>44055</c:v>
                      </c:pt>
                      <c:pt idx="2415">
                        <c:v>44056</c:v>
                      </c:pt>
                      <c:pt idx="2416">
                        <c:v>44057</c:v>
                      </c:pt>
                      <c:pt idx="2417">
                        <c:v>44058</c:v>
                      </c:pt>
                      <c:pt idx="2418">
                        <c:v>44059</c:v>
                      </c:pt>
                      <c:pt idx="2419">
                        <c:v>44060</c:v>
                      </c:pt>
                      <c:pt idx="2420">
                        <c:v>44061</c:v>
                      </c:pt>
                      <c:pt idx="2421">
                        <c:v>44062</c:v>
                      </c:pt>
                      <c:pt idx="2422">
                        <c:v>44063</c:v>
                      </c:pt>
                      <c:pt idx="2423">
                        <c:v>44064</c:v>
                      </c:pt>
                      <c:pt idx="2424">
                        <c:v>44065</c:v>
                      </c:pt>
                      <c:pt idx="2425">
                        <c:v>44066</c:v>
                      </c:pt>
                      <c:pt idx="2426">
                        <c:v>44067</c:v>
                      </c:pt>
                      <c:pt idx="2427">
                        <c:v>44068</c:v>
                      </c:pt>
                      <c:pt idx="2428">
                        <c:v>44069</c:v>
                      </c:pt>
                      <c:pt idx="2429">
                        <c:v>44070</c:v>
                      </c:pt>
                      <c:pt idx="2430">
                        <c:v>44071</c:v>
                      </c:pt>
                      <c:pt idx="2431">
                        <c:v>44072</c:v>
                      </c:pt>
                      <c:pt idx="2432">
                        <c:v>44073</c:v>
                      </c:pt>
                      <c:pt idx="2433">
                        <c:v>44074</c:v>
                      </c:pt>
                      <c:pt idx="2434">
                        <c:v>44075</c:v>
                      </c:pt>
                      <c:pt idx="2435">
                        <c:v>44076</c:v>
                      </c:pt>
                      <c:pt idx="2436">
                        <c:v>44077</c:v>
                      </c:pt>
                      <c:pt idx="2437">
                        <c:v>44078</c:v>
                      </c:pt>
                      <c:pt idx="2438">
                        <c:v>44079</c:v>
                      </c:pt>
                      <c:pt idx="2439">
                        <c:v>44080</c:v>
                      </c:pt>
                      <c:pt idx="2440">
                        <c:v>44081</c:v>
                      </c:pt>
                      <c:pt idx="2441">
                        <c:v>44082</c:v>
                      </c:pt>
                      <c:pt idx="2442">
                        <c:v>44083</c:v>
                      </c:pt>
                      <c:pt idx="2443">
                        <c:v>44084</c:v>
                      </c:pt>
                      <c:pt idx="2444">
                        <c:v>44085</c:v>
                      </c:pt>
                      <c:pt idx="2445">
                        <c:v>44086</c:v>
                      </c:pt>
                      <c:pt idx="2446">
                        <c:v>44087</c:v>
                      </c:pt>
                      <c:pt idx="2447">
                        <c:v>44088</c:v>
                      </c:pt>
                      <c:pt idx="2448">
                        <c:v>44089</c:v>
                      </c:pt>
                      <c:pt idx="2449">
                        <c:v>44090</c:v>
                      </c:pt>
                      <c:pt idx="2450">
                        <c:v>44091</c:v>
                      </c:pt>
                      <c:pt idx="2451">
                        <c:v>44092</c:v>
                      </c:pt>
                      <c:pt idx="2452">
                        <c:v>44093</c:v>
                      </c:pt>
                      <c:pt idx="2453">
                        <c:v>44094</c:v>
                      </c:pt>
                      <c:pt idx="2454">
                        <c:v>44095</c:v>
                      </c:pt>
                      <c:pt idx="2455">
                        <c:v>44096</c:v>
                      </c:pt>
                      <c:pt idx="2456">
                        <c:v>44097</c:v>
                      </c:pt>
                      <c:pt idx="2457">
                        <c:v>44098</c:v>
                      </c:pt>
                      <c:pt idx="2458">
                        <c:v>44099</c:v>
                      </c:pt>
                      <c:pt idx="2459">
                        <c:v>44100</c:v>
                      </c:pt>
                      <c:pt idx="2460">
                        <c:v>44101</c:v>
                      </c:pt>
                      <c:pt idx="2461">
                        <c:v>44102</c:v>
                      </c:pt>
                      <c:pt idx="2462">
                        <c:v>44103</c:v>
                      </c:pt>
                      <c:pt idx="2463">
                        <c:v>44104</c:v>
                      </c:pt>
                      <c:pt idx="2464">
                        <c:v>44105</c:v>
                      </c:pt>
                      <c:pt idx="2465">
                        <c:v>44106</c:v>
                      </c:pt>
                      <c:pt idx="2466">
                        <c:v>44107</c:v>
                      </c:pt>
                      <c:pt idx="2467">
                        <c:v>44108</c:v>
                      </c:pt>
                      <c:pt idx="2468">
                        <c:v>44109</c:v>
                      </c:pt>
                      <c:pt idx="2469">
                        <c:v>44110</c:v>
                      </c:pt>
                      <c:pt idx="2470">
                        <c:v>44111</c:v>
                      </c:pt>
                      <c:pt idx="2471">
                        <c:v>44112</c:v>
                      </c:pt>
                      <c:pt idx="2472">
                        <c:v>44113</c:v>
                      </c:pt>
                      <c:pt idx="2473">
                        <c:v>44114</c:v>
                      </c:pt>
                      <c:pt idx="2474">
                        <c:v>44115</c:v>
                      </c:pt>
                      <c:pt idx="2475">
                        <c:v>44116</c:v>
                      </c:pt>
                      <c:pt idx="2476">
                        <c:v>44117</c:v>
                      </c:pt>
                      <c:pt idx="2477">
                        <c:v>44118</c:v>
                      </c:pt>
                      <c:pt idx="2478">
                        <c:v>44119</c:v>
                      </c:pt>
                      <c:pt idx="2479">
                        <c:v>44120</c:v>
                      </c:pt>
                      <c:pt idx="2480">
                        <c:v>44121</c:v>
                      </c:pt>
                      <c:pt idx="2481">
                        <c:v>44122</c:v>
                      </c:pt>
                      <c:pt idx="2482">
                        <c:v>44123</c:v>
                      </c:pt>
                      <c:pt idx="2483">
                        <c:v>44124</c:v>
                      </c:pt>
                      <c:pt idx="2484">
                        <c:v>44125</c:v>
                      </c:pt>
                      <c:pt idx="2485">
                        <c:v>44126</c:v>
                      </c:pt>
                      <c:pt idx="2486">
                        <c:v>44127</c:v>
                      </c:pt>
                      <c:pt idx="2487">
                        <c:v>44128</c:v>
                      </c:pt>
                      <c:pt idx="2488">
                        <c:v>44129</c:v>
                      </c:pt>
                      <c:pt idx="2489">
                        <c:v>44130</c:v>
                      </c:pt>
                      <c:pt idx="2490">
                        <c:v>44131</c:v>
                      </c:pt>
                      <c:pt idx="2491">
                        <c:v>44132</c:v>
                      </c:pt>
                      <c:pt idx="2492">
                        <c:v>44133</c:v>
                      </c:pt>
                      <c:pt idx="2493">
                        <c:v>44134</c:v>
                      </c:pt>
                      <c:pt idx="2494">
                        <c:v>44135</c:v>
                      </c:pt>
                      <c:pt idx="2495">
                        <c:v>44136</c:v>
                      </c:pt>
                      <c:pt idx="2496">
                        <c:v>44137</c:v>
                      </c:pt>
                      <c:pt idx="2497">
                        <c:v>44138</c:v>
                      </c:pt>
                      <c:pt idx="2498">
                        <c:v>44139</c:v>
                      </c:pt>
                      <c:pt idx="2499">
                        <c:v>44140</c:v>
                      </c:pt>
                      <c:pt idx="2500">
                        <c:v>44141</c:v>
                      </c:pt>
                      <c:pt idx="2501">
                        <c:v>44142</c:v>
                      </c:pt>
                      <c:pt idx="2502">
                        <c:v>44143</c:v>
                      </c:pt>
                      <c:pt idx="2503">
                        <c:v>44144</c:v>
                      </c:pt>
                      <c:pt idx="2504">
                        <c:v>44145</c:v>
                      </c:pt>
                      <c:pt idx="2505">
                        <c:v>44146</c:v>
                      </c:pt>
                      <c:pt idx="2506">
                        <c:v>44147</c:v>
                      </c:pt>
                      <c:pt idx="2507">
                        <c:v>44148</c:v>
                      </c:pt>
                      <c:pt idx="2508">
                        <c:v>44149</c:v>
                      </c:pt>
                      <c:pt idx="2509">
                        <c:v>44150</c:v>
                      </c:pt>
                      <c:pt idx="2510">
                        <c:v>44151</c:v>
                      </c:pt>
                      <c:pt idx="2511">
                        <c:v>44152</c:v>
                      </c:pt>
                      <c:pt idx="2512">
                        <c:v>44153</c:v>
                      </c:pt>
                      <c:pt idx="2513">
                        <c:v>44154</c:v>
                      </c:pt>
                      <c:pt idx="2514">
                        <c:v>44155</c:v>
                      </c:pt>
                      <c:pt idx="2515">
                        <c:v>44156</c:v>
                      </c:pt>
                      <c:pt idx="2516">
                        <c:v>44157</c:v>
                      </c:pt>
                      <c:pt idx="2517">
                        <c:v>44158</c:v>
                      </c:pt>
                      <c:pt idx="2518">
                        <c:v>44159</c:v>
                      </c:pt>
                      <c:pt idx="2519">
                        <c:v>44160</c:v>
                      </c:pt>
                      <c:pt idx="2520">
                        <c:v>44161</c:v>
                      </c:pt>
                      <c:pt idx="2521">
                        <c:v>44162</c:v>
                      </c:pt>
                      <c:pt idx="2522">
                        <c:v>44163</c:v>
                      </c:pt>
                      <c:pt idx="2523">
                        <c:v>44164</c:v>
                      </c:pt>
                      <c:pt idx="2524">
                        <c:v>44165</c:v>
                      </c:pt>
                      <c:pt idx="2525">
                        <c:v>44166</c:v>
                      </c:pt>
                      <c:pt idx="2526">
                        <c:v>44167</c:v>
                      </c:pt>
                      <c:pt idx="2527">
                        <c:v>44168</c:v>
                      </c:pt>
                      <c:pt idx="2528">
                        <c:v>44169</c:v>
                      </c:pt>
                      <c:pt idx="2529">
                        <c:v>44170</c:v>
                      </c:pt>
                      <c:pt idx="2530">
                        <c:v>44171</c:v>
                      </c:pt>
                      <c:pt idx="2531">
                        <c:v>44172</c:v>
                      </c:pt>
                      <c:pt idx="2532">
                        <c:v>44173</c:v>
                      </c:pt>
                      <c:pt idx="2533">
                        <c:v>44174</c:v>
                      </c:pt>
                      <c:pt idx="2534">
                        <c:v>44175</c:v>
                      </c:pt>
                      <c:pt idx="2535">
                        <c:v>44176</c:v>
                      </c:pt>
                      <c:pt idx="2536">
                        <c:v>44177</c:v>
                      </c:pt>
                      <c:pt idx="2537">
                        <c:v>44178</c:v>
                      </c:pt>
                      <c:pt idx="2538">
                        <c:v>44179</c:v>
                      </c:pt>
                      <c:pt idx="2539">
                        <c:v>44180</c:v>
                      </c:pt>
                      <c:pt idx="2540">
                        <c:v>44181</c:v>
                      </c:pt>
                      <c:pt idx="2541">
                        <c:v>44182</c:v>
                      </c:pt>
                      <c:pt idx="2542">
                        <c:v>44183</c:v>
                      </c:pt>
                      <c:pt idx="2543">
                        <c:v>44184</c:v>
                      </c:pt>
                      <c:pt idx="2544">
                        <c:v>44185</c:v>
                      </c:pt>
                      <c:pt idx="2545">
                        <c:v>44186</c:v>
                      </c:pt>
                      <c:pt idx="2546">
                        <c:v>44187</c:v>
                      </c:pt>
                      <c:pt idx="2547">
                        <c:v>44188</c:v>
                      </c:pt>
                      <c:pt idx="2548">
                        <c:v>44189</c:v>
                      </c:pt>
                      <c:pt idx="2549">
                        <c:v>44190</c:v>
                      </c:pt>
                      <c:pt idx="2550">
                        <c:v>44191</c:v>
                      </c:pt>
                      <c:pt idx="2551">
                        <c:v>44192</c:v>
                      </c:pt>
                      <c:pt idx="2552">
                        <c:v>44193</c:v>
                      </c:pt>
                      <c:pt idx="2553">
                        <c:v>44194</c:v>
                      </c:pt>
                      <c:pt idx="2554">
                        <c:v>44195</c:v>
                      </c:pt>
                      <c:pt idx="2555">
                        <c:v>44196</c:v>
                      </c:pt>
                      <c:pt idx="2556">
                        <c:v>44197</c:v>
                      </c:pt>
                      <c:pt idx="2557">
                        <c:v>44198</c:v>
                      </c:pt>
                      <c:pt idx="2558">
                        <c:v>44199</c:v>
                      </c:pt>
                      <c:pt idx="2559">
                        <c:v>44200</c:v>
                      </c:pt>
                      <c:pt idx="2560">
                        <c:v>44201</c:v>
                      </c:pt>
                      <c:pt idx="2561">
                        <c:v>44202</c:v>
                      </c:pt>
                      <c:pt idx="2562">
                        <c:v>44203</c:v>
                      </c:pt>
                      <c:pt idx="2563">
                        <c:v>44204</c:v>
                      </c:pt>
                      <c:pt idx="2564">
                        <c:v>44205</c:v>
                      </c:pt>
                      <c:pt idx="2565">
                        <c:v>44206</c:v>
                      </c:pt>
                      <c:pt idx="2566">
                        <c:v>44207</c:v>
                      </c:pt>
                      <c:pt idx="2567">
                        <c:v>44208</c:v>
                      </c:pt>
                      <c:pt idx="2568">
                        <c:v>44209</c:v>
                      </c:pt>
                      <c:pt idx="2569">
                        <c:v>44210</c:v>
                      </c:pt>
                      <c:pt idx="2570">
                        <c:v>44211</c:v>
                      </c:pt>
                      <c:pt idx="2571">
                        <c:v>44212</c:v>
                      </c:pt>
                      <c:pt idx="2572">
                        <c:v>44213</c:v>
                      </c:pt>
                      <c:pt idx="2573">
                        <c:v>44214</c:v>
                      </c:pt>
                      <c:pt idx="2574">
                        <c:v>44215</c:v>
                      </c:pt>
                      <c:pt idx="2575">
                        <c:v>44216</c:v>
                      </c:pt>
                      <c:pt idx="2576">
                        <c:v>44217</c:v>
                      </c:pt>
                      <c:pt idx="2577">
                        <c:v>44218</c:v>
                      </c:pt>
                      <c:pt idx="2578">
                        <c:v>44219</c:v>
                      </c:pt>
                      <c:pt idx="2579">
                        <c:v>44220</c:v>
                      </c:pt>
                      <c:pt idx="2580">
                        <c:v>44221</c:v>
                      </c:pt>
                      <c:pt idx="2581">
                        <c:v>44222</c:v>
                      </c:pt>
                      <c:pt idx="2582">
                        <c:v>44223</c:v>
                      </c:pt>
                      <c:pt idx="2583">
                        <c:v>44224</c:v>
                      </c:pt>
                      <c:pt idx="2584">
                        <c:v>44225</c:v>
                      </c:pt>
                      <c:pt idx="2585">
                        <c:v>44226</c:v>
                      </c:pt>
                      <c:pt idx="2586">
                        <c:v>44227</c:v>
                      </c:pt>
                      <c:pt idx="2587">
                        <c:v>44228</c:v>
                      </c:pt>
                      <c:pt idx="2588">
                        <c:v>44229</c:v>
                      </c:pt>
                      <c:pt idx="2589">
                        <c:v>44230</c:v>
                      </c:pt>
                      <c:pt idx="2590">
                        <c:v>44231</c:v>
                      </c:pt>
                      <c:pt idx="2591">
                        <c:v>44232</c:v>
                      </c:pt>
                      <c:pt idx="2592">
                        <c:v>44233</c:v>
                      </c:pt>
                      <c:pt idx="2593">
                        <c:v>44234</c:v>
                      </c:pt>
                      <c:pt idx="2594">
                        <c:v>44235</c:v>
                      </c:pt>
                      <c:pt idx="2595">
                        <c:v>44236</c:v>
                      </c:pt>
                      <c:pt idx="2596">
                        <c:v>44237</c:v>
                      </c:pt>
                      <c:pt idx="2597">
                        <c:v>44238</c:v>
                      </c:pt>
                      <c:pt idx="2598">
                        <c:v>44239</c:v>
                      </c:pt>
                      <c:pt idx="2599">
                        <c:v>44240</c:v>
                      </c:pt>
                      <c:pt idx="2600">
                        <c:v>44241</c:v>
                      </c:pt>
                      <c:pt idx="2601">
                        <c:v>44242</c:v>
                      </c:pt>
                      <c:pt idx="2602">
                        <c:v>44243</c:v>
                      </c:pt>
                      <c:pt idx="2603">
                        <c:v>44244</c:v>
                      </c:pt>
                      <c:pt idx="2604">
                        <c:v>44245</c:v>
                      </c:pt>
                      <c:pt idx="2605">
                        <c:v>44246</c:v>
                      </c:pt>
                      <c:pt idx="2606">
                        <c:v>44247</c:v>
                      </c:pt>
                      <c:pt idx="2607">
                        <c:v>44248</c:v>
                      </c:pt>
                      <c:pt idx="2608">
                        <c:v>44249</c:v>
                      </c:pt>
                      <c:pt idx="2609">
                        <c:v>44250</c:v>
                      </c:pt>
                      <c:pt idx="2610">
                        <c:v>44251</c:v>
                      </c:pt>
                      <c:pt idx="2611">
                        <c:v>44252</c:v>
                      </c:pt>
                      <c:pt idx="2612">
                        <c:v>44253</c:v>
                      </c:pt>
                      <c:pt idx="2613">
                        <c:v>44254</c:v>
                      </c:pt>
                      <c:pt idx="2614">
                        <c:v>44255</c:v>
                      </c:pt>
                      <c:pt idx="2615">
                        <c:v>44256</c:v>
                      </c:pt>
                      <c:pt idx="2616">
                        <c:v>44257</c:v>
                      </c:pt>
                      <c:pt idx="2617">
                        <c:v>44258</c:v>
                      </c:pt>
                      <c:pt idx="2618">
                        <c:v>44259</c:v>
                      </c:pt>
                      <c:pt idx="2619">
                        <c:v>44260</c:v>
                      </c:pt>
                      <c:pt idx="2620">
                        <c:v>44261</c:v>
                      </c:pt>
                      <c:pt idx="2621">
                        <c:v>44262</c:v>
                      </c:pt>
                      <c:pt idx="2622">
                        <c:v>44263</c:v>
                      </c:pt>
                      <c:pt idx="2623">
                        <c:v>44264</c:v>
                      </c:pt>
                      <c:pt idx="2624">
                        <c:v>44265</c:v>
                      </c:pt>
                      <c:pt idx="2625">
                        <c:v>44266</c:v>
                      </c:pt>
                      <c:pt idx="2626">
                        <c:v>44267</c:v>
                      </c:pt>
                      <c:pt idx="2627">
                        <c:v>44268</c:v>
                      </c:pt>
                      <c:pt idx="2628">
                        <c:v>44269</c:v>
                      </c:pt>
                      <c:pt idx="2629">
                        <c:v>44270</c:v>
                      </c:pt>
                      <c:pt idx="2630">
                        <c:v>44271</c:v>
                      </c:pt>
                      <c:pt idx="2631">
                        <c:v>44272</c:v>
                      </c:pt>
                      <c:pt idx="2632">
                        <c:v>44273</c:v>
                      </c:pt>
                      <c:pt idx="2633">
                        <c:v>44274</c:v>
                      </c:pt>
                      <c:pt idx="2634">
                        <c:v>44275</c:v>
                      </c:pt>
                      <c:pt idx="2635">
                        <c:v>44276</c:v>
                      </c:pt>
                      <c:pt idx="2636">
                        <c:v>44277</c:v>
                      </c:pt>
                      <c:pt idx="2637">
                        <c:v>44278</c:v>
                      </c:pt>
                      <c:pt idx="2638">
                        <c:v>44279</c:v>
                      </c:pt>
                      <c:pt idx="2639">
                        <c:v>44280</c:v>
                      </c:pt>
                      <c:pt idx="2640">
                        <c:v>44281</c:v>
                      </c:pt>
                      <c:pt idx="2641">
                        <c:v>44282</c:v>
                      </c:pt>
                      <c:pt idx="2642">
                        <c:v>44283</c:v>
                      </c:pt>
                      <c:pt idx="2643">
                        <c:v>44284</c:v>
                      </c:pt>
                      <c:pt idx="2644">
                        <c:v>44285</c:v>
                      </c:pt>
                      <c:pt idx="2645">
                        <c:v>44286</c:v>
                      </c:pt>
                      <c:pt idx="2646">
                        <c:v>44287</c:v>
                      </c:pt>
                      <c:pt idx="2647">
                        <c:v>44288</c:v>
                      </c:pt>
                      <c:pt idx="2648">
                        <c:v>44289</c:v>
                      </c:pt>
                      <c:pt idx="2649">
                        <c:v>44290</c:v>
                      </c:pt>
                      <c:pt idx="2650">
                        <c:v>44291</c:v>
                      </c:pt>
                      <c:pt idx="2651">
                        <c:v>44292</c:v>
                      </c:pt>
                      <c:pt idx="2652">
                        <c:v>44293</c:v>
                      </c:pt>
                      <c:pt idx="2653">
                        <c:v>44294</c:v>
                      </c:pt>
                      <c:pt idx="2654">
                        <c:v>44295</c:v>
                      </c:pt>
                      <c:pt idx="2655">
                        <c:v>44296</c:v>
                      </c:pt>
                      <c:pt idx="2656">
                        <c:v>44297</c:v>
                      </c:pt>
                      <c:pt idx="2657">
                        <c:v>44298</c:v>
                      </c:pt>
                      <c:pt idx="2658">
                        <c:v>44299</c:v>
                      </c:pt>
                      <c:pt idx="2659">
                        <c:v>44300</c:v>
                      </c:pt>
                      <c:pt idx="2660">
                        <c:v>44301</c:v>
                      </c:pt>
                      <c:pt idx="2661">
                        <c:v>44302</c:v>
                      </c:pt>
                      <c:pt idx="2662">
                        <c:v>44303</c:v>
                      </c:pt>
                      <c:pt idx="2663">
                        <c:v>44304</c:v>
                      </c:pt>
                      <c:pt idx="2664">
                        <c:v>44305</c:v>
                      </c:pt>
                      <c:pt idx="2665">
                        <c:v>44306</c:v>
                      </c:pt>
                      <c:pt idx="2666">
                        <c:v>44307</c:v>
                      </c:pt>
                      <c:pt idx="2667">
                        <c:v>44308</c:v>
                      </c:pt>
                      <c:pt idx="2668">
                        <c:v>44309</c:v>
                      </c:pt>
                      <c:pt idx="2669">
                        <c:v>44310</c:v>
                      </c:pt>
                      <c:pt idx="2670">
                        <c:v>44311</c:v>
                      </c:pt>
                      <c:pt idx="2671">
                        <c:v>44312</c:v>
                      </c:pt>
                      <c:pt idx="2672">
                        <c:v>44313</c:v>
                      </c:pt>
                      <c:pt idx="2673">
                        <c:v>44314</c:v>
                      </c:pt>
                      <c:pt idx="2674">
                        <c:v>44315</c:v>
                      </c:pt>
                      <c:pt idx="2675">
                        <c:v>44316</c:v>
                      </c:pt>
                      <c:pt idx="2676">
                        <c:v>44317</c:v>
                      </c:pt>
                      <c:pt idx="2677">
                        <c:v>44318</c:v>
                      </c:pt>
                      <c:pt idx="2678">
                        <c:v>44319</c:v>
                      </c:pt>
                      <c:pt idx="2679">
                        <c:v>44320</c:v>
                      </c:pt>
                      <c:pt idx="2680">
                        <c:v>44321</c:v>
                      </c:pt>
                      <c:pt idx="2681">
                        <c:v>44322</c:v>
                      </c:pt>
                      <c:pt idx="2682">
                        <c:v>44323</c:v>
                      </c:pt>
                      <c:pt idx="2683">
                        <c:v>44324</c:v>
                      </c:pt>
                      <c:pt idx="2684">
                        <c:v>44325</c:v>
                      </c:pt>
                      <c:pt idx="2685">
                        <c:v>44326</c:v>
                      </c:pt>
                      <c:pt idx="2686">
                        <c:v>44327</c:v>
                      </c:pt>
                      <c:pt idx="2687">
                        <c:v>44328</c:v>
                      </c:pt>
                      <c:pt idx="2688">
                        <c:v>44329</c:v>
                      </c:pt>
                      <c:pt idx="2689">
                        <c:v>44330</c:v>
                      </c:pt>
                      <c:pt idx="2690">
                        <c:v>44331</c:v>
                      </c:pt>
                      <c:pt idx="2691">
                        <c:v>44332</c:v>
                      </c:pt>
                      <c:pt idx="2692">
                        <c:v>44333</c:v>
                      </c:pt>
                      <c:pt idx="2693">
                        <c:v>44334</c:v>
                      </c:pt>
                      <c:pt idx="2694">
                        <c:v>44335</c:v>
                      </c:pt>
                      <c:pt idx="2695">
                        <c:v>44336</c:v>
                      </c:pt>
                      <c:pt idx="2696">
                        <c:v>44337</c:v>
                      </c:pt>
                      <c:pt idx="2697">
                        <c:v>44338</c:v>
                      </c:pt>
                      <c:pt idx="2698">
                        <c:v>44339</c:v>
                      </c:pt>
                      <c:pt idx="2699">
                        <c:v>44340</c:v>
                      </c:pt>
                      <c:pt idx="2700">
                        <c:v>44341</c:v>
                      </c:pt>
                      <c:pt idx="2701">
                        <c:v>44342</c:v>
                      </c:pt>
                      <c:pt idx="2702">
                        <c:v>44343</c:v>
                      </c:pt>
                      <c:pt idx="2703">
                        <c:v>44344</c:v>
                      </c:pt>
                      <c:pt idx="2704">
                        <c:v>44345</c:v>
                      </c:pt>
                      <c:pt idx="2705">
                        <c:v>44346</c:v>
                      </c:pt>
                      <c:pt idx="2706">
                        <c:v>44347</c:v>
                      </c:pt>
                      <c:pt idx="2707">
                        <c:v>44348</c:v>
                      </c:pt>
                      <c:pt idx="2708">
                        <c:v>44349</c:v>
                      </c:pt>
                      <c:pt idx="2709">
                        <c:v>44350</c:v>
                      </c:pt>
                      <c:pt idx="2710">
                        <c:v>44351</c:v>
                      </c:pt>
                      <c:pt idx="2711">
                        <c:v>44352</c:v>
                      </c:pt>
                      <c:pt idx="2712">
                        <c:v>44353</c:v>
                      </c:pt>
                      <c:pt idx="2713">
                        <c:v>44354</c:v>
                      </c:pt>
                      <c:pt idx="2714">
                        <c:v>44355</c:v>
                      </c:pt>
                      <c:pt idx="2715">
                        <c:v>44356</c:v>
                      </c:pt>
                      <c:pt idx="2716">
                        <c:v>44357</c:v>
                      </c:pt>
                      <c:pt idx="2717">
                        <c:v>44358</c:v>
                      </c:pt>
                      <c:pt idx="2718">
                        <c:v>44359</c:v>
                      </c:pt>
                      <c:pt idx="2719">
                        <c:v>44360</c:v>
                      </c:pt>
                      <c:pt idx="2720">
                        <c:v>44361</c:v>
                      </c:pt>
                      <c:pt idx="2721">
                        <c:v>44362</c:v>
                      </c:pt>
                      <c:pt idx="2722">
                        <c:v>44363</c:v>
                      </c:pt>
                      <c:pt idx="2723">
                        <c:v>44364</c:v>
                      </c:pt>
                      <c:pt idx="2724">
                        <c:v>44365</c:v>
                      </c:pt>
                      <c:pt idx="2725">
                        <c:v>44366</c:v>
                      </c:pt>
                      <c:pt idx="2726">
                        <c:v>44367</c:v>
                      </c:pt>
                      <c:pt idx="2727">
                        <c:v>44368</c:v>
                      </c:pt>
                      <c:pt idx="2728">
                        <c:v>44369</c:v>
                      </c:pt>
                      <c:pt idx="2729">
                        <c:v>44370</c:v>
                      </c:pt>
                      <c:pt idx="2730">
                        <c:v>44371</c:v>
                      </c:pt>
                      <c:pt idx="2731">
                        <c:v>44372</c:v>
                      </c:pt>
                      <c:pt idx="2732">
                        <c:v>44373</c:v>
                      </c:pt>
                      <c:pt idx="2733">
                        <c:v>44374</c:v>
                      </c:pt>
                      <c:pt idx="2734">
                        <c:v>44375</c:v>
                      </c:pt>
                      <c:pt idx="2735">
                        <c:v>44376</c:v>
                      </c:pt>
                      <c:pt idx="2736">
                        <c:v>44377</c:v>
                      </c:pt>
                      <c:pt idx="2737">
                        <c:v>44378</c:v>
                      </c:pt>
                      <c:pt idx="2738">
                        <c:v>44379</c:v>
                      </c:pt>
                      <c:pt idx="2739">
                        <c:v>44380</c:v>
                      </c:pt>
                      <c:pt idx="2740">
                        <c:v>44381</c:v>
                      </c:pt>
                      <c:pt idx="2741">
                        <c:v>44382</c:v>
                      </c:pt>
                      <c:pt idx="2742">
                        <c:v>44383</c:v>
                      </c:pt>
                      <c:pt idx="2743">
                        <c:v>44384</c:v>
                      </c:pt>
                      <c:pt idx="2744">
                        <c:v>44385</c:v>
                      </c:pt>
                      <c:pt idx="2745">
                        <c:v>44386</c:v>
                      </c:pt>
                      <c:pt idx="2746">
                        <c:v>44387</c:v>
                      </c:pt>
                      <c:pt idx="2747">
                        <c:v>44388</c:v>
                      </c:pt>
                      <c:pt idx="2748">
                        <c:v>44389</c:v>
                      </c:pt>
                      <c:pt idx="2749">
                        <c:v>44390</c:v>
                      </c:pt>
                      <c:pt idx="2750">
                        <c:v>44391</c:v>
                      </c:pt>
                      <c:pt idx="2751">
                        <c:v>44392</c:v>
                      </c:pt>
                      <c:pt idx="2752">
                        <c:v>44393</c:v>
                      </c:pt>
                      <c:pt idx="2753">
                        <c:v>44394</c:v>
                      </c:pt>
                      <c:pt idx="2754">
                        <c:v>44395</c:v>
                      </c:pt>
                      <c:pt idx="2755">
                        <c:v>44396</c:v>
                      </c:pt>
                      <c:pt idx="2756">
                        <c:v>44397</c:v>
                      </c:pt>
                      <c:pt idx="2757">
                        <c:v>44398</c:v>
                      </c:pt>
                      <c:pt idx="2758">
                        <c:v>44399</c:v>
                      </c:pt>
                      <c:pt idx="2759">
                        <c:v>44400</c:v>
                      </c:pt>
                      <c:pt idx="2760">
                        <c:v>44401</c:v>
                      </c:pt>
                      <c:pt idx="2761">
                        <c:v>44402</c:v>
                      </c:pt>
                      <c:pt idx="2762">
                        <c:v>44403</c:v>
                      </c:pt>
                      <c:pt idx="2763">
                        <c:v>44404</c:v>
                      </c:pt>
                      <c:pt idx="2764">
                        <c:v>44405</c:v>
                      </c:pt>
                      <c:pt idx="2765">
                        <c:v>44406</c:v>
                      </c:pt>
                      <c:pt idx="2766">
                        <c:v>44407</c:v>
                      </c:pt>
                      <c:pt idx="2767">
                        <c:v>44408</c:v>
                      </c:pt>
                      <c:pt idx="2768">
                        <c:v>44409</c:v>
                      </c:pt>
                      <c:pt idx="2769">
                        <c:v>44410</c:v>
                      </c:pt>
                      <c:pt idx="2770">
                        <c:v>44411</c:v>
                      </c:pt>
                      <c:pt idx="2771">
                        <c:v>44412</c:v>
                      </c:pt>
                      <c:pt idx="2772">
                        <c:v>44413</c:v>
                      </c:pt>
                      <c:pt idx="2773">
                        <c:v>44414</c:v>
                      </c:pt>
                      <c:pt idx="2774">
                        <c:v>44415</c:v>
                      </c:pt>
                      <c:pt idx="2775">
                        <c:v>44416</c:v>
                      </c:pt>
                      <c:pt idx="2776">
                        <c:v>44417</c:v>
                      </c:pt>
                      <c:pt idx="2777">
                        <c:v>44418</c:v>
                      </c:pt>
                      <c:pt idx="2778">
                        <c:v>44419</c:v>
                      </c:pt>
                      <c:pt idx="2779">
                        <c:v>44420</c:v>
                      </c:pt>
                      <c:pt idx="2780">
                        <c:v>44421</c:v>
                      </c:pt>
                      <c:pt idx="2781">
                        <c:v>44422</c:v>
                      </c:pt>
                      <c:pt idx="2782">
                        <c:v>44423</c:v>
                      </c:pt>
                      <c:pt idx="2783">
                        <c:v>44424</c:v>
                      </c:pt>
                      <c:pt idx="2784">
                        <c:v>44425</c:v>
                      </c:pt>
                      <c:pt idx="2785">
                        <c:v>44426</c:v>
                      </c:pt>
                      <c:pt idx="2786">
                        <c:v>44427</c:v>
                      </c:pt>
                      <c:pt idx="2787">
                        <c:v>44428</c:v>
                      </c:pt>
                      <c:pt idx="2788">
                        <c:v>44429</c:v>
                      </c:pt>
                      <c:pt idx="2789">
                        <c:v>44430</c:v>
                      </c:pt>
                      <c:pt idx="2790">
                        <c:v>44431</c:v>
                      </c:pt>
                      <c:pt idx="2791">
                        <c:v>44432</c:v>
                      </c:pt>
                      <c:pt idx="2792">
                        <c:v>44433</c:v>
                      </c:pt>
                      <c:pt idx="2793">
                        <c:v>44434</c:v>
                      </c:pt>
                      <c:pt idx="2794">
                        <c:v>44435</c:v>
                      </c:pt>
                      <c:pt idx="2795">
                        <c:v>44436</c:v>
                      </c:pt>
                      <c:pt idx="2796">
                        <c:v>44437</c:v>
                      </c:pt>
                      <c:pt idx="2797">
                        <c:v>44438</c:v>
                      </c:pt>
                      <c:pt idx="2798">
                        <c:v>44439</c:v>
                      </c:pt>
                      <c:pt idx="2799">
                        <c:v>44440</c:v>
                      </c:pt>
                      <c:pt idx="2800">
                        <c:v>44441</c:v>
                      </c:pt>
                      <c:pt idx="2801">
                        <c:v>44442</c:v>
                      </c:pt>
                      <c:pt idx="2802">
                        <c:v>44443</c:v>
                      </c:pt>
                      <c:pt idx="2803">
                        <c:v>44444</c:v>
                      </c:pt>
                      <c:pt idx="2804">
                        <c:v>44445</c:v>
                      </c:pt>
                      <c:pt idx="2805">
                        <c:v>44446</c:v>
                      </c:pt>
                      <c:pt idx="2806">
                        <c:v>44447</c:v>
                      </c:pt>
                      <c:pt idx="2807">
                        <c:v>44448</c:v>
                      </c:pt>
                      <c:pt idx="2808">
                        <c:v>44449</c:v>
                      </c:pt>
                      <c:pt idx="2809">
                        <c:v>44450</c:v>
                      </c:pt>
                      <c:pt idx="2810">
                        <c:v>44451</c:v>
                      </c:pt>
                      <c:pt idx="2811">
                        <c:v>44452</c:v>
                      </c:pt>
                      <c:pt idx="2812">
                        <c:v>44453</c:v>
                      </c:pt>
                      <c:pt idx="2813">
                        <c:v>44454</c:v>
                      </c:pt>
                      <c:pt idx="2814">
                        <c:v>44455</c:v>
                      </c:pt>
                      <c:pt idx="2815">
                        <c:v>44456</c:v>
                      </c:pt>
                      <c:pt idx="2816">
                        <c:v>44457</c:v>
                      </c:pt>
                      <c:pt idx="2817">
                        <c:v>44458</c:v>
                      </c:pt>
                      <c:pt idx="2818">
                        <c:v>44459</c:v>
                      </c:pt>
                      <c:pt idx="2819">
                        <c:v>44460</c:v>
                      </c:pt>
                      <c:pt idx="2820">
                        <c:v>44461</c:v>
                      </c:pt>
                      <c:pt idx="2821">
                        <c:v>44462</c:v>
                      </c:pt>
                      <c:pt idx="2822">
                        <c:v>44463</c:v>
                      </c:pt>
                      <c:pt idx="2823">
                        <c:v>44464</c:v>
                      </c:pt>
                      <c:pt idx="2824">
                        <c:v>44465</c:v>
                      </c:pt>
                      <c:pt idx="2825">
                        <c:v>44466</c:v>
                      </c:pt>
                      <c:pt idx="2826">
                        <c:v>44467</c:v>
                      </c:pt>
                      <c:pt idx="2827">
                        <c:v>44468</c:v>
                      </c:pt>
                      <c:pt idx="2828">
                        <c:v>44469</c:v>
                      </c:pt>
                      <c:pt idx="2829">
                        <c:v>44470</c:v>
                      </c:pt>
                      <c:pt idx="2830">
                        <c:v>44471</c:v>
                      </c:pt>
                      <c:pt idx="2831">
                        <c:v>44472</c:v>
                      </c:pt>
                      <c:pt idx="2832">
                        <c:v>44473</c:v>
                      </c:pt>
                      <c:pt idx="2833">
                        <c:v>44474</c:v>
                      </c:pt>
                      <c:pt idx="2834">
                        <c:v>44475</c:v>
                      </c:pt>
                      <c:pt idx="2835">
                        <c:v>44476</c:v>
                      </c:pt>
                      <c:pt idx="2836">
                        <c:v>44477</c:v>
                      </c:pt>
                      <c:pt idx="2837">
                        <c:v>44478</c:v>
                      </c:pt>
                      <c:pt idx="2838">
                        <c:v>44479</c:v>
                      </c:pt>
                      <c:pt idx="2839">
                        <c:v>44480</c:v>
                      </c:pt>
                      <c:pt idx="2840">
                        <c:v>44481</c:v>
                      </c:pt>
                      <c:pt idx="2841">
                        <c:v>44482</c:v>
                      </c:pt>
                      <c:pt idx="2842">
                        <c:v>44483</c:v>
                      </c:pt>
                      <c:pt idx="2843">
                        <c:v>44484</c:v>
                      </c:pt>
                      <c:pt idx="2844">
                        <c:v>44485</c:v>
                      </c:pt>
                      <c:pt idx="2845">
                        <c:v>44486</c:v>
                      </c:pt>
                      <c:pt idx="2846">
                        <c:v>44487</c:v>
                      </c:pt>
                      <c:pt idx="2847">
                        <c:v>44488</c:v>
                      </c:pt>
                      <c:pt idx="2848">
                        <c:v>44489</c:v>
                      </c:pt>
                      <c:pt idx="2849">
                        <c:v>44490</c:v>
                      </c:pt>
                      <c:pt idx="2850">
                        <c:v>44491</c:v>
                      </c:pt>
                      <c:pt idx="2851">
                        <c:v>44492</c:v>
                      </c:pt>
                      <c:pt idx="2852">
                        <c:v>44493</c:v>
                      </c:pt>
                      <c:pt idx="2853">
                        <c:v>44494</c:v>
                      </c:pt>
                      <c:pt idx="2854">
                        <c:v>44495</c:v>
                      </c:pt>
                      <c:pt idx="2855">
                        <c:v>44496</c:v>
                      </c:pt>
                      <c:pt idx="2856">
                        <c:v>44497</c:v>
                      </c:pt>
                      <c:pt idx="2857">
                        <c:v>44498</c:v>
                      </c:pt>
                      <c:pt idx="2858">
                        <c:v>44499</c:v>
                      </c:pt>
                      <c:pt idx="2859">
                        <c:v>44500</c:v>
                      </c:pt>
                      <c:pt idx="2860">
                        <c:v>44501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BB_Data!$R$22:$R$5000</c15:sqref>
                        </c15:formulaRef>
                      </c:ext>
                    </c:extLst>
                    <c:numCache>
                      <c:formatCode>General</c:formatCode>
                      <c:ptCount val="4979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  <c:pt idx="51">
                        <c:v>0</c:v>
                      </c:pt>
                      <c:pt idx="52">
                        <c:v>0</c:v>
                      </c:pt>
                      <c:pt idx="53">
                        <c:v>0</c:v>
                      </c:pt>
                      <c:pt idx="54">
                        <c:v>0</c:v>
                      </c:pt>
                      <c:pt idx="55">
                        <c:v>0</c:v>
                      </c:pt>
                      <c:pt idx="56">
                        <c:v>0</c:v>
                      </c:pt>
                      <c:pt idx="57">
                        <c:v>0</c:v>
                      </c:pt>
                      <c:pt idx="58">
                        <c:v>0</c:v>
                      </c:pt>
                      <c:pt idx="59">
                        <c:v>0</c:v>
                      </c:pt>
                      <c:pt idx="60">
                        <c:v>0</c:v>
                      </c:pt>
                      <c:pt idx="61">
                        <c:v>0</c:v>
                      </c:pt>
                      <c:pt idx="62">
                        <c:v>0</c:v>
                      </c:pt>
                      <c:pt idx="63">
                        <c:v>0</c:v>
                      </c:pt>
                      <c:pt idx="64">
                        <c:v>0</c:v>
                      </c:pt>
                      <c:pt idx="65">
                        <c:v>0</c:v>
                      </c:pt>
                      <c:pt idx="66">
                        <c:v>0</c:v>
                      </c:pt>
                      <c:pt idx="67">
                        <c:v>0</c:v>
                      </c:pt>
                      <c:pt idx="68">
                        <c:v>0</c:v>
                      </c:pt>
                      <c:pt idx="69">
                        <c:v>0</c:v>
                      </c:pt>
                      <c:pt idx="70">
                        <c:v>0</c:v>
                      </c:pt>
                      <c:pt idx="71">
                        <c:v>0</c:v>
                      </c:pt>
                      <c:pt idx="72">
                        <c:v>0</c:v>
                      </c:pt>
                      <c:pt idx="73">
                        <c:v>0</c:v>
                      </c:pt>
                      <c:pt idx="74">
                        <c:v>0</c:v>
                      </c:pt>
                      <c:pt idx="75">
                        <c:v>0</c:v>
                      </c:pt>
                      <c:pt idx="76">
                        <c:v>0</c:v>
                      </c:pt>
                      <c:pt idx="77">
                        <c:v>0</c:v>
                      </c:pt>
                      <c:pt idx="78">
                        <c:v>0</c:v>
                      </c:pt>
                      <c:pt idx="79">
                        <c:v>0</c:v>
                      </c:pt>
                      <c:pt idx="80">
                        <c:v>0</c:v>
                      </c:pt>
                      <c:pt idx="81">
                        <c:v>0</c:v>
                      </c:pt>
                      <c:pt idx="82">
                        <c:v>0</c:v>
                      </c:pt>
                      <c:pt idx="83">
                        <c:v>0</c:v>
                      </c:pt>
                      <c:pt idx="84">
                        <c:v>0</c:v>
                      </c:pt>
                      <c:pt idx="85">
                        <c:v>0</c:v>
                      </c:pt>
                      <c:pt idx="86">
                        <c:v>0</c:v>
                      </c:pt>
                      <c:pt idx="87">
                        <c:v>0</c:v>
                      </c:pt>
                      <c:pt idx="88">
                        <c:v>0</c:v>
                      </c:pt>
                      <c:pt idx="89">
                        <c:v>0</c:v>
                      </c:pt>
                      <c:pt idx="90">
                        <c:v>0</c:v>
                      </c:pt>
                      <c:pt idx="91">
                        <c:v>0</c:v>
                      </c:pt>
                      <c:pt idx="92">
                        <c:v>0</c:v>
                      </c:pt>
                      <c:pt idx="93">
                        <c:v>0</c:v>
                      </c:pt>
                      <c:pt idx="94">
                        <c:v>0</c:v>
                      </c:pt>
                      <c:pt idx="95">
                        <c:v>0</c:v>
                      </c:pt>
                      <c:pt idx="96">
                        <c:v>0</c:v>
                      </c:pt>
                      <c:pt idx="97">
                        <c:v>0</c:v>
                      </c:pt>
                      <c:pt idx="98">
                        <c:v>0</c:v>
                      </c:pt>
                      <c:pt idx="99">
                        <c:v>0</c:v>
                      </c:pt>
                      <c:pt idx="100">
                        <c:v>0</c:v>
                      </c:pt>
                      <c:pt idx="101">
                        <c:v>0</c:v>
                      </c:pt>
                      <c:pt idx="102">
                        <c:v>0</c:v>
                      </c:pt>
                      <c:pt idx="103">
                        <c:v>0</c:v>
                      </c:pt>
                      <c:pt idx="104">
                        <c:v>0</c:v>
                      </c:pt>
                      <c:pt idx="105">
                        <c:v>0</c:v>
                      </c:pt>
                      <c:pt idx="106">
                        <c:v>0</c:v>
                      </c:pt>
                      <c:pt idx="107">
                        <c:v>0</c:v>
                      </c:pt>
                      <c:pt idx="108">
                        <c:v>0</c:v>
                      </c:pt>
                      <c:pt idx="109">
                        <c:v>0</c:v>
                      </c:pt>
                      <c:pt idx="110">
                        <c:v>0</c:v>
                      </c:pt>
                      <c:pt idx="111">
                        <c:v>0</c:v>
                      </c:pt>
                      <c:pt idx="112">
                        <c:v>0</c:v>
                      </c:pt>
                      <c:pt idx="113">
                        <c:v>0</c:v>
                      </c:pt>
                      <c:pt idx="114">
                        <c:v>0</c:v>
                      </c:pt>
                      <c:pt idx="115">
                        <c:v>0</c:v>
                      </c:pt>
                      <c:pt idx="116">
                        <c:v>0</c:v>
                      </c:pt>
                      <c:pt idx="117">
                        <c:v>0</c:v>
                      </c:pt>
                      <c:pt idx="118">
                        <c:v>0</c:v>
                      </c:pt>
                      <c:pt idx="119">
                        <c:v>0</c:v>
                      </c:pt>
                      <c:pt idx="120">
                        <c:v>0</c:v>
                      </c:pt>
                      <c:pt idx="121">
                        <c:v>0</c:v>
                      </c:pt>
                      <c:pt idx="122">
                        <c:v>0</c:v>
                      </c:pt>
                      <c:pt idx="123">
                        <c:v>0</c:v>
                      </c:pt>
                      <c:pt idx="124">
                        <c:v>0</c:v>
                      </c:pt>
                      <c:pt idx="125">
                        <c:v>0</c:v>
                      </c:pt>
                      <c:pt idx="126">
                        <c:v>0</c:v>
                      </c:pt>
                      <c:pt idx="127">
                        <c:v>0</c:v>
                      </c:pt>
                      <c:pt idx="128">
                        <c:v>0</c:v>
                      </c:pt>
                      <c:pt idx="129">
                        <c:v>0</c:v>
                      </c:pt>
                      <c:pt idx="130">
                        <c:v>0</c:v>
                      </c:pt>
                      <c:pt idx="131">
                        <c:v>0</c:v>
                      </c:pt>
                      <c:pt idx="132">
                        <c:v>0</c:v>
                      </c:pt>
                      <c:pt idx="133">
                        <c:v>0</c:v>
                      </c:pt>
                      <c:pt idx="134">
                        <c:v>0</c:v>
                      </c:pt>
                      <c:pt idx="135">
                        <c:v>0</c:v>
                      </c:pt>
                      <c:pt idx="136">
                        <c:v>0</c:v>
                      </c:pt>
                      <c:pt idx="137">
                        <c:v>0</c:v>
                      </c:pt>
                      <c:pt idx="138">
                        <c:v>0</c:v>
                      </c:pt>
                      <c:pt idx="139">
                        <c:v>0</c:v>
                      </c:pt>
                      <c:pt idx="140">
                        <c:v>0</c:v>
                      </c:pt>
                      <c:pt idx="141">
                        <c:v>0</c:v>
                      </c:pt>
                      <c:pt idx="142">
                        <c:v>0</c:v>
                      </c:pt>
                      <c:pt idx="143">
                        <c:v>0</c:v>
                      </c:pt>
                      <c:pt idx="144">
                        <c:v>0</c:v>
                      </c:pt>
                      <c:pt idx="145">
                        <c:v>0</c:v>
                      </c:pt>
                      <c:pt idx="146">
                        <c:v>0</c:v>
                      </c:pt>
                      <c:pt idx="147">
                        <c:v>0</c:v>
                      </c:pt>
                      <c:pt idx="148">
                        <c:v>0</c:v>
                      </c:pt>
                      <c:pt idx="149">
                        <c:v>0</c:v>
                      </c:pt>
                      <c:pt idx="150">
                        <c:v>0</c:v>
                      </c:pt>
                      <c:pt idx="151">
                        <c:v>0</c:v>
                      </c:pt>
                      <c:pt idx="152">
                        <c:v>0</c:v>
                      </c:pt>
                      <c:pt idx="153">
                        <c:v>0</c:v>
                      </c:pt>
                      <c:pt idx="154">
                        <c:v>0</c:v>
                      </c:pt>
                      <c:pt idx="155">
                        <c:v>0</c:v>
                      </c:pt>
                      <c:pt idx="156">
                        <c:v>0</c:v>
                      </c:pt>
                      <c:pt idx="157">
                        <c:v>0</c:v>
                      </c:pt>
                      <c:pt idx="158">
                        <c:v>0</c:v>
                      </c:pt>
                      <c:pt idx="159">
                        <c:v>0</c:v>
                      </c:pt>
                      <c:pt idx="160">
                        <c:v>0</c:v>
                      </c:pt>
                      <c:pt idx="161">
                        <c:v>0</c:v>
                      </c:pt>
                      <c:pt idx="162">
                        <c:v>0</c:v>
                      </c:pt>
                      <c:pt idx="163">
                        <c:v>0</c:v>
                      </c:pt>
                      <c:pt idx="164">
                        <c:v>0</c:v>
                      </c:pt>
                      <c:pt idx="165">
                        <c:v>0</c:v>
                      </c:pt>
                      <c:pt idx="166">
                        <c:v>0</c:v>
                      </c:pt>
                      <c:pt idx="167">
                        <c:v>0</c:v>
                      </c:pt>
                      <c:pt idx="168">
                        <c:v>0</c:v>
                      </c:pt>
                      <c:pt idx="169">
                        <c:v>0</c:v>
                      </c:pt>
                      <c:pt idx="170">
                        <c:v>0</c:v>
                      </c:pt>
                      <c:pt idx="171">
                        <c:v>0</c:v>
                      </c:pt>
                      <c:pt idx="172">
                        <c:v>0</c:v>
                      </c:pt>
                      <c:pt idx="173">
                        <c:v>0</c:v>
                      </c:pt>
                      <c:pt idx="174">
                        <c:v>0</c:v>
                      </c:pt>
                      <c:pt idx="175">
                        <c:v>0</c:v>
                      </c:pt>
                      <c:pt idx="176">
                        <c:v>0</c:v>
                      </c:pt>
                      <c:pt idx="177">
                        <c:v>0</c:v>
                      </c:pt>
                      <c:pt idx="178">
                        <c:v>0</c:v>
                      </c:pt>
                      <c:pt idx="179">
                        <c:v>0</c:v>
                      </c:pt>
                      <c:pt idx="180">
                        <c:v>0</c:v>
                      </c:pt>
                      <c:pt idx="181">
                        <c:v>0</c:v>
                      </c:pt>
                      <c:pt idx="182">
                        <c:v>0</c:v>
                      </c:pt>
                      <c:pt idx="183">
                        <c:v>0</c:v>
                      </c:pt>
                      <c:pt idx="184">
                        <c:v>0</c:v>
                      </c:pt>
                      <c:pt idx="185">
                        <c:v>0</c:v>
                      </c:pt>
                      <c:pt idx="186">
                        <c:v>0</c:v>
                      </c:pt>
                      <c:pt idx="187">
                        <c:v>0</c:v>
                      </c:pt>
                      <c:pt idx="188">
                        <c:v>0</c:v>
                      </c:pt>
                      <c:pt idx="189">
                        <c:v>0</c:v>
                      </c:pt>
                      <c:pt idx="190">
                        <c:v>0</c:v>
                      </c:pt>
                      <c:pt idx="191">
                        <c:v>0</c:v>
                      </c:pt>
                      <c:pt idx="192">
                        <c:v>0</c:v>
                      </c:pt>
                      <c:pt idx="193">
                        <c:v>0</c:v>
                      </c:pt>
                      <c:pt idx="194">
                        <c:v>0</c:v>
                      </c:pt>
                      <c:pt idx="195">
                        <c:v>0</c:v>
                      </c:pt>
                      <c:pt idx="196">
                        <c:v>0</c:v>
                      </c:pt>
                      <c:pt idx="197">
                        <c:v>0</c:v>
                      </c:pt>
                      <c:pt idx="198">
                        <c:v>0</c:v>
                      </c:pt>
                      <c:pt idx="199">
                        <c:v>0</c:v>
                      </c:pt>
                      <c:pt idx="200">
                        <c:v>0</c:v>
                      </c:pt>
                      <c:pt idx="201">
                        <c:v>0</c:v>
                      </c:pt>
                      <c:pt idx="202">
                        <c:v>0</c:v>
                      </c:pt>
                      <c:pt idx="203">
                        <c:v>0</c:v>
                      </c:pt>
                      <c:pt idx="204">
                        <c:v>0</c:v>
                      </c:pt>
                      <c:pt idx="205">
                        <c:v>0</c:v>
                      </c:pt>
                      <c:pt idx="206">
                        <c:v>0</c:v>
                      </c:pt>
                      <c:pt idx="207">
                        <c:v>0</c:v>
                      </c:pt>
                      <c:pt idx="208">
                        <c:v>0</c:v>
                      </c:pt>
                      <c:pt idx="209">
                        <c:v>0</c:v>
                      </c:pt>
                      <c:pt idx="210">
                        <c:v>0</c:v>
                      </c:pt>
                      <c:pt idx="211">
                        <c:v>0</c:v>
                      </c:pt>
                      <c:pt idx="212">
                        <c:v>0</c:v>
                      </c:pt>
                      <c:pt idx="213">
                        <c:v>0</c:v>
                      </c:pt>
                      <c:pt idx="214">
                        <c:v>0</c:v>
                      </c:pt>
                      <c:pt idx="215">
                        <c:v>0</c:v>
                      </c:pt>
                      <c:pt idx="216">
                        <c:v>0</c:v>
                      </c:pt>
                      <c:pt idx="217">
                        <c:v>0</c:v>
                      </c:pt>
                      <c:pt idx="218">
                        <c:v>0</c:v>
                      </c:pt>
                      <c:pt idx="219">
                        <c:v>0</c:v>
                      </c:pt>
                      <c:pt idx="220">
                        <c:v>0</c:v>
                      </c:pt>
                      <c:pt idx="221">
                        <c:v>0</c:v>
                      </c:pt>
                      <c:pt idx="222">
                        <c:v>0</c:v>
                      </c:pt>
                      <c:pt idx="223">
                        <c:v>0</c:v>
                      </c:pt>
                      <c:pt idx="224">
                        <c:v>0</c:v>
                      </c:pt>
                      <c:pt idx="225">
                        <c:v>0</c:v>
                      </c:pt>
                      <c:pt idx="226">
                        <c:v>0</c:v>
                      </c:pt>
                      <c:pt idx="227">
                        <c:v>0</c:v>
                      </c:pt>
                      <c:pt idx="228">
                        <c:v>0</c:v>
                      </c:pt>
                      <c:pt idx="229">
                        <c:v>0</c:v>
                      </c:pt>
                      <c:pt idx="230">
                        <c:v>0</c:v>
                      </c:pt>
                      <c:pt idx="231">
                        <c:v>0</c:v>
                      </c:pt>
                      <c:pt idx="232">
                        <c:v>0</c:v>
                      </c:pt>
                      <c:pt idx="233">
                        <c:v>0</c:v>
                      </c:pt>
                      <c:pt idx="234">
                        <c:v>0</c:v>
                      </c:pt>
                      <c:pt idx="235">
                        <c:v>0</c:v>
                      </c:pt>
                      <c:pt idx="236">
                        <c:v>0</c:v>
                      </c:pt>
                      <c:pt idx="237">
                        <c:v>0</c:v>
                      </c:pt>
                      <c:pt idx="238">
                        <c:v>0</c:v>
                      </c:pt>
                      <c:pt idx="239">
                        <c:v>0</c:v>
                      </c:pt>
                      <c:pt idx="240">
                        <c:v>0</c:v>
                      </c:pt>
                      <c:pt idx="241">
                        <c:v>0</c:v>
                      </c:pt>
                      <c:pt idx="242">
                        <c:v>0</c:v>
                      </c:pt>
                      <c:pt idx="243">
                        <c:v>0</c:v>
                      </c:pt>
                      <c:pt idx="244">
                        <c:v>0</c:v>
                      </c:pt>
                      <c:pt idx="245">
                        <c:v>0</c:v>
                      </c:pt>
                      <c:pt idx="246">
                        <c:v>0</c:v>
                      </c:pt>
                      <c:pt idx="247">
                        <c:v>0</c:v>
                      </c:pt>
                      <c:pt idx="248">
                        <c:v>0</c:v>
                      </c:pt>
                      <c:pt idx="249">
                        <c:v>0</c:v>
                      </c:pt>
                      <c:pt idx="250">
                        <c:v>0</c:v>
                      </c:pt>
                      <c:pt idx="251">
                        <c:v>0</c:v>
                      </c:pt>
                      <c:pt idx="252">
                        <c:v>0</c:v>
                      </c:pt>
                      <c:pt idx="253">
                        <c:v>0</c:v>
                      </c:pt>
                      <c:pt idx="254">
                        <c:v>0</c:v>
                      </c:pt>
                      <c:pt idx="255">
                        <c:v>0</c:v>
                      </c:pt>
                      <c:pt idx="256">
                        <c:v>0</c:v>
                      </c:pt>
                      <c:pt idx="257">
                        <c:v>0</c:v>
                      </c:pt>
                      <c:pt idx="258">
                        <c:v>0</c:v>
                      </c:pt>
                      <c:pt idx="259">
                        <c:v>0</c:v>
                      </c:pt>
                      <c:pt idx="260">
                        <c:v>0</c:v>
                      </c:pt>
                      <c:pt idx="261">
                        <c:v>0</c:v>
                      </c:pt>
                      <c:pt idx="262">
                        <c:v>0</c:v>
                      </c:pt>
                      <c:pt idx="263">
                        <c:v>0</c:v>
                      </c:pt>
                      <c:pt idx="264">
                        <c:v>0</c:v>
                      </c:pt>
                      <c:pt idx="265">
                        <c:v>0</c:v>
                      </c:pt>
                      <c:pt idx="266">
                        <c:v>0</c:v>
                      </c:pt>
                      <c:pt idx="267">
                        <c:v>0</c:v>
                      </c:pt>
                      <c:pt idx="268">
                        <c:v>0</c:v>
                      </c:pt>
                      <c:pt idx="269">
                        <c:v>0</c:v>
                      </c:pt>
                      <c:pt idx="270">
                        <c:v>0</c:v>
                      </c:pt>
                      <c:pt idx="271">
                        <c:v>0</c:v>
                      </c:pt>
                      <c:pt idx="272">
                        <c:v>0</c:v>
                      </c:pt>
                      <c:pt idx="273">
                        <c:v>0</c:v>
                      </c:pt>
                      <c:pt idx="274">
                        <c:v>0</c:v>
                      </c:pt>
                      <c:pt idx="275">
                        <c:v>0</c:v>
                      </c:pt>
                      <c:pt idx="276">
                        <c:v>0</c:v>
                      </c:pt>
                      <c:pt idx="277">
                        <c:v>0</c:v>
                      </c:pt>
                      <c:pt idx="278">
                        <c:v>0</c:v>
                      </c:pt>
                      <c:pt idx="279">
                        <c:v>0</c:v>
                      </c:pt>
                      <c:pt idx="280">
                        <c:v>0</c:v>
                      </c:pt>
                      <c:pt idx="281">
                        <c:v>0</c:v>
                      </c:pt>
                      <c:pt idx="282">
                        <c:v>0</c:v>
                      </c:pt>
                      <c:pt idx="283">
                        <c:v>0</c:v>
                      </c:pt>
                      <c:pt idx="284">
                        <c:v>0</c:v>
                      </c:pt>
                      <c:pt idx="285">
                        <c:v>0</c:v>
                      </c:pt>
                      <c:pt idx="286">
                        <c:v>0</c:v>
                      </c:pt>
                      <c:pt idx="287">
                        <c:v>0</c:v>
                      </c:pt>
                      <c:pt idx="288">
                        <c:v>0</c:v>
                      </c:pt>
                      <c:pt idx="289">
                        <c:v>0</c:v>
                      </c:pt>
                      <c:pt idx="290">
                        <c:v>0</c:v>
                      </c:pt>
                      <c:pt idx="291">
                        <c:v>0</c:v>
                      </c:pt>
                      <c:pt idx="292">
                        <c:v>0</c:v>
                      </c:pt>
                      <c:pt idx="293">
                        <c:v>0</c:v>
                      </c:pt>
                      <c:pt idx="294">
                        <c:v>0</c:v>
                      </c:pt>
                      <c:pt idx="295">
                        <c:v>0</c:v>
                      </c:pt>
                      <c:pt idx="296">
                        <c:v>0</c:v>
                      </c:pt>
                      <c:pt idx="297">
                        <c:v>0</c:v>
                      </c:pt>
                      <c:pt idx="298">
                        <c:v>0</c:v>
                      </c:pt>
                      <c:pt idx="299">
                        <c:v>0</c:v>
                      </c:pt>
                      <c:pt idx="300">
                        <c:v>0</c:v>
                      </c:pt>
                      <c:pt idx="301">
                        <c:v>0</c:v>
                      </c:pt>
                      <c:pt idx="302">
                        <c:v>0</c:v>
                      </c:pt>
                      <c:pt idx="303">
                        <c:v>0</c:v>
                      </c:pt>
                      <c:pt idx="304">
                        <c:v>0</c:v>
                      </c:pt>
                      <c:pt idx="305">
                        <c:v>0</c:v>
                      </c:pt>
                      <c:pt idx="306">
                        <c:v>0</c:v>
                      </c:pt>
                      <c:pt idx="307">
                        <c:v>0</c:v>
                      </c:pt>
                      <c:pt idx="308">
                        <c:v>0</c:v>
                      </c:pt>
                      <c:pt idx="309">
                        <c:v>0</c:v>
                      </c:pt>
                      <c:pt idx="310">
                        <c:v>0</c:v>
                      </c:pt>
                      <c:pt idx="311">
                        <c:v>0</c:v>
                      </c:pt>
                      <c:pt idx="312">
                        <c:v>0</c:v>
                      </c:pt>
                      <c:pt idx="313">
                        <c:v>0</c:v>
                      </c:pt>
                      <c:pt idx="314">
                        <c:v>0</c:v>
                      </c:pt>
                      <c:pt idx="315">
                        <c:v>0</c:v>
                      </c:pt>
                      <c:pt idx="316">
                        <c:v>0</c:v>
                      </c:pt>
                      <c:pt idx="317">
                        <c:v>0</c:v>
                      </c:pt>
                      <c:pt idx="318">
                        <c:v>0</c:v>
                      </c:pt>
                      <c:pt idx="319">
                        <c:v>0</c:v>
                      </c:pt>
                      <c:pt idx="320">
                        <c:v>0</c:v>
                      </c:pt>
                      <c:pt idx="321">
                        <c:v>0</c:v>
                      </c:pt>
                      <c:pt idx="322">
                        <c:v>0</c:v>
                      </c:pt>
                      <c:pt idx="323">
                        <c:v>0</c:v>
                      </c:pt>
                      <c:pt idx="324">
                        <c:v>0</c:v>
                      </c:pt>
                      <c:pt idx="325">
                        <c:v>0</c:v>
                      </c:pt>
                      <c:pt idx="326">
                        <c:v>0</c:v>
                      </c:pt>
                      <c:pt idx="327">
                        <c:v>0</c:v>
                      </c:pt>
                      <c:pt idx="328">
                        <c:v>0</c:v>
                      </c:pt>
                      <c:pt idx="329">
                        <c:v>0</c:v>
                      </c:pt>
                      <c:pt idx="330">
                        <c:v>0</c:v>
                      </c:pt>
                      <c:pt idx="331">
                        <c:v>0</c:v>
                      </c:pt>
                      <c:pt idx="332">
                        <c:v>0</c:v>
                      </c:pt>
                      <c:pt idx="333">
                        <c:v>0</c:v>
                      </c:pt>
                      <c:pt idx="334">
                        <c:v>0</c:v>
                      </c:pt>
                      <c:pt idx="335">
                        <c:v>0</c:v>
                      </c:pt>
                      <c:pt idx="336">
                        <c:v>0</c:v>
                      </c:pt>
                      <c:pt idx="337">
                        <c:v>0</c:v>
                      </c:pt>
                      <c:pt idx="338">
                        <c:v>0</c:v>
                      </c:pt>
                      <c:pt idx="339">
                        <c:v>0</c:v>
                      </c:pt>
                      <c:pt idx="340">
                        <c:v>0</c:v>
                      </c:pt>
                      <c:pt idx="341">
                        <c:v>0</c:v>
                      </c:pt>
                      <c:pt idx="342">
                        <c:v>0</c:v>
                      </c:pt>
                      <c:pt idx="343">
                        <c:v>0</c:v>
                      </c:pt>
                      <c:pt idx="344">
                        <c:v>0</c:v>
                      </c:pt>
                      <c:pt idx="345">
                        <c:v>0</c:v>
                      </c:pt>
                      <c:pt idx="346">
                        <c:v>0</c:v>
                      </c:pt>
                      <c:pt idx="347">
                        <c:v>0</c:v>
                      </c:pt>
                      <c:pt idx="348">
                        <c:v>0</c:v>
                      </c:pt>
                      <c:pt idx="349">
                        <c:v>0</c:v>
                      </c:pt>
                      <c:pt idx="350">
                        <c:v>0</c:v>
                      </c:pt>
                      <c:pt idx="351">
                        <c:v>0</c:v>
                      </c:pt>
                      <c:pt idx="352">
                        <c:v>0</c:v>
                      </c:pt>
                      <c:pt idx="353">
                        <c:v>0</c:v>
                      </c:pt>
                      <c:pt idx="354">
                        <c:v>0</c:v>
                      </c:pt>
                      <c:pt idx="355">
                        <c:v>0</c:v>
                      </c:pt>
                      <c:pt idx="356">
                        <c:v>0</c:v>
                      </c:pt>
                      <c:pt idx="357">
                        <c:v>0</c:v>
                      </c:pt>
                      <c:pt idx="358">
                        <c:v>0</c:v>
                      </c:pt>
                      <c:pt idx="359">
                        <c:v>0</c:v>
                      </c:pt>
                      <c:pt idx="360">
                        <c:v>0</c:v>
                      </c:pt>
                      <c:pt idx="361">
                        <c:v>0</c:v>
                      </c:pt>
                      <c:pt idx="362">
                        <c:v>0</c:v>
                      </c:pt>
                      <c:pt idx="363">
                        <c:v>0</c:v>
                      </c:pt>
                      <c:pt idx="364">
                        <c:v>0</c:v>
                      </c:pt>
                      <c:pt idx="365">
                        <c:v>0</c:v>
                      </c:pt>
                      <c:pt idx="366">
                        <c:v>0</c:v>
                      </c:pt>
                      <c:pt idx="367">
                        <c:v>0</c:v>
                      </c:pt>
                      <c:pt idx="368">
                        <c:v>0</c:v>
                      </c:pt>
                      <c:pt idx="369">
                        <c:v>0</c:v>
                      </c:pt>
                      <c:pt idx="370">
                        <c:v>0</c:v>
                      </c:pt>
                      <c:pt idx="371">
                        <c:v>0</c:v>
                      </c:pt>
                      <c:pt idx="372">
                        <c:v>0</c:v>
                      </c:pt>
                      <c:pt idx="373">
                        <c:v>0</c:v>
                      </c:pt>
                      <c:pt idx="374">
                        <c:v>0</c:v>
                      </c:pt>
                      <c:pt idx="375">
                        <c:v>0</c:v>
                      </c:pt>
                      <c:pt idx="376">
                        <c:v>0</c:v>
                      </c:pt>
                      <c:pt idx="377">
                        <c:v>0</c:v>
                      </c:pt>
                      <c:pt idx="378">
                        <c:v>0</c:v>
                      </c:pt>
                      <c:pt idx="379">
                        <c:v>0</c:v>
                      </c:pt>
                      <c:pt idx="380">
                        <c:v>0</c:v>
                      </c:pt>
                      <c:pt idx="381">
                        <c:v>0</c:v>
                      </c:pt>
                      <c:pt idx="382">
                        <c:v>0</c:v>
                      </c:pt>
                      <c:pt idx="383">
                        <c:v>0</c:v>
                      </c:pt>
                      <c:pt idx="384">
                        <c:v>0</c:v>
                      </c:pt>
                      <c:pt idx="385">
                        <c:v>0</c:v>
                      </c:pt>
                      <c:pt idx="386">
                        <c:v>0</c:v>
                      </c:pt>
                      <c:pt idx="387">
                        <c:v>0</c:v>
                      </c:pt>
                      <c:pt idx="388">
                        <c:v>0</c:v>
                      </c:pt>
                      <c:pt idx="389">
                        <c:v>0</c:v>
                      </c:pt>
                      <c:pt idx="390">
                        <c:v>0</c:v>
                      </c:pt>
                      <c:pt idx="391">
                        <c:v>0</c:v>
                      </c:pt>
                      <c:pt idx="392">
                        <c:v>0</c:v>
                      </c:pt>
                      <c:pt idx="393">
                        <c:v>0</c:v>
                      </c:pt>
                      <c:pt idx="394">
                        <c:v>0</c:v>
                      </c:pt>
                      <c:pt idx="395">
                        <c:v>0</c:v>
                      </c:pt>
                      <c:pt idx="396">
                        <c:v>0</c:v>
                      </c:pt>
                      <c:pt idx="397">
                        <c:v>0</c:v>
                      </c:pt>
                      <c:pt idx="398">
                        <c:v>0</c:v>
                      </c:pt>
                      <c:pt idx="399">
                        <c:v>0</c:v>
                      </c:pt>
                      <c:pt idx="400">
                        <c:v>0</c:v>
                      </c:pt>
                      <c:pt idx="401">
                        <c:v>0</c:v>
                      </c:pt>
                      <c:pt idx="402">
                        <c:v>0</c:v>
                      </c:pt>
                      <c:pt idx="403">
                        <c:v>0</c:v>
                      </c:pt>
                      <c:pt idx="404">
                        <c:v>0</c:v>
                      </c:pt>
                      <c:pt idx="405">
                        <c:v>0</c:v>
                      </c:pt>
                      <c:pt idx="406">
                        <c:v>0</c:v>
                      </c:pt>
                      <c:pt idx="407">
                        <c:v>0</c:v>
                      </c:pt>
                      <c:pt idx="408">
                        <c:v>0</c:v>
                      </c:pt>
                      <c:pt idx="409">
                        <c:v>0</c:v>
                      </c:pt>
                      <c:pt idx="410">
                        <c:v>0</c:v>
                      </c:pt>
                      <c:pt idx="411">
                        <c:v>0</c:v>
                      </c:pt>
                      <c:pt idx="412">
                        <c:v>0</c:v>
                      </c:pt>
                      <c:pt idx="413">
                        <c:v>0</c:v>
                      </c:pt>
                      <c:pt idx="414">
                        <c:v>0</c:v>
                      </c:pt>
                      <c:pt idx="415">
                        <c:v>0</c:v>
                      </c:pt>
                      <c:pt idx="416">
                        <c:v>0</c:v>
                      </c:pt>
                      <c:pt idx="417">
                        <c:v>0</c:v>
                      </c:pt>
                      <c:pt idx="418">
                        <c:v>0</c:v>
                      </c:pt>
                      <c:pt idx="419">
                        <c:v>0</c:v>
                      </c:pt>
                      <c:pt idx="420">
                        <c:v>0</c:v>
                      </c:pt>
                      <c:pt idx="421">
                        <c:v>0</c:v>
                      </c:pt>
                      <c:pt idx="422">
                        <c:v>0</c:v>
                      </c:pt>
                      <c:pt idx="423">
                        <c:v>0</c:v>
                      </c:pt>
                      <c:pt idx="424">
                        <c:v>0</c:v>
                      </c:pt>
                      <c:pt idx="425">
                        <c:v>0</c:v>
                      </c:pt>
                      <c:pt idx="426">
                        <c:v>0</c:v>
                      </c:pt>
                      <c:pt idx="427">
                        <c:v>0</c:v>
                      </c:pt>
                      <c:pt idx="428">
                        <c:v>0</c:v>
                      </c:pt>
                      <c:pt idx="429">
                        <c:v>0</c:v>
                      </c:pt>
                      <c:pt idx="430">
                        <c:v>0</c:v>
                      </c:pt>
                      <c:pt idx="431">
                        <c:v>0</c:v>
                      </c:pt>
                      <c:pt idx="432">
                        <c:v>0</c:v>
                      </c:pt>
                      <c:pt idx="433">
                        <c:v>0</c:v>
                      </c:pt>
                      <c:pt idx="434">
                        <c:v>0</c:v>
                      </c:pt>
                      <c:pt idx="435">
                        <c:v>0</c:v>
                      </c:pt>
                      <c:pt idx="436">
                        <c:v>0</c:v>
                      </c:pt>
                      <c:pt idx="437">
                        <c:v>0</c:v>
                      </c:pt>
                      <c:pt idx="438">
                        <c:v>0</c:v>
                      </c:pt>
                      <c:pt idx="439">
                        <c:v>0</c:v>
                      </c:pt>
                      <c:pt idx="440">
                        <c:v>0</c:v>
                      </c:pt>
                      <c:pt idx="441">
                        <c:v>0</c:v>
                      </c:pt>
                      <c:pt idx="442">
                        <c:v>0</c:v>
                      </c:pt>
                      <c:pt idx="443">
                        <c:v>0</c:v>
                      </c:pt>
                      <c:pt idx="444">
                        <c:v>0</c:v>
                      </c:pt>
                      <c:pt idx="445">
                        <c:v>0</c:v>
                      </c:pt>
                      <c:pt idx="446">
                        <c:v>0</c:v>
                      </c:pt>
                      <c:pt idx="447">
                        <c:v>0</c:v>
                      </c:pt>
                      <c:pt idx="448">
                        <c:v>0</c:v>
                      </c:pt>
                      <c:pt idx="449">
                        <c:v>0</c:v>
                      </c:pt>
                      <c:pt idx="450">
                        <c:v>0</c:v>
                      </c:pt>
                      <c:pt idx="451">
                        <c:v>0</c:v>
                      </c:pt>
                      <c:pt idx="452">
                        <c:v>0</c:v>
                      </c:pt>
                      <c:pt idx="453">
                        <c:v>0</c:v>
                      </c:pt>
                      <c:pt idx="454">
                        <c:v>0</c:v>
                      </c:pt>
                      <c:pt idx="455">
                        <c:v>0</c:v>
                      </c:pt>
                      <c:pt idx="456">
                        <c:v>0</c:v>
                      </c:pt>
                      <c:pt idx="457">
                        <c:v>0</c:v>
                      </c:pt>
                      <c:pt idx="458">
                        <c:v>0</c:v>
                      </c:pt>
                      <c:pt idx="459">
                        <c:v>0</c:v>
                      </c:pt>
                      <c:pt idx="460">
                        <c:v>0</c:v>
                      </c:pt>
                      <c:pt idx="461">
                        <c:v>0</c:v>
                      </c:pt>
                      <c:pt idx="462">
                        <c:v>0</c:v>
                      </c:pt>
                      <c:pt idx="463">
                        <c:v>0</c:v>
                      </c:pt>
                      <c:pt idx="464">
                        <c:v>0</c:v>
                      </c:pt>
                      <c:pt idx="465">
                        <c:v>0</c:v>
                      </c:pt>
                      <c:pt idx="466">
                        <c:v>0</c:v>
                      </c:pt>
                      <c:pt idx="467">
                        <c:v>0</c:v>
                      </c:pt>
                      <c:pt idx="468">
                        <c:v>0</c:v>
                      </c:pt>
                      <c:pt idx="469">
                        <c:v>0</c:v>
                      </c:pt>
                      <c:pt idx="470">
                        <c:v>0</c:v>
                      </c:pt>
                      <c:pt idx="471">
                        <c:v>0</c:v>
                      </c:pt>
                      <c:pt idx="472">
                        <c:v>0</c:v>
                      </c:pt>
                      <c:pt idx="473">
                        <c:v>0</c:v>
                      </c:pt>
                      <c:pt idx="474">
                        <c:v>0</c:v>
                      </c:pt>
                      <c:pt idx="475">
                        <c:v>0</c:v>
                      </c:pt>
                      <c:pt idx="476">
                        <c:v>0</c:v>
                      </c:pt>
                      <c:pt idx="477">
                        <c:v>0</c:v>
                      </c:pt>
                      <c:pt idx="478">
                        <c:v>0</c:v>
                      </c:pt>
                      <c:pt idx="479">
                        <c:v>0</c:v>
                      </c:pt>
                      <c:pt idx="480">
                        <c:v>0</c:v>
                      </c:pt>
                      <c:pt idx="481">
                        <c:v>0</c:v>
                      </c:pt>
                      <c:pt idx="482">
                        <c:v>0</c:v>
                      </c:pt>
                      <c:pt idx="483">
                        <c:v>0</c:v>
                      </c:pt>
                      <c:pt idx="484">
                        <c:v>0</c:v>
                      </c:pt>
                      <c:pt idx="485">
                        <c:v>0</c:v>
                      </c:pt>
                      <c:pt idx="486">
                        <c:v>0</c:v>
                      </c:pt>
                      <c:pt idx="487">
                        <c:v>0</c:v>
                      </c:pt>
                      <c:pt idx="488">
                        <c:v>0</c:v>
                      </c:pt>
                      <c:pt idx="489">
                        <c:v>0</c:v>
                      </c:pt>
                      <c:pt idx="490">
                        <c:v>0</c:v>
                      </c:pt>
                      <c:pt idx="491">
                        <c:v>0</c:v>
                      </c:pt>
                      <c:pt idx="492">
                        <c:v>0</c:v>
                      </c:pt>
                      <c:pt idx="493">
                        <c:v>0</c:v>
                      </c:pt>
                      <c:pt idx="494">
                        <c:v>0</c:v>
                      </c:pt>
                      <c:pt idx="495">
                        <c:v>0</c:v>
                      </c:pt>
                      <c:pt idx="496">
                        <c:v>0</c:v>
                      </c:pt>
                      <c:pt idx="497">
                        <c:v>0</c:v>
                      </c:pt>
                      <c:pt idx="498">
                        <c:v>0</c:v>
                      </c:pt>
                      <c:pt idx="499">
                        <c:v>0</c:v>
                      </c:pt>
                      <c:pt idx="500">
                        <c:v>0</c:v>
                      </c:pt>
                      <c:pt idx="501">
                        <c:v>0</c:v>
                      </c:pt>
                      <c:pt idx="502">
                        <c:v>0</c:v>
                      </c:pt>
                      <c:pt idx="503">
                        <c:v>0</c:v>
                      </c:pt>
                      <c:pt idx="504">
                        <c:v>0</c:v>
                      </c:pt>
                      <c:pt idx="505">
                        <c:v>0</c:v>
                      </c:pt>
                      <c:pt idx="506">
                        <c:v>0</c:v>
                      </c:pt>
                      <c:pt idx="507">
                        <c:v>0</c:v>
                      </c:pt>
                      <c:pt idx="508">
                        <c:v>0</c:v>
                      </c:pt>
                      <c:pt idx="509">
                        <c:v>0</c:v>
                      </c:pt>
                      <c:pt idx="510">
                        <c:v>0</c:v>
                      </c:pt>
                      <c:pt idx="511">
                        <c:v>0</c:v>
                      </c:pt>
                      <c:pt idx="512">
                        <c:v>0</c:v>
                      </c:pt>
                      <c:pt idx="513">
                        <c:v>0</c:v>
                      </c:pt>
                      <c:pt idx="514">
                        <c:v>0</c:v>
                      </c:pt>
                      <c:pt idx="515">
                        <c:v>0</c:v>
                      </c:pt>
                      <c:pt idx="516">
                        <c:v>0</c:v>
                      </c:pt>
                      <c:pt idx="517">
                        <c:v>0</c:v>
                      </c:pt>
                      <c:pt idx="518">
                        <c:v>0</c:v>
                      </c:pt>
                      <c:pt idx="519">
                        <c:v>0</c:v>
                      </c:pt>
                      <c:pt idx="520">
                        <c:v>0</c:v>
                      </c:pt>
                      <c:pt idx="521">
                        <c:v>0</c:v>
                      </c:pt>
                      <c:pt idx="522">
                        <c:v>0</c:v>
                      </c:pt>
                      <c:pt idx="523">
                        <c:v>0</c:v>
                      </c:pt>
                      <c:pt idx="524">
                        <c:v>0</c:v>
                      </c:pt>
                      <c:pt idx="525">
                        <c:v>0</c:v>
                      </c:pt>
                      <c:pt idx="526">
                        <c:v>0</c:v>
                      </c:pt>
                      <c:pt idx="527">
                        <c:v>0</c:v>
                      </c:pt>
                      <c:pt idx="528">
                        <c:v>0</c:v>
                      </c:pt>
                      <c:pt idx="529">
                        <c:v>0</c:v>
                      </c:pt>
                      <c:pt idx="530">
                        <c:v>0</c:v>
                      </c:pt>
                      <c:pt idx="531">
                        <c:v>0</c:v>
                      </c:pt>
                      <c:pt idx="532">
                        <c:v>0</c:v>
                      </c:pt>
                      <c:pt idx="533">
                        <c:v>0</c:v>
                      </c:pt>
                      <c:pt idx="534">
                        <c:v>0</c:v>
                      </c:pt>
                      <c:pt idx="535">
                        <c:v>0</c:v>
                      </c:pt>
                      <c:pt idx="536">
                        <c:v>0</c:v>
                      </c:pt>
                      <c:pt idx="537">
                        <c:v>0</c:v>
                      </c:pt>
                      <c:pt idx="538">
                        <c:v>0</c:v>
                      </c:pt>
                      <c:pt idx="539">
                        <c:v>0</c:v>
                      </c:pt>
                      <c:pt idx="540">
                        <c:v>0</c:v>
                      </c:pt>
                      <c:pt idx="541">
                        <c:v>0</c:v>
                      </c:pt>
                      <c:pt idx="542">
                        <c:v>0</c:v>
                      </c:pt>
                      <c:pt idx="543">
                        <c:v>0</c:v>
                      </c:pt>
                      <c:pt idx="544">
                        <c:v>0</c:v>
                      </c:pt>
                      <c:pt idx="545">
                        <c:v>0</c:v>
                      </c:pt>
                      <c:pt idx="546">
                        <c:v>0</c:v>
                      </c:pt>
                      <c:pt idx="547">
                        <c:v>0</c:v>
                      </c:pt>
                      <c:pt idx="548">
                        <c:v>0</c:v>
                      </c:pt>
                      <c:pt idx="549">
                        <c:v>0</c:v>
                      </c:pt>
                      <c:pt idx="550">
                        <c:v>0</c:v>
                      </c:pt>
                      <c:pt idx="551">
                        <c:v>0</c:v>
                      </c:pt>
                      <c:pt idx="552">
                        <c:v>0</c:v>
                      </c:pt>
                      <c:pt idx="553">
                        <c:v>0</c:v>
                      </c:pt>
                      <c:pt idx="554">
                        <c:v>0</c:v>
                      </c:pt>
                      <c:pt idx="555">
                        <c:v>0</c:v>
                      </c:pt>
                      <c:pt idx="556">
                        <c:v>0</c:v>
                      </c:pt>
                      <c:pt idx="557">
                        <c:v>0</c:v>
                      </c:pt>
                      <c:pt idx="558">
                        <c:v>0</c:v>
                      </c:pt>
                      <c:pt idx="559">
                        <c:v>0</c:v>
                      </c:pt>
                      <c:pt idx="560">
                        <c:v>0</c:v>
                      </c:pt>
                      <c:pt idx="561">
                        <c:v>0</c:v>
                      </c:pt>
                      <c:pt idx="562">
                        <c:v>0</c:v>
                      </c:pt>
                      <c:pt idx="563">
                        <c:v>0</c:v>
                      </c:pt>
                      <c:pt idx="564">
                        <c:v>0</c:v>
                      </c:pt>
                      <c:pt idx="565">
                        <c:v>0</c:v>
                      </c:pt>
                      <c:pt idx="566">
                        <c:v>0</c:v>
                      </c:pt>
                      <c:pt idx="567">
                        <c:v>0</c:v>
                      </c:pt>
                      <c:pt idx="568">
                        <c:v>0</c:v>
                      </c:pt>
                      <c:pt idx="569">
                        <c:v>0</c:v>
                      </c:pt>
                      <c:pt idx="570">
                        <c:v>0</c:v>
                      </c:pt>
                      <c:pt idx="571">
                        <c:v>0</c:v>
                      </c:pt>
                      <c:pt idx="572">
                        <c:v>0</c:v>
                      </c:pt>
                      <c:pt idx="573">
                        <c:v>0</c:v>
                      </c:pt>
                      <c:pt idx="574">
                        <c:v>0</c:v>
                      </c:pt>
                      <c:pt idx="575">
                        <c:v>0</c:v>
                      </c:pt>
                      <c:pt idx="576">
                        <c:v>0</c:v>
                      </c:pt>
                      <c:pt idx="577">
                        <c:v>0</c:v>
                      </c:pt>
                      <c:pt idx="578">
                        <c:v>0</c:v>
                      </c:pt>
                      <c:pt idx="579">
                        <c:v>0</c:v>
                      </c:pt>
                      <c:pt idx="580">
                        <c:v>0</c:v>
                      </c:pt>
                      <c:pt idx="581">
                        <c:v>0</c:v>
                      </c:pt>
                      <c:pt idx="582">
                        <c:v>0</c:v>
                      </c:pt>
                      <c:pt idx="583">
                        <c:v>0</c:v>
                      </c:pt>
                      <c:pt idx="584">
                        <c:v>0</c:v>
                      </c:pt>
                      <c:pt idx="585">
                        <c:v>0</c:v>
                      </c:pt>
                      <c:pt idx="586">
                        <c:v>0</c:v>
                      </c:pt>
                      <c:pt idx="587">
                        <c:v>0</c:v>
                      </c:pt>
                      <c:pt idx="588">
                        <c:v>0</c:v>
                      </c:pt>
                      <c:pt idx="589">
                        <c:v>0</c:v>
                      </c:pt>
                      <c:pt idx="590">
                        <c:v>0</c:v>
                      </c:pt>
                      <c:pt idx="591">
                        <c:v>0</c:v>
                      </c:pt>
                      <c:pt idx="592">
                        <c:v>0</c:v>
                      </c:pt>
                      <c:pt idx="593">
                        <c:v>0</c:v>
                      </c:pt>
                      <c:pt idx="594">
                        <c:v>0</c:v>
                      </c:pt>
                      <c:pt idx="595">
                        <c:v>0</c:v>
                      </c:pt>
                      <c:pt idx="596">
                        <c:v>0</c:v>
                      </c:pt>
                      <c:pt idx="597">
                        <c:v>0</c:v>
                      </c:pt>
                      <c:pt idx="598">
                        <c:v>0</c:v>
                      </c:pt>
                      <c:pt idx="599">
                        <c:v>0</c:v>
                      </c:pt>
                      <c:pt idx="600">
                        <c:v>0</c:v>
                      </c:pt>
                      <c:pt idx="601">
                        <c:v>0</c:v>
                      </c:pt>
                      <c:pt idx="602">
                        <c:v>0</c:v>
                      </c:pt>
                      <c:pt idx="603">
                        <c:v>0</c:v>
                      </c:pt>
                      <c:pt idx="604">
                        <c:v>0</c:v>
                      </c:pt>
                      <c:pt idx="605">
                        <c:v>0</c:v>
                      </c:pt>
                      <c:pt idx="606">
                        <c:v>0</c:v>
                      </c:pt>
                      <c:pt idx="607">
                        <c:v>0</c:v>
                      </c:pt>
                      <c:pt idx="608">
                        <c:v>0</c:v>
                      </c:pt>
                      <c:pt idx="609">
                        <c:v>0</c:v>
                      </c:pt>
                      <c:pt idx="610">
                        <c:v>0</c:v>
                      </c:pt>
                      <c:pt idx="611">
                        <c:v>0</c:v>
                      </c:pt>
                      <c:pt idx="612">
                        <c:v>0</c:v>
                      </c:pt>
                      <c:pt idx="613">
                        <c:v>0</c:v>
                      </c:pt>
                      <c:pt idx="614">
                        <c:v>0</c:v>
                      </c:pt>
                      <c:pt idx="615">
                        <c:v>0</c:v>
                      </c:pt>
                      <c:pt idx="616">
                        <c:v>0</c:v>
                      </c:pt>
                      <c:pt idx="617">
                        <c:v>0</c:v>
                      </c:pt>
                      <c:pt idx="618">
                        <c:v>0</c:v>
                      </c:pt>
                      <c:pt idx="619">
                        <c:v>0</c:v>
                      </c:pt>
                      <c:pt idx="620">
                        <c:v>0</c:v>
                      </c:pt>
                      <c:pt idx="621">
                        <c:v>0</c:v>
                      </c:pt>
                      <c:pt idx="622">
                        <c:v>0</c:v>
                      </c:pt>
                      <c:pt idx="623">
                        <c:v>0</c:v>
                      </c:pt>
                      <c:pt idx="624">
                        <c:v>0</c:v>
                      </c:pt>
                      <c:pt idx="625">
                        <c:v>0</c:v>
                      </c:pt>
                      <c:pt idx="626">
                        <c:v>0</c:v>
                      </c:pt>
                      <c:pt idx="627">
                        <c:v>0</c:v>
                      </c:pt>
                      <c:pt idx="628">
                        <c:v>0</c:v>
                      </c:pt>
                      <c:pt idx="629">
                        <c:v>0</c:v>
                      </c:pt>
                      <c:pt idx="630">
                        <c:v>0</c:v>
                      </c:pt>
                      <c:pt idx="631">
                        <c:v>0</c:v>
                      </c:pt>
                      <c:pt idx="632">
                        <c:v>0</c:v>
                      </c:pt>
                      <c:pt idx="633">
                        <c:v>0</c:v>
                      </c:pt>
                      <c:pt idx="634">
                        <c:v>0</c:v>
                      </c:pt>
                      <c:pt idx="635">
                        <c:v>0</c:v>
                      </c:pt>
                      <c:pt idx="636">
                        <c:v>0</c:v>
                      </c:pt>
                      <c:pt idx="637">
                        <c:v>0</c:v>
                      </c:pt>
                      <c:pt idx="638">
                        <c:v>0</c:v>
                      </c:pt>
                      <c:pt idx="639">
                        <c:v>0</c:v>
                      </c:pt>
                      <c:pt idx="640">
                        <c:v>0</c:v>
                      </c:pt>
                      <c:pt idx="641">
                        <c:v>0</c:v>
                      </c:pt>
                      <c:pt idx="642">
                        <c:v>0</c:v>
                      </c:pt>
                      <c:pt idx="643">
                        <c:v>0</c:v>
                      </c:pt>
                      <c:pt idx="644">
                        <c:v>0</c:v>
                      </c:pt>
                      <c:pt idx="645">
                        <c:v>0</c:v>
                      </c:pt>
                      <c:pt idx="646">
                        <c:v>0</c:v>
                      </c:pt>
                      <c:pt idx="647">
                        <c:v>0</c:v>
                      </c:pt>
                      <c:pt idx="648">
                        <c:v>0</c:v>
                      </c:pt>
                      <c:pt idx="649">
                        <c:v>0</c:v>
                      </c:pt>
                      <c:pt idx="650">
                        <c:v>0</c:v>
                      </c:pt>
                      <c:pt idx="651">
                        <c:v>0</c:v>
                      </c:pt>
                      <c:pt idx="652">
                        <c:v>0</c:v>
                      </c:pt>
                      <c:pt idx="653">
                        <c:v>0</c:v>
                      </c:pt>
                      <c:pt idx="654">
                        <c:v>0</c:v>
                      </c:pt>
                      <c:pt idx="655">
                        <c:v>0</c:v>
                      </c:pt>
                      <c:pt idx="656">
                        <c:v>0</c:v>
                      </c:pt>
                      <c:pt idx="657">
                        <c:v>0</c:v>
                      </c:pt>
                      <c:pt idx="658">
                        <c:v>0</c:v>
                      </c:pt>
                      <c:pt idx="659">
                        <c:v>0</c:v>
                      </c:pt>
                      <c:pt idx="660">
                        <c:v>0</c:v>
                      </c:pt>
                      <c:pt idx="661">
                        <c:v>0</c:v>
                      </c:pt>
                      <c:pt idx="662">
                        <c:v>0</c:v>
                      </c:pt>
                      <c:pt idx="663">
                        <c:v>0</c:v>
                      </c:pt>
                      <c:pt idx="664">
                        <c:v>0</c:v>
                      </c:pt>
                      <c:pt idx="665">
                        <c:v>0</c:v>
                      </c:pt>
                      <c:pt idx="666">
                        <c:v>0</c:v>
                      </c:pt>
                      <c:pt idx="667">
                        <c:v>0</c:v>
                      </c:pt>
                      <c:pt idx="668">
                        <c:v>0</c:v>
                      </c:pt>
                      <c:pt idx="669">
                        <c:v>0</c:v>
                      </c:pt>
                      <c:pt idx="670">
                        <c:v>0</c:v>
                      </c:pt>
                      <c:pt idx="671">
                        <c:v>0</c:v>
                      </c:pt>
                      <c:pt idx="672">
                        <c:v>0</c:v>
                      </c:pt>
                      <c:pt idx="673">
                        <c:v>0</c:v>
                      </c:pt>
                      <c:pt idx="674">
                        <c:v>0</c:v>
                      </c:pt>
                      <c:pt idx="675">
                        <c:v>0</c:v>
                      </c:pt>
                      <c:pt idx="676">
                        <c:v>0</c:v>
                      </c:pt>
                      <c:pt idx="677">
                        <c:v>0</c:v>
                      </c:pt>
                      <c:pt idx="678">
                        <c:v>0</c:v>
                      </c:pt>
                      <c:pt idx="679">
                        <c:v>0</c:v>
                      </c:pt>
                      <c:pt idx="680">
                        <c:v>0</c:v>
                      </c:pt>
                      <c:pt idx="681">
                        <c:v>0</c:v>
                      </c:pt>
                      <c:pt idx="682">
                        <c:v>0</c:v>
                      </c:pt>
                      <c:pt idx="683">
                        <c:v>0</c:v>
                      </c:pt>
                      <c:pt idx="684">
                        <c:v>0</c:v>
                      </c:pt>
                      <c:pt idx="685">
                        <c:v>0</c:v>
                      </c:pt>
                      <c:pt idx="686">
                        <c:v>0</c:v>
                      </c:pt>
                      <c:pt idx="687">
                        <c:v>0</c:v>
                      </c:pt>
                      <c:pt idx="688">
                        <c:v>0</c:v>
                      </c:pt>
                      <c:pt idx="689">
                        <c:v>0</c:v>
                      </c:pt>
                      <c:pt idx="690">
                        <c:v>0</c:v>
                      </c:pt>
                      <c:pt idx="691">
                        <c:v>0</c:v>
                      </c:pt>
                      <c:pt idx="692">
                        <c:v>0</c:v>
                      </c:pt>
                      <c:pt idx="693">
                        <c:v>0</c:v>
                      </c:pt>
                      <c:pt idx="694">
                        <c:v>0</c:v>
                      </c:pt>
                      <c:pt idx="695">
                        <c:v>0</c:v>
                      </c:pt>
                      <c:pt idx="696">
                        <c:v>0</c:v>
                      </c:pt>
                      <c:pt idx="697">
                        <c:v>0</c:v>
                      </c:pt>
                      <c:pt idx="698">
                        <c:v>0</c:v>
                      </c:pt>
                      <c:pt idx="699">
                        <c:v>0</c:v>
                      </c:pt>
                      <c:pt idx="700">
                        <c:v>0</c:v>
                      </c:pt>
                      <c:pt idx="701">
                        <c:v>0</c:v>
                      </c:pt>
                      <c:pt idx="702">
                        <c:v>0</c:v>
                      </c:pt>
                      <c:pt idx="703">
                        <c:v>0</c:v>
                      </c:pt>
                      <c:pt idx="704">
                        <c:v>0</c:v>
                      </c:pt>
                      <c:pt idx="705">
                        <c:v>0</c:v>
                      </c:pt>
                      <c:pt idx="706">
                        <c:v>0</c:v>
                      </c:pt>
                      <c:pt idx="707">
                        <c:v>0</c:v>
                      </c:pt>
                      <c:pt idx="708">
                        <c:v>0</c:v>
                      </c:pt>
                      <c:pt idx="709">
                        <c:v>0</c:v>
                      </c:pt>
                      <c:pt idx="710">
                        <c:v>0</c:v>
                      </c:pt>
                      <c:pt idx="711">
                        <c:v>0</c:v>
                      </c:pt>
                      <c:pt idx="712">
                        <c:v>0</c:v>
                      </c:pt>
                      <c:pt idx="713">
                        <c:v>0</c:v>
                      </c:pt>
                      <c:pt idx="714">
                        <c:v>0</c:v>
                      </c:pt>
                      <c:pt idx="715">
                        <c:v>0</c:v>
                      </c:pt>
                      <c:pt idx="716">
                        <c:v>0</c:v>
                      </c:pt>
                      <c:pt idx="717">
                        <c:v>0</c:v>
                      </c:pt>
                      <c:pt idx="718">
                        <c:v>0</c:v>
                      </c:pt>
                      <c:pt idx="719">
                        <c:v>0</c:v>
                      </c:pt>
                      <c:pt idx="720">
                        <c:v>0</c:v>
                      </c:pt>
                      <c:pt idx="721">
                        <c:v>0</c:v>
                      </c:pt>
                      <c:pt idx="722">
                        <c:v>0</c:v>
                      </c:pt>
                      <c:pt idx="723">
                        <c:v>0</c:v>
                      </c:pt>
                      <c:pt idx="724">
                        <c:v>0</c:v>
                      </c:pt>
                      <c:pt idx="725">
                        <c:v>0</c:v>
                      </c:pt>
                      <c:pt idx="726">
                        <c:v>0</c:v>
                      </c:pt>
                      <c:pt idx="727">
                        <c:v>0</c:v>
                      </c:pt>
                      <c:pt idx="728">
                        <c:v>0</c:v>
                      </c:pt>
                      <c:pt idx="729">
                        <c:v>0</c:v>
                      </c:pt>
                      <c:pt idx="730">
                        <c:v>0</c:v>
                      </c:pt>
                      <c:pt idx="731">
                        <c:v>0</c:v>
                      </c:pt>
                      <c:pt idx="732">
                        <c:v>0</c:v>
                      </c:pt>
                      <c:pt idx="733">
                        <c:v>0</c:v>
                      </c:pt>
                      <c:pt idx="734">
                        <c:v>0</c:v>
                      </c:pt>
                      <c:pt idx="735">
                        <c:v>0</c:v>
                      </c:pt>
                      <c:pt idx="736">
                        <c:v>0</c:v>
                      </c:pt>
                      <c:pt idx="737">
                        <c:v>0</c:v>
                      </c:pt>
                      <c:pt idx="738">
                        <c:v>0</c:v>
                      </c:pt>
                      <c:pt idx="739">
                        <c:v>0</c:v>
                      </c:pt>
                      <c:pt idx="740">
                        <c:v>0</c:v>
                      </c:pt>
                      <c:pt idx="741">
                        <c:v>0</c:v>
                      </c:pt>
                      <c:pt idx="742">
                        <c:v>0</c:v>
                      </c:pt>
                      <c:pt idx="743">
                        <c:v>0</c:v>
                      </c:pt>
                      <c:pt idx="744">
                        <c:v>0</c:v>
                      </c:pt>
                      <c:pt idx="745">
                        <c:v>0</c:v>
                      </c:pt>
                      <c:pt idx="746">
                        <c:v>0</c:v>
                      </c:pt>
                      <c:pt idx="747">
                        <c:v>0</c:v>
                      </c:pt>
                      <c:pt idx="748">
                        <c:v>0</c:v>
                      </c:pt>
                      <c:pt idx="749">
                        <c:v>0</c:v>
                      </c:pt>
                      <c:pt idx="750">
                        <c:v>0</c:v>
                      </c:pt>
                      <c:pt idx="751">
                        <c:v>0</c:v>
                      </c:pt>
                      <c:pt idx="752">
                        <c:v>0</c:v>
                      </c:pt>
                      <c:pt idx="753">
                        <c:v>0</c:v>
                      </c:pt>
                      <c:pt idx="754">
                        <c:v>0</c:v>
                      </c:pt>
                      <c:pt idx="755">
                        <c:v>0</c:v>
                      </c:pt>
                      <c:pt idx="756">
                        <c:v>0</c:v>
                      </c:pt>
                      <c:pt idx="757">
                        <c:v>0</c:v>
                      </c:pt>
                      <c:pt idx="758">
                        <c:v>0</c:v>
                      </c:pt>
                      <c:pt idx="759">
                        <c:v>0</c:v>
                      </c:pt>
                      <c:pt idx="760">
                        <c:v>0</c:v>
                      </c:pt>
                      <c:pt idx="761">
                        <c:v>0</c:v>
                      </c:pt>
                      <c:pt idx="762">
                        <c:v>0</c:v>
                      </c:pt>
                      <c:pt idx="763">
                        <c:v>0</c:v>
                      </c:pt>
                      <c:pt idx="764">
                        <c:v>0</c:v>
                      </c:pt>
                      <c:pt idx="765">
                        <c:v>0</c:v>
                      </c:pt>
                      <c:pt idx="766">
                        <c:v>0</c:v>
                      </c:pt>
                      <c:pt idx="767">
                        <c:v>0</c:v>
                      </c:pt>
                      <c:pt idx="768">
                        <c:v>0</c:v>
                      </c:pt>
                      <c:pt idx="769">
                        <c:v>0</c:v>
                      </c:pt>
                      <c:pt idx="770">
                        <c:v>0</c:v>
                      </c:pt>
                      <c:pt idx="771">
                        <c:v>0</c:v>
                      </c:pt>
                      <c:pt idx="772">
                        <c:v>0</c:v>
                      </c:pt>
                      <c:pt idx="773">
                        <c:v>0</c:v>
                      </c:pt>
                      <c:pt idx="774">
                        <c:v>0</c:v>
                      </c:pt>
                      <c:pt idx="775">
                        <c:v>0</c:v>
                      </c:pt>
                      <c:pt idx="776">
                        <c:v>0</c:v>
                      </c:pt>
                      <c:pt idx="777">
                        <c:v>0</c:v>
                      </c:pt>
                      <c:pt idx="778">
                        <c:v>0</c:v>
                      </c:pt>
                      <c:pt idx="779">
                        <c:v>0</c:v>
                      </c:pt>
                      <c:pt idx="780">
                        <c:v>0</c:v>
                      </c:pt>
                      <c:pt idx="781">
                        <c:v>0</c:v>
                      </c:pt>
                      <c:pt idx="782">
                        <c:v>0</c:v>
                      </c:pt>
                      <c:pt idx="783">
                        <c:v>0</c:v>
                      </c:pt>
                      <c:pt idx="784">
                        <c:v>0</c:v>
                      </c:pt>
                      <c:pt idx="785">
                        <c:v>0</c:v>
                      </c:pt>
                      <c:pt idx="786">
                        <c:v>0</c:v>
                      </c:pt>
                      <c:pt idx="787">
                        <c:v>0</c:v>
                      </c:pt>
                      <c:pt idx="788">
                        <c:v>0</c:v>
                      </c:pt>
                      <c:pt idx="789">
                        <c:v>0</c:v>
                      </c:pt>
                      <c:pt idx="790">
                        <c:v>0</c:v>
                      </c:pt>
                      <c:pt idx="791">
                        <c:v>0</c:v>
                      </c:pt>
                      <c:pt idx="792">
                        <c:v>0</c:v>
                      </c:pt>
                      <c:pt idx="793">
                        <c:v>0</c:v>
                      </c:pt>
                      <c:pt idx="794">
                        <c:v>0</c:v>
                      </c:pt>
                      <c:pt idx="795">
                        <c:v>0</c:v>
                      </c:pt>
                      <c:pt idx="796">
                        <c:v>0</c:v>
                      </c:pt>
                      <c:pt idx="797">
                        <c:v>0</c:v>
                      </c:pt>
                      <c:pt idx="798">
                        <c:v>0</c:v>
                      </c:pt>
                      <c:pt idx="799">
                        <c:v>0</c:v>
                      </c:pt>
                      <c:pt idx="800">
                        <c:v>0</c:v>
                      </c:pt>
                      <c:pt idx="801">
                        <c:v>0</c:v>
                      </c:pt>
                      <c:pt idx="802">
                        <c:v>0</c:v>
                      </c:pt>
                      <c:pt idx="803">
                        <c:v>0</c:v>
                      </c:pt>
                      <c:pt idx="804">
                        <c:v>0</c:v>
                      </c:pt>
                      <c:pt idx="805">
                        <c:v>0</c:v>
                      </c:pt>
                      <c:pt idx="806">
                        <c:v>0</c:v>
                      </c:pt>
                      <c:pt idx="807">
                        <c:v>0</c:v>
                      </c:pt>
                      <c:pt idx="808">
                        <c:v>0</c:v>
                      </c:pt>
                      <c:pt idx="809">
                        <c:v>0</c:v>
                      </c:pt>
                      <c:pt idx="810">
                        <c:v>0</c:v>
                      </c:pt>
                      <c:pt idx="811">
                        <c:v>0</c:v>
                      </c:pt>
                      <c:pt idx="812">
                        <c:v>0</c:v>
                      </c:pt>
                      <c:pt idx="813">
                        <c:v>0</c:v>
                      </c:pt>
                      <c:pt idx="814">
                        <c:v>0</c:v>
                      </c:pt>
                      <c:pt idx="815">
                        <c:v>0</c:v>
                      </c:pt>
                      <c:pt idx="816">
                        <c:v>0</c:v>
                      </c:pt>
                      <c:pt idx="817">
                        <c:v>0</c:v>
                      </c:pt>
                      <c:pt idx="818">
                        <c:v>0</c:v>
                      </c:pt>
                      <c:pt idx="819">
                        <c:v>0</c:v>
                      </c:pt>
                      <c:pt idx="820">
                        <c:v>0</c:v>
                      </c:pt>
                      <c:pt idx="821">
                        <c:v>0</c:v>
                      </c:pt>
                      <c:pt idx="822">
                        <c:v>0</c:v>
                      </c:pt>
                      <c:pt idx="823">
                        <c:v>0</c:v>
                      </c:pt>
                      <c:pt idx="824">
                        <c:v>0</c:v>
                      </c:pt>
                      <c:pt idx="825">
                        <c:v>0</c:v>
                      </c:pt>
                      <c:pt idx="826">
                        <c:v>0</c:v>
                      </c:pt>
                      <c:pt idx="827">
                        <c:v>0</c:v>
                      </c:pt>
                      <c:pt idx="828">
                        <c:v>0</c:v>
                      </c:pt>
                      <c:pt idx="829">
                        <c:v>0</c:v>
                      </c:pt>
                      <c:pt idx="830">
                        <c:v>0</c:v>
                      </c:pt>
                      <c:pt idx="831">
                        <c:v>0</c:v>
                      </c:pt>
                      <c:pt idx="832">
                        <c:v>0</c:v>
                      </c:pt>
                      <c:pt idx="833">
                        <c:v>0</c:v>
                      </c:pt>
                      <c:pt idx="834">
                        <c:v>0</c:v>
                      </c:pt>
                      <c:pt idx="835">
                        <c:v>0</c:v>
                      </c:pt>
                      <c:pt idx="836">
                        <c:v>0</c:v>
                      </c:pt>
                      <c:pt idx="837">
                        <c:v>0</c:v>
                      </c:pt>
                      <c:pt idx="838">
                        <c:v>0</c:v>
                      </c:pt>
                      <c:pt idx="839">
                        <c:v>0</c:v>
                      </c:pt>
                      <c:pt idx="840">
                        <c:v>0</c:v>
                      </c:pt>
                      <c:pt idx="841">
                        <c:v>0</c:v>
                      </c:pt>
                      <c:pt idx="842">
                        <c:v>0</c:v>
                      </c:pt>
                      <c:pt idx="843">
                        <c:v>0</c:v>
                      </c:pt>
                      <c:pt idx="844">
                        <c:v>0</c:v>
                      </c:pt>
                      <c:pt idx="845">
                        <c:v>0</c:v>
                      </c:pt>
                      <c:pt idx="846">
                        <c:v>0</c:v>
                      </c:pt>
                      <c:pt idx="847">
                        <c:v>0</c:v>
                      </c:pt>
                      <c:pt idx="848">
                        <c:v>0</c:v>
                      </c:pt>
                      <c:pt idx="849">
                        <c:v>0</c:v>
                      </c:pt>
                      <c:pt idx="850">
                        <c:v>0</c:v>
                      </c:pt>
                      <c:pt idx="851">
                        <c:v>0</c:v>
                      </c:pt>
                      <c:pt idx="852">
                        <c:v>0</c:v>
                      </c:pt>
                      <c:pt idx="853">
                        <c:v>0</c:v>
                      </c:pt>
                      <c:pt idx="854">
                        <c:v>0</c:v>
                      </c:pt>
                      <c:pt idx="855">
                        <c:v>0</c:v>
                      </c:pt>
                      <c:pt idx="856">
                        <c:v>0</c:v>
                      </c:pt>
                      <c:pt idx="857">
                        <c:v>0</c:v>
                      </c:pt>
                      <c:pt idx="858">
                        <c:v>0</c:v>
                      </c:pt>
                      <c:pt idx="859">
                        <c:v>0</c:v>
                      </c:pt>
                      <c:pt idx="860">
                        <c:v>0</c:v>
                      </c:pt>
                      <c:pt idx="861">
                        <c:v>0</c:v>
                      </c:pt>
                      <c:pt idx="862">
                        <c:v>0</c:v>
                      </c:pt>
                      <c:pt idx="863">
                        <c:v>0</c:v>
                      </c:pt>
                      <c:pt idx="864">
                        <c:v>0</c:v>
                      </c:pt>
                      <c:pt idx="865">
                        <c:v>0</c:v>
                      </c:pt>
                      <c:pt idx="866">
                        <c:v>0</c:v>
                      </c:pt>
                      <c:pt idx="867">
                        <c:v>0</c:v>
                      </c:pt>
                      <c:pt idx="868">
                        <c:v>0</c:v>
                      </c:pt>
                      <c:pt idx="869">
                        <c:v>0</c:v>
                      </c:pt>
                      <c:pt idx="870">
                        <c:v>0</c:v>
                      </c:pt>
                      <c:pt idx="871">
                        <c:v>0</c:v>
                      </c:pt>
                      <c:pt idx="872">
                        <c:v>0</c:v>
                      </c:pt>
                      <c:pt idx="873">
                        <c:v>0</c:v>
                      </c:pt>
                      <c:pt idx="874">
                        <c:v>0</c:v>
                      </c:pt>
                      <c:pt idx="875">
                        <c:v>0</c:v>
                      </c:pt>
                      <c:pt idx="876">
                        <c:v>0</c:v>
                      </c:pt>
                      <c:pt idx="877">
                        <c:v>0</c:v>
                      </c:pt>
                      <c:pt idx="878">
                        <c:v>0</c:v>
                      </c:pt>
                      <c:pt idx="879">
                        <c:v>0</c:v>
                      </c:pt>
                      <c:pt idx="880">
                        <c:v>0</c:v>
                      </c:pt>
                      <c:pt idx="881">
                        <c:v>0</c:v>
                      </c:pt>
                      <c:pt idx="882">
                        <c:v>0</c:v>
                      </c:pt>
                      <c:pt idx="883">
                        <c:v>0</c:v>
                      </c:pt>
                      <c:pt idx="884">
                        <c:v>0</c:v>
                      </c:pt>
                      <c:pt idx="885">
                        <c:v>0</c:v>
                      </c:pt>
                      <c:pt idx="886">
                        <c:v>0</c:v>
                      </c:pt>
                      <c:pt idx="887">
                        <c:v>0</c:v>
                      </c:pt>
                      <c:pt idx="888">
                        <c:v>0</c:v>
                      </c:pt>
                      <c:pt idx="889">
                        <c:v>0</c:v>
                      </c:pt>
                      <c:pt idx="890">
                        <c:v>0</c:v>
                      </c:pt>
                      <c:pt idx="891">
                        <c:v>0</c:v>
                      </c:pt>
                      <c:pt idx="892">
                        <c:v>0</c:v>
                      </c:pt>
                      <c:pt idx="893">
                        <c:v>0</c:v>
                      </c:pt>
                      <c:pt idx="894">
                        <c:v>0</c:v>
                      </c:pt>
                      <c:pt idx="895">
                        <c:v>0</c:v>
                      </c:pt>
                      <c:pt idx="896">
                        <c:v>0</c:v>
                      </c:pt>
                      <c:pt idx="897">
                        <c:v>0</c:v>
                      </c:pt>
                      <c:pt idx="898">
                        <c:v>0</c:v>
                      </c:pt>
                      <c:pt idx="899">
                        <c:v>0</c:v>
                      </c:pt>
                      <c:pt idx="900">
                        <c:v>0</c:v>
                      </c:pt>
                      <c:pt idx="901">
                        <c:v>0</c:v>
                      </c:pt>
                      <c:pt idx="902">
                        <c:v>0</c:v>
                      </c:pt>
                      <c:pt idx="903">
                        <c:v>0</c:v>
                      </c:pt>
                      <c:pt idx="904">
                        <c:v>0</c:v>
                      </c:pt>
                      <c:pt idx="905">
                        <c:v>0</c:v>
                      </c:pt>
                      <c:pt idx="906">
                        <c:v>0</c:v>
                      </c:pt>
                      <c:pt idx="907">
                        <c:v>0</c:v>
                      </c:pt>
                      <c:pt idx="908">
                        <c:v>0</c:v>
                      </c:pt>
                      <c:pt idx="909">
                        <c:v>0</c:v>
                      </c:pt>
                      <c:pt idx="910">
                        <c:v>0</c:v>
                      </c:pt>
                      <c:pt idx="911">
                        <c:v>0</c:v>
                      </c:pt>
                      <c:pt idx="912">
                        <c:v>0</c:v>
                      </c:pt>
                      <c:pt idx="913">
                        <c:v>0</c:v>
                      </c:pt>
                      <c:pt idx="914">
                        <c:v>0</c:v>
                      </c:pt>
                      <c:pt idx="915">
                        <c:v>0</c:v>
                      </c:pt>
                      <c:pt idx="916">
                        <c:v>0</c:v>
                      </c:pt>
                      <c:pt idx="917">
                        <c:v>0</c:v>
                      </c:pt>
                      <c:pt idx="918">
                        <c:v>0</c:v>
                      </c:pt>
                      <c:pt idx="919">
                        <c:v>0</c:v>
                      </c:pt>
                      <c:pt idx="920">
                        <c:v>0</c:v>
                      </c:pt>
                      <c:pt idx="921">
                        <c:v>0</c:v>
                      </c:pt>
                      <c:pt idx="922">
                        <c:v>0</c:v>
                      </c:pt>
                      <c:pt idx="923">
                        <c:v>0</c:v>
                      </c:pt>
                      <c:pt idx="924">
                        <c:v>0</c:v>
                      </c:pt>
                      <c:pt idx="925">
                        <c:v>0</c:v>
                      </c:pt>
                      <c:pt idx="926">
                        <c:v>0</c:v>
                      </c:pt>
                      <c:pt idx="927">
                        <c:v>0</c:v>
                      </c:pt>
                      <c:pt idx="928">
                        <c:v>0</c:v>
                      </c:pt>
                      <c:pt idx="929">
                        <c:v>0</c:v>
                      </c:pt>
                      <c:pt idx="930">
                        <c:v>0</c:v>
                      </c:pt>
                      <c:pt idx="931">
                        <c:v>0</c:v>
                      </c:pt>
                      <c:pt idx="932">
                        <c:v>0</c:v>
                      </c:pt>
                      <c:pt idx="933">
                        <c:v>0</c:v>
                      </c:pt>
                      <c:pt idx="934">
                        <c:v>0</c:v>
                      </c:pt>
                      <c:pt idx="935">
                        <c:v>0</c:v>
                      </c:pt>
                      <c:pt idx="936">
                        <c:v>0</c:v>
                      </c:pt>
                      <c:pt idx="937">
                        <c:v>0</c:v>
                      </c:pt>
                      <c:pt idx="938">
                        <c:v>0</c:v>
                      </c:pt>
                      <c:pt idx="939">
                        <c:v>0</c:v>
                      </c:pt>
                      <c:pt idx="940">
                        <c:v>0</c:v>
                      </c:pt>
                      <c:pt idx="941">
                        <c:v>0</c:v>
                      </c:pt>
                      <c:pt idx="942">
                        <c:v>0</c:v>
                      </c:pt>
                      <c:pt idx="943">
                        <c:v>0</c:v>
                      </c:pt>
                      <c:pt idx="944">
                        <c:v>0</c:v>
                      </c:pt>
                      <c:pt idx="945">
                        <c:v>0</c:v>
                      </c:pt>
                      <c:pt idx="946">
                        <c:v>0</c:v>
                      </c:pt>
                      <c:pt idx="947">
                        <c:v>0</c:v>
                      </c:pt>
                      <c:pt idx="948">
                        <c:v>0</c:v>
                      </c:pt>
                      <c:pt idx="949">
                        <c:v>0</c:v>
                      </c:pt>
                      <c:pt idx="950">
                        <c:v>0</c:v>
                      </c:pt>
                      <c:pt idx="951">
                        <c:v>0</c:v>
                      </c:pt>
                      <c:pt idx="952">
                        <c:v>0</c:v>
                      </c:pt>
                      <c:pt idx="953">
                        <c:v>0</c:v>
                      </c:pt>
                      <c:pt idx="954">
                        <c:v>0</c:v>
                      </c:pt>
                      <c:pt idx="955">
                        <c:v>0</c:v>
                      </c:pt>
                      <c:pt idx="956">
                        <c:v>0</c:v>
                      </c:pt>
                      <c:pt idx="957">
                        <c:v>0</c:v>
                      </c:pt>
                      <c:pt idx="958">
                        <c:v>0</c:v>
                      </c:pt>
                      <c:pt idx="959">
                        <c:v>0</c:v>
                      </c:pt>
                      <c:pt idx="960">
                        <c:v>0</c:v>
                      </c:pt>
                      <c:pt idx="961">
                        <c:v>0</c:v>
                      </c:pt>
                      <c:pt idx="962">
                        <c:v>0</c:v>
                      </c:pt>
                      <c:pt idx="963">
                        <c:v>0</c:v>
                      </c:pt>
                      <c:pt idx="964">
                        <c:v>0</c:v>
                      </c:pt>
                      <c:pt idx="965">
                        <c:v>0</c:v>
                      </c:pt>
                      <c:pt idx="966">
                        <c:v>0</c:v>
                      </c:pt>
                      <c:pt idx="967">
                        <c:v>0</c:v>
                      </c:pt>
                      <c:pt idx="968">
                        <c:v>0</c:v>
                      </c:pt>
                      <c:pt idx="969">
                        <c:v>0</c:v>
                      </c:pt>
                      <c:pt idx="970">
                        <c:v>0</c:v>
                      </c:pt>
                      <c:pt idx="971">
                        <c:v>0</c:v>
                      </c:pt>
                      <c:pt idx="972">
                        <c:v>0</c:v>
                      </c:pt>
                      <c:pt idx="973">
                        <c:v>0</c:v>
                      </c:pt>
                      <c:pt idx="974">
                        <c:v>0</c:v>
                      </c:pt>
                      <c:pt idx="975">
                        <c:v>0</c:v>
                      </c:pt>
                      <c:pt idx="976">
                        <c:v>0</c:v>
                      </c:pt>
                      <c:pt idx="977">
                        <c:v>0</c:v>
                      </c:pt>
                      <c:pt idx="978">
                        <c:v>0</c:v>
                      </c:pt>
                      <c:pt idx="979">
                        <c:v>0</c:v>
                      </c:pt>
                      <c:pt idx="980">
                        <c:v>0</c:v>
                      </c:pt>
                      <c:pt idx="981">
                        <c:v>0</c:v>
                      </c:pt>
                      <c:pt idx="982">
                        <c:v>0</c:v>
                      </c:pt>
                      <c:pt idx="983">
                        <c:v>0</c:v>
                      </c:pt>
                      <c:pt idx="984">
                        <c:v>0</c:v>
                      </c:pt>
                      <c:pt idx="985">
                        <c:v>0</c:v>
                      </c:pt>
                      <c:pt idx="986">
                        <c:v>0</c:v>
                      </c:pt>
                      <c:pt idx="987">
                        <c:v>0</c:v>
                      </c:pt>
                      <c:pt idx="988">
                        <c:v>0</c:v>
                      </c:pt>
                      <c:pt idx="989">
                        <c:v>0</c:v>
                      </c:pt>
                      <c:pt idx="990">
                        <c:v>0</c:v>
                      </c:pt>
                      <c:pt idx="991">
                        <c:v>0</c:v>
                      </c:pt>
                      <c:pt idx="992">
                        <c:v>0</c:v>
                      </c:pt>
                      <c:pt idx="993">
                        <c:v>0</c:v>
                      </c:pt>
                      <c:pt idx="994">
                        <c:v>0</c:v>
                      </c:pt>
                      <c:pt idx="995">
                        <c:v>0</c:v>
                      </c:pt>
                      <c:pt idx="996">
                        <c:v>0</c:v>
                      </c:pt>
                      <c:pt idx="997">
                        <c:v>0</c:v>
                      </c:pt>
                      <c:pt idx="998">
                        <c:v>0</c:v>
                      </c:pt>
                      <c:pt idx="999">
                        <c:v>0</c:v>
                      </c:pt>
                      <c:pt idx="1000">
                        <c:v>0</c:v>
                      </c:pt>
                      <c:pt idx="1001">
                        <c:v>0</c:v>
                      </c:pt>
                      <c:pt idx="1002">
                        <c:v>0</c:v>
                      </c:pt>
                      <c:pt idx="1003">
                        <c:v>0</c:v>
                      </c:pt>
                      <c:pt idx="1004">
                        <c:v>0</c:v>
                      </c:pt>
                      <c:pt idx="1005">
                        <c:v>0</c:v>
                      </c:pt>
                      <c:pt idx="1006">
                        <c:v>0</c:v>
                      </c:pt>
                      <c:pt idx="1007">
                        <c:v>0</c:v>
                      </c:pt>
                      <c:pt idx="1008">
                        <c:v>0</c:v>
                      </c:pt>
                      <c:pt idx="1009">
                        <c:v>0</c:v>
                      </c:pt>
                      <c:pt idx="1010">
                        <c:v>0</c:v>
                      </c:pt>
                      <c:pt idx="1011">
                        <c:v>0</c:v>
                      </c:pt>
                      <c:pt idx="1012">
                        <c:v>0</c:v>
                      </c:pt>
                      <c:pt idx="1013">
                        <c:v>0</c:v>
                      </c:pt>
                      <c:pt idx="1014">
                        <c:v>0</c:v>
                      </c:pt>
                      <c:pt idx="1015">
                        <c:v>0</c:v>
                      </c:pt>
                      <c:pt idx="1016">
                        <c:v>0</c:v>
                      </c:pt>
                      <c:pt idx="1017">
                        <c:v>0</c:v>
                      </c:pt>
                      <c:pt idx="1018">
                        <c:v>0</c:v>
                      </c:pt>
                      <c:pt idx="1019">
                        <c:v>0</c:v>
                      </c:pt>
                      <c:pt idx="1020">
                        <c:v>0</c:v>
                      </c:pt>
                      <c:pt idx="1021">
                        <c:v>0</c:v>
                      </c:pt>
                      <c:pt idx="1022">
                        <c:v>0</c:v>
                      </c:pt>
                      <c:pt idx="1023">
                        <c:v>0</c:v>
                      </c:pt>
                      <c:pt idx="1024">
                        <c:v>0</c:v>
                      </c:pt>
                      <c:pt idx="1025">
                        <c:v>0</c:v>
                      </c:pt>
                      <c:pt idx="1026">
                        <c:v>0</c:v>
                      </c:pt>
                      <c:pt idx="1027">
                        <c:v>0</c:v>
                      </c:pt>
                      <c:pt idx="1028">
                        <c:v>0</c:v>
                      </c:pt>
                      <c:pt idx="1029">
                        <c:v>0</c:v>
                      </c:pt>
                      <c:pt idx="1030">
                        <c:v>0</c:v>
                      </c:pt>
                      <c:pt idx="1031">
                        <c:v>0</c:v>
                      </c:pt>
                      <c:pt idx="1032">
                        <c:v>0</c:v>
                      </c:pt>
                      <c:pt idx="1033">
                        <c:v>0</c:v>
                      </c:pt>
                      <c:pt idx="1034">
                        <c:v>0</c:v>
                      </c:pt>
                      <c:pt idx="1035">
                        <c:v>0</c:v>
                      </c:pt>
                      <c:pt idx="1036">
                        <c:v>0</c:v>
                      </c:pt>
                      <c:pt idx="1037">
                        <c:v>0</c:v>
                      </c:pt>
                      <c:pt idx="1038">
                        <c:v>0</c:v>
                      </c:pt>
                      <c:pt idx="1039">
                        <c:v>0</c:v>
                      </c:pt>
                      <c:pt idx="1040">
                        <c:v>0</c:v>
                      </c:pt>
                      <c:pt idx="1041">
                        <c:v>0</c:v>
                      </c:pt>
                      <c:pt idx="1042">
                        <c:v>0</c:v>
                      </c:pt>
                      <c:pt idx="1043">
                        <c:v>0</c:v>
                      </c:pt>
                      <c:pt idx="1044">
                        <c:v>0</c:v>
                      </c:pt>
                      <c:pt idx="1045">
                        <c:v>0</c:v>
                      </c:pt>
                      <c:pt idx="1046">
                        <c:v>0</c:v>
                      </c:pt>
                      <c:pt idx="1047">
                        <c:v>0</c:v>
                      </c:pt>
                      <c:pt idx="1048">
                        <c:v>0</c:v>
                      </c:pt>
                      <c:pt idx="1049">
                        <c:v>0</c:v>
                      </c:pt>
                      <c:pt idx="1050">
                        <c:v>0</c:v>
                      </c:pt>
                      <c:pt idx="1051">
                        <c:v>0</c:v>
                      </c:pt>
                      <c:pt idx="1052">
                        <c:v>0</c:v>
                      </c:pt>
                      <c:pt idx="1053">
                        <c:v>0</c:v>
                      </c:pt>
                      <c:pt idx="1054">
                        <c:v>0</c:v>
                      </c:pt>
                      <c:pt idx="1055">
                        <c:v>0</c:v>
                      </c:pt>
                      <c:pt idx="1056">
                        <c:v>0</c:v>
                      </c:pt>
                      <c:pt idx="1057">
                        <c:v>0</c:v>
                      </c:pt>
                      <c:pt idx="1058">
                        <c:v>0</c:v>
                      </c:pt>
                      <c:pt idx="1059">
                        <c:v>0</c:v>
                      </c:pt>
                      <c:pt idx="1060">
                        <c:v>0</c:v>
                      </c:pt>
                      <c:pt idx="1061">
                        <c:v>0</c:v>
                      </c:pt>
                      <c:pt idx="1062">
                        <c:v>0</c:v>
                      </c:pt>
                      <c:pt idx="1063">
                        <c:v>0</c:v>
                      </c:pt>
                      <c:pt idx="1064">
                        <c:v>0</c:v>
                      </c:pt>
                      <c:pt idx="1065">
                        <c:v>0</c:v>
                      </c:pt>
                      <c:pt idx="1066">
                        <c:v>0</c:v>
                      </c:pt>
                      <c:pt idx="1067">
                        <c:v>0</c:v>
                      </c:pt>
                      <c:pt idx="1068">
                        <c:v>0</c:v>
                      </c:pt>
                      <c:pt idx="1069">
                        <c:v>0</c:v>
                      </c:pt>
                      <c:pt idx="1070">
                        <c:v>0</c:v>
                      </c:pt>
                      <c:pt idx="1071">
                        <c:v>0</c:v>
                      </c:pt>
                      <c:pt idx="1072">
                        <c:v>0</c:v>
                      </c:pt>
                      <c:pt idx="1073">
                        <c:v>0</c:v>
                      </c:pt>
                      <c:pt idx="1074">
                        <c:v>0</c:v>
                      </c:pt>
                      <c:pt idx="1075">
                        <c:v>0</c:v>
                      </c:pt>
                      <c:pt idx="1076">
                        <c:v>0</c:v>
                      </c:pt>
                      <c:pt idx="1077">
                        <c:v>0</c:v>
                      </c:pt>
                      <c:pt idx="1078">
                        <c:v>0</c:v>
                      </c:pt>
                      <c:pt idx="1079">
                        <c:v>0</c:v>
                      </c:pt>
                      <c:pt idx="1080">
                        <c:v>0</c:v>
                      </c:pt>
                      <c:pt idx="1081">
                        <c:v>0</c:v>
                      </c:pt>
                      <c:pt idx="1082">
                        <c:v>0</c:v>
                      </c:pt>
                      <c:pt idx="1083">
                        <c:v>0</c:v>
                      </c:pt>
                      <c:pt idx="1084">
                        <c:v>0</c:v>
                      </c:pt>
                      <c:pt idx="1085">
                        <c:v>0</c:v>
                      </c:pt>
                      <c:pt idx="1086">
                        <c:v>0</c:v>
                      </c:pt>
                      <c:pt idx="1087">
                        <c:v>0</c:v>
                      </c:pt>
                      <c:pt idx="1088">
                        <c:v>0</c:v>
                      </c:pt>
                      <c:pt idx="1089">
                        <c:v>0</c:v>
                      </c:pt>
                      <c:pt idx="1090">
                        <c:v>0</c:v>
                      </c:pt>
                      <c:pt idx="1091">
                        <c:v>0</c:v>
                      </c:pt>
                      <c:pt idx="1092">
                        <c:v>0</c:v>
                      </c:pt>
                      <c:pt idx="1093">
                        <c:v>0</c:v>
                      </c:pt>
                      <c:pt idx="1094">
                        <c:v>0</c:v>
                      </c:pt>
                      <c:pt idx="1095">
                        <c:v>0</c:v>
                      </c:pt>
                      <c:pt idx="1096">
                        <c:v>0</c:v>
                      </c:pt>
                      <c:pt idx="1097">
                        <c:v>0</c:v>
                      </c:pt>
                      <c:pt idx="1098">
                        <c:v>0</c:v>
                      </c:pt>
                      <c:pt idx="1099">
                        <c:v>0</c:v>
                      </c:pt>
                      <c:pt idx="1100">
                        <c:v>0</c:v>
                      </c:pt>
                      <c:pt idx="1101">
                        <c:v>0</c:v>
                      </c:pt>
                      <c:pt idx="1102">
                        <c:v>0</c:v>
                      </c:pt>
                      <c:pt idx="1103">
                        <c:v>0</c:v>
                      </c:pt>
                      <c:pt idx="1104">
                        <c:v>0</c:v>
                      </c:pt>
                      <c:pt idx="1105">
                        <c:v>0</c:v>
                      </c:pt>
                      <c:pt idx="1106">
                        <c:v>0</c:v>
                      </c:pt>
                      <c:pt idx="1107">
                        <c:v>0</c:v>
                      </c:pt>
                      <c:pt idx="1108">
                        <c:v>0</c:v>
                      </c:pt>
                      <c:pt idx="1109">
                        <c:v>0</c:v>
                      </c:pt>
                      <c:pt idx="1110">
                        <c:v>0</c:v>
                      </c:pt>
                      <c:pt idx="1111">
                        <c:v>0</c:v>
                      </c:pt>
                      <c:pt idx="1112">
                        <c:v>0</c:v>
                      </c:pt>
                      <c:pt idx="1113">
                        <c:v>0</c:v>
                      </c:pt>
                      <c:pt idx="1114">
                        <c:v>0</c:v>
                      </c:pt>
                      <c:pt idx="1115">
                        <c:v>0</c:v>
                      </c:pt>
                      <c:pt idx="1116">
                        <c:v>0</c:v>
                      </c:pt>
                      <c:pt idx="1117">
                        <c:v>0</c:v>
                      </c:pt>
                      <c:pt idx="1118">
                        <c:v>0</c:v>
                      </c:pt>
                      <c:pt idx="1119">
                        <c:v>0</c:v>
                      </c:pt>
                      <c:pt idx="1120">
                        <c:v>0</c:v>
                      </c:pt>
                      <c:pt idx="1121">
                        <c:v>0</c:v>
                      </c:pt>
                      <c:pt idx="1122">
                        <c:v>0</c:v>
                      </c:pt>
                      <c:pt idx="1123">
                        <c:v>0</c:v>
                      </c:pt>
                      <c:pt idx="1124">
                        <c:v>0</c:v>
                      </c:pt>
                      <c:pt idx="1125">
                        <c:v>0</c:v>
                      </c:pt>
                      <c:pt idx="1126">
                        <c:v>0</c:v>
                      </c:pt>
                      <c:pt idx="1127">
                        <c:v>0</c:v>
                      </c:pt>
                      <c:pt idx="1128">
                        <c:v>0</c:v>
                      </c:pt>
                      <c:pt idx="1129">
                        <c:v>0</c:v>
                      </c:pt>
                      <c:pt idx="1130">
                        <c:v>0</c:v>
                      </c:pt>
                      <c:pt idx="1131">
                        <c:v>0</c:v>
                      </c:pt>
                      <c:pt idx="1132">
                        <c:v>0</c:v>
                      </c:pt>
                      <c:pt idx="1133">
                        <c:v>0</c:v>
                      </c:pt>
                      <c:pt idx="1134">
                        <c:v>0</c:v>
                      </c:pt>
                      <c:pt idx="1135">
                        <c:v>0</c:v>
                      </c:pt>
                      <c:pt idx="1136">
                        <c:v>0</c:v>
                      </c:pt>
                      <c:pt idx="1137">
                        <c:v>0</c:v>
                      </c:pt>
                      <c:pt idx="1138">
                        <c:v>0</c:v>
                      </c:pt>
                      <c:pt idx="1139">
                        <c:v>0</c:v>
                      </c:pt>
                      <c:pt idx="1140">
                        <c:v>0</c:v>
                      </c:pt>
                      <c:pt idx="1141">
                        <c:v>0</c:v>
                      </c:pt>
                      <c:pt idx="1142">
                        <c:v>0</c:v>
                      </c:pt>
                      <c:pt idx="1143">
                        <c:v>0</c:v>
                      </c:pt>
                      <c:pt idx="1144">
                        <c:v>0</c:v>
                      </c:pt>
                      <c:pt idx="1145">
                        <c:v>0</c:v>
                      </c:pt>
                      <c:pt idx="1146">
                        <c:v>0</c:v>
                      </c:pt>
                      <c:pt idx="1147">
                        <c:v>0</c:v>
                      </c:pt>
                      <c:pt idx="1148">
                        <c:v>0</c:v>
                      </c:pt>
                      <c:pt idx="1149">
                        <c:v>0</c:v>
                      </c:pt>
                      <c:pt idx="1150">
                        <c:v>0</c:v>
                      </c:pt>
                      <c:pt idx="1151">
                        <c:v>0</c:v>
                      </c:pt>
                      <c:pt idx="1152">
                        <c:v>0</c:v>
                      </c:pt>
                      <c:pt idx="1153">
                        <c:v>0</c:v>
                      </c:pt>
                      <c:pt idx="1154">
                        <c:v>0</c:v>
                      </c:pt>
                      <c:pt idx="1155">
                        <c:v>0</c:v>
                      </c:pt>
                      <c:pt idx="1156">
                        <c:v>0</c:v>
                      </c:pt>
                      <c:pt idx="1157">
                        <c:v>0</c:v>
                      </c:pt>
                      <c:pt idx="1158">
                        <c:v>0</c:v>
                      </c:pt>
                      <c:pt idx="1159">
                        <c:v>0</c:v>
                      </c:pt>
                      <c:pt idx="1160">
                        <c:v>0</c:v>
                      </c:pt>
                      <c:pt idx="1161">
                        <c:v>0</c:v>
                      </c:pt>
                      <c:pt idx="1162">
                        <c:v>0</c:v>
                      </c:pt>
                      <c:pt idx="1163">
                        <c:v>0</c:v>
                      </c:pt>
                      <c:pt idx="1164">
                        <c:v>0</c:v>
                      </c:pt>
                      <c:pt idx="1165">
                        <c:v>0</c:v>
                      </c:pt>
                      <c:pt idx="1166">
                        <c:v>0</c:v>
                      </c:pt>
                      <c:pt idx="1167">
                        <c:v>0</c:v>
                      </c:pt>
                      <c:pt idx="1168">
                        <c:v>0</c:v>
                      </c:pt>
                      <c:pt idx="1169">
                        <c:v>0</c:v>
                      </c:pt>
                      <c:pt idx="1170">
                        <c:v>0</c:v>
                      </c:pt>
                      <c:pt idx="1171">
                        <c:v>0</c:v>
                      </c:pt>
                      <c:pt idx="1172">
                        <c:v>0</c:v>
                      </c:pt>
                      <c:pt idx="1173">
                        <c:v>0</c:v>
                      </c:pt>
                      <c:pt idx="1174">
                        <c:v>0</c:v>
                      </c:pt>
                      <c:pt idx="1175">
                        <c:v>0</c:v>
                      </c:pt>
                      <c:pt idx="1176">
                        <c:v>0</c:v>
                      </c:pt>
                      <c:pt idx="1177">
                        <c:v>0</c:v>
                      </c:pt>
                      <c:pt idx="1178">
                        <c:v>0</c:v>
                      </c:pt>
                      <c:pt idx="1179">
                        <c:v>0</c:v>
                      </c:pt>
                      <c:pt idx="1180">
                        <c:v>0</c:v>
                      </c:pt>
                      <c:pt idx="1181">
                        <c:v>0</c:v>
                      </c:pt>
                      <c:pt idx="1182">
                        <c:v>0</c:v>
                      </c:pt>
                      <c:pt idx="1183">
                        <c:v>0</c:v>
                      </c:pt>
                      <c:pt idx="1184">
                        <c:v>0</c:v>
                      </c:pt>
                      <c:pt idx="1185">
                        <c:v>0</c:v>
                      </c:pt>
                      <c:pt idx="1186">
                        <c:v>0</c:v>
                      </c:pt>
                      <c:pt idx="1187">
                        <c:v>0</c:v>
                      </c:pt>
                      <c:pt idx="1188">
                        <c:v>0</c:v>
                      </c:pt>
                      <c:pt idx="1189">
                        <c:v>0</c:v>
                      </c:pt>
                      <c:pt idx="1190">
                        <c:v>0</c:v>
                      </c:pt>
                      <c:pt idx="1191">
                        <c:v>0</c:v>
                      </c:pt>
                      <c:pt idx="1192">
                        <c:v>0</c:v>
                      </c:pt>
                      <c:pt idx="1193">
                        <c:v>0</c:v>
                      </c:pt>
                      <c:pt idx="1194">
                        <c:v>0</c:v>
                      </c:pt>
                      <c:pt idx="1195">
                        <c:v>0</c:v>
                      </c:pt>
                      <c:pt idx="1196">
                        <c:v>0</c:v>
                      </c:pt>
                      <c:pt idx="1197">
                        <c:v>0</c:v>
                      </c:pt>
                      <c:pt idx="1198">
                        <c:v>0</c:v>
                      </c:pt>
                      <c:pt idx="1199">
                        <c:v>0</c:v>
                      </c:pt>
                      <c:pt idx="1200">
                        <c:v>0</c:v>
                      </c:pt>
                      <c:pt idx="1201">
                        <c:v>0</c:v>
                      </c:pt>
                      <c:pt idx="1202">
                        <c:v>0</c:v>
                      </c:pt>
                      <c:pt idx="1203">
                        <c:v>0</c:v>
                      </c:pt>
                      <c:pt idx="1204">
                        <c:v>0</c:v>
                      </c:pt>
                      <c:pt idx="1205">
                        <c:v>0</c:v>
                      </c:pt>
                      <c:pt idx="1206">
                        <c:v>0</c:v>
                      </c:pt>
                      <c:pt idx="1207">
                        <c:v>0</c:v>
                      </c:pt>
                      <c:pt idx="1208">
                        <c:v>0</c:v>
                      </c:pt>
                      <c:pt idx="1209">
                        <c:v>0</c:v>
                      </c:pt>
                      <c:pt idx="1210">
                        <c:v>0</c:v>
                      </c:pt>
                      <c:pt idx="1211">
                        <c:v>0</c:v>
                      </c:pt>
                      <c:pt idx="1212">
                        <c:v>0</c:v>
                      </c:pt>
                      <c:pt idx="1213">
                        <c:v>0</c:v>
                      </c:pt>
                      <c:pt idx="1214">
                        <c:v>0</c:v>
                      </c:pt>
                      <c:pt idx="1215">
                        <c:v>0</c:v>
                      </c:pt>
                      <c:pt idx="1216">
                        <c:v>0</c:v>
                      </c:pt>
                      <c:pt idx="1217">
                        <c:v>0</c:v>
                      </c:pt>
                      <c:pt idx="1218">
                        <c:v>0</c:v>
                      </c:pt>
                      <c:pt idx="1219">
                        <c:v>0</c:v>
                      </c:pt>
                      <c:pt idx="1220">
                        <c:v>0</c:v>
                      </c:pt>
                      <c:pt idx="1221">
                        <c:v>0</c:v>
                      </c:pt>
                      <c:pt idx="1222">
                        <c:v>0</c:v>
                      </c:pt>
                      <c:pt idx="1223">
                        <c:v>0</c:v>
                      </c:pt>
                      <c:pt idx="1224">
                        <c:v>0</c:v>
                      </c:pt>
                      <c:pt idx="1225">
                        <c:v>0</c:v>
                      </c:pt>
                      <c:pt idx="1226">
                        <c:v>0</c:v>
                      </c:pt>
                      <c:pt idx="1227">
                        <c:v>0</c:v>
                      </c:pt>
                      <c:pt idx="1228">
                        <c:v>0</c:v>
                      </c:pt>
                      <c:pt idx="1229">
                        <c:v>0</c:v>
                      </c:pt>
                      <c:pt idx="1230">
                        <c:v>0</c:v>
                      </c:pt>
                      <c:pt idx="1231">
                        <c:v>0</c:v>
                      </c:pt>
                      <c:pt idx="1232">
                        <c:v>0</c:v>
                      </c:pt>
                      <c:pt idx="1233">
                        <c:v>0</c:v>
                      </c:pt>
                      <c:pt idx="1234">
                        <c:v>0</c:v>
                      </c:pt>
                      <c:pt idx="1235">
                        <c:v>0</c:v>
                      </c:pt>
                      <c:pt idx="1236">
                        <c:v>0</c:v>
                      </c:pt>
                      <c:pt idx="1237">
                        <c:v>0</c:v>
                      </c:pt>
                      <c:pt idx="1238">
                        <c:v>0</c:v>
                      </c:pt>
                      <c:pt idx="1239">
                        <c:v>0</c:v>
                      </c:pt>
                      <c:pt idx="1240">
                        <c:v>0</c:v>
                      </c:pt>
                      <c:pt idx="1241">
                        <c:v>0</c:v>
                      </c:pt>
                      <c:pt idx="1242">
                        <c:v>0</c:v>
                      </c:pt>
                      <c:pt idx="1243">
                        <c:v>0</c:v>
                      </c:pt>
                      <c:pt idx="1244">
                        <c:v>0</c:v>
                      </c:pt>
                      <c:pt idx="1245">
                        <c:v>0</c:v>
                      </c:pt>
                      <c:pt idx="1246">
                        <c:v>0</c:v>
                      </c:pt>
                      <c:pt idx="1247">
                        <c:v>0</c:v>
                      </c:pt>
                      <c:pt idx="1248">
                        <c:v>0</c:v>
                      </c:pt>
                      <c:pt idx="1249">
                        <c:v>0</c:v>
                      </c:pt>
                      <c:pt idx="1250">
                        <c:v>0</c:v>
                      </c:pt>
                      <c:pt idx="1251">
                        <c:v>0</c:v>
                      </c:pt>
                      <c:pt idx="1252">
                        <c:v>0</c:v>
                      </c:pt>
                      <c:pt idx="1253">
                        <c:v>0</c:v>
                      </c:pt>
                      <c:pt idx="1254">
                        <c:v>0</c:v>
                      </c:pt>
                      <c:pt idx="1255">
                        <c:v>0</c:v>
                      </c:pt>
                      <c:pt idx="1256">
                        <c:v>0</c:v>
                      </c:pt>
                      <c:pt idx="1257">
                        <c:v>0</c:v>
                      </c:pt>
                      <c:pt idx="1258">
                        <c:v>0</c:v>
                      </c:pt>
                      <c:pt idx="1259">
                        <c:v>0</c:v>
                      </c:pt>
                      <c:pt idx="1260">
                        <c:v>0</c:v>
                      </c:pt>
                      <c:pt idx="1261">
                        <c:v>0</c:v>
                      </c:pt>
                      <c:pt idx="1262">
                        <c:v>0</c:v>
                      </c:pt>
                      <c:pt idx="1263">
                        <c:v>0</c:v>
                      </c:pt>
                      <c:pt idx="1264">
                        <c:v>0</c:v>
                      </c:pt>
                      <c:pt idx="1265">
                        <c:v>0</c:v>
                      </c:pt>
                      <c:pt idx="1266">
                        <c:v>0</c:v>
                      </c:pt>
                      <c:pt idx="1267">
                        <c:v>0</c:v>
                      </c:pt>
                      <c:pt idx="1268">
                        <c:v>0</c:v>
                      </c:pt>
                      <c:pt idx="1269">
                        <c:v>0</c:v>
                      </c:pt>
                      <c:pt idx="1270">
                        <c:v>0</c:v>
                      </c:pt>
                      <c:pt idx="1271">
                        <c:v>0</c:v>
                      </c:pt>
                      <c:pt idx="1272">
                        <c:v>0</c:v>
                      </c:pt>
                      <c:pt idx="1273">
                        <c:v>0</c:v>
                      </c:pt>
                      <c:pt idx="1274">
                        <c:v>0</c:v>
                      </c:pt>
                      <c:pt idx="1275">
                        <c:v>0</c:v>
                      </c:pt>
                      <c:pt idx="1276">
                        <c:v>0</c:v>
                      </c:pt>
                      <c:pt idx="1277">
                        <c:v>0</c:v>
                      </c:pt>
                      <c:pt idx="1278">
                        <c:v>0</c:v>
                      </c:pt>
                      <c:pt idx="1279">
                        <c:v>0</c:v>
                      </c:pt>
                      <c:pt idx="1280">
                        <c:v>0</c:v>
                      </c:pt>
                      <c:pt idx="1281">
                        <c:v>0</c:v>
                      </c:pt>
                      <c:pt idx="1282">
                        <c:v>0</c:v>
                      </c:pt>
                      <c:pt idx="1283">
                        <c:v>0</c:v>
                      </c:pt>
                      <c:pt idx="1284">
                        <c:v>0</c:v>
                      </c:pt>
                      <c:pt idx="1285">
                        <c:v>0</c:v>
                      </c:pt>
                      <c:pt idx="1286">
                        <c:v>0</c:v>
                      </c:pt>
                      <c:pt idx="1287">
                        <c:v>0</c:v>
                      </c:pt>
                      <c:pt idx="1288">
                        <c:v>0</c:v>
                      </c:pt>
                      <c:pt idx="1289">
                        <c:v>0</c:v>
                      </c:pt>
                      <c:pt idx="1290">
                        <c:v>0</c:v>
                      </c:pt>
                      <c:pt idx="1291">
                        <c:v>0</c:v>
                      </c:pt>
                      <c:pt idx="1292">
                        <c:v>0</c:v>
                      </c:pt>
                      <c:pt idx="1293">
                        <c:v>0</c:v>
                      </c:pt>
                      <c:pt idx="1294">
                        <c:v>0</c:v>
                      </c:pt>
                      <c:pt idx="1295">
                        <c:v>0</c:v>
                      </c:pt>
                      <c:pt idx="1296">
                        <c:v>0</c:v>
                      </c:pt>
                      <c:pt idx="1297">
                        <c:v>0</c:v>
                      </c:pt>
                      <c:pt idx="1298">
                        <c:v>0</c:v>
                      </c:pt>
                      <c:pt idx="1299">
                        <c:v>0</c:v>
                      </c:pt>
                      <c:pt idx="1300">
                        <c:v>0</c:v>
                      </c:pt>
                      <c:pt idx="1301">
                        <c:v>0</c:v>
                      </c:pt>
                      <c:pt idx="1302">
                        <c:v>0</c:v>
                      </c:pt>
                      <c:pt idx="1303">
                        <c:v>0</c:v>
                      </c:pt>
                      <c:pt idx="1304">
                        <c:v>0</c:v>
                      </c:pt>
                      <c:pt idx="1305">
                        <c:v>0</c:v>
                      </c:pt>
                      <c:pt idx="1306">
                        <c:v>0</c:v>
                      </c:pt>
                      <c:pt idx="1307">
                        <c:v>0</c:v>
                      </c:pt>
                      <c:pt idx="1308">
                        <c:v>0</c:v>
                      </c:pt>
                      <c:pt idx="1309">
                        <c:v>0</c:v>
                      </c:pt>
                      <c:pt idx="1310">
                        <c:v>0</c:v>
                      </c:pt>
                      <c:pt idx="1311">
                        <c:v>0</c:v>
                      </c:pt>
                      <c:pt idx="1312">
                        <c:v>0</c:v>
                      </c:pt>
                      <c:pt idx="1313">
                        <c:v>0</c:v>
                      </c:pt>
                      <c:pt idx="1314">
                        <c:v>0</c:v>
                      </c:pt>
                      <c:pt idx="1315">
                        <c:v>0</c:v>
                      </c:pt>
                      <c:pt idx="1316">
                        <c:v>0</c:v>
                      </c:pt>
                      <c:pt idx="1317">
                        <c:v>0</c:v>
                      </c:pt>
                      <c:pt idx="1318">
                        <c:v>0</c:v>
                      </c:pt>
                      <c:pt idx="1319">
                        <c:v>0</c:v>
                      </c:pt>
                      <c:pt idx="1320">
                        <c:v>0</c:v>
                      </c:pt>
                      <c:pt idx="1321">
                        <c:v>0</c:v>
                      </c:pt>
                      <c:pt idx="1322">
                        <c:v>0</c:v>
                      </c:pt>
                      <c:pt idx="1323">
                        <c:v>0</c:v>
                      </c:pt>
                      <c:pt idx="1324">
                        <c:v>0</c:v>
                      </c:pt>
                      <c:pt idx="1325">
                        <c:v>0</c:v>
                      </c:pt>
                      <c:pt idx="1326">
                        <c:v>0</c:v>
                      </c:pt>
                      <c:pt idx="1327">
                        <c:v>0</c:v>
                      </c:pt>
                      <c:pt idx="1328">
                        <c:v>0</c:v>
                      </c:pt>
                      <c:pt idx="1329">
                        <c:v>0</c:v>
                      </c:pt>
                      <c:pt idx="1330">
                        <c:v>0</c:v>
                      </c:pt>
                      <c:pt idx="1331">
                        <c:v>0</c:v>
                      </c:pt>
                      <c:pt idx="1332">
                        <c:v>0</c:v>
                      </c:pt>
                      <c:pt idx="1333">
                        <c:v>0</c:v>
                      </c:pt>
                      <c:pt idx="1334">
                        <c:v>0</c:v>
                      </c:pt>
                      <c:pt idx="1335">
                        <c:v>0</c:v>
                      </c:pt>
                      <c:pt idx="1336">
                        <c:v>0</c:v>
                      </c:pt>
                      <c:pt idx="1337">
                        <c:v>0</c:v>
                      </c:pt>
                      <c:pt idx="1338">
                        <c:v>0</c:v>
                      </c:pt>
                      <c:pt idx="1339">
                        <c:v>0</c:v>
                      </c:pt>
                      <c:pt idx="1340">
                        <c:v>0</c:v>
                      </c:pt>
                      <c:pt idx="1341">
                        <c:v>0</c:v>
                      </c:pt>
                      <c:pt idx="1342">
                        <c:v>0</c:v>
                      </c:pt>
                      <c:pt idx="1343">
                        <c:v>0</c:v>
                      </c:pt>
                      <c:pt idx="1344">
                        <c:v>0</c:v>
                      </c:pt>
                      <c:pt idx="1345">
                        <c:v>0</c:v>
                      </c:pt>
                      <c:pt idx="1346">
                        <c:v>0</c:v>
                      </c:pt>
                      <c:pt idx="1347">
                        <c:v>0</c:v>
                      </c:pt>
                      <c:pt idx="1348">
                        <c:v>0</c:v>
                      </c:pt>
                      <c:pt idx="1349">
                        <c:v>0</c:v>
                      </c:pt>
                      <c:pt idx="1350">
                        <c:v>0</c:v>
                      </c:pt>
                      <c:pt idx="1351">
                        <c:v>0</c:v>
                      </c:pt>
                      <c:pt idx="1352">
                        <c:v>0</c:v>
                      </c:pt>
                      <c:pt idx="1353">
                        <c:v>0</c:v>
                      </c:pt>
                      <c:pt idx="1354">
                        <c:v>0</c:v>
                      </c:pt>
                      <c:pt idx="1355">
                        <c:v>0</c:v>
                      </c:pt>
                      <c:pt idx="1356">
                        <c:v>0</c:v>
                      </c:pt>
                      <c:pt idx="1357">
                        <c:v>0</c:v>
                      </c:pt>
                      <c:pt idx="1358">
                        <c:v>0</c:v>
                      </c:pt>
                      <c:pt idx="1359">
                        <c:v>0</c:v>
                      </c:pt>
                      <c:pt idx="1360">
                        <c:v>0</c:v>
                      </c:pt>
                      <c:pt idx="1361">
                        <c:v>0</c:v>
                      </c:pt>
                      <c:pt idx="1362">
                        <c:v>0</c:v>
                      </c:pt>
                      <c:pt idx="1363">
                        <c:v>0</c:v>
                      </c:pt>
                      <c:pt idx="1364">
                        <c:v>0</c:v>
                      </c:pt>
                      <c:pt idx="1365">
                        <c:v>0</c:v>
                      </c:pt>
                      <c:pt idx="1366">
                        <c:v>0</c:v>
                      </c:pt>
                      <c:pt idx="1367">
                        <c:v>0</c:v>
                      </c:pt>
                      <c:pt idx="1368">
                        <c:v>0</c:v>
                      </c:pt>
                      <c:pt idx="1369">
                        <c:v>0</c:v>
                      </c:pt>
                      <c:pt idx="1370">
                        <c:v>0</c:v>
                      </c:pt>
                      <c:pt idx="1371">
                        <c:v>0</c:v>
                      </c:pt>
                      <c:pt idx="1372">
                        <c:v>0</c:v>
                      </c:pt>
                      <c:pt idx="1373">
                        <c:v>0</c:v>
                      </c:pt>
                      <c:pt idx="1374">
                        <c:v>0</c:v>
                      </c:pt>
                      <c:pt idx="1375">
                        <c:v>0</c:v>
                      </c:pt>
                      <c:pt idx="1376">
                        <c:v>0</c:v>
                      </c:pt>
                      <c:pt idx="1377">
                        <c:v>0</c:v>
                      </c:pt>
                      <c:pt idx="1378">
                        <c:v>0</c:v>
                      </c:pt>
                      <c:pt idx="1379">
                        <c:v>0</c:v>
                      </c:pt>
                      <c:pt idx="1380">
                        <c:v>0</c:v>
                      </c:pt>
                      <c:pt idx="1381">
                        <c:v>0</c:v>
                      </c:pt>
                      <c:pt idx="1382">
                        <c:v>0</c:v>
                      </c:pt>
                      <c:pt idx="1383">
                        <c:v>0</c:v>
                      </c:pt>
                      <c:pt idx="1384">
                        <c:v>0</c:v>
                      </c:pt>
                      <c:pt idx="1385">
                        <c:v>0</c:v>
                      </c:pt>
                      <c:pt idx="1386">
                        <c:v>0</c:v>
                      </c:pt>
                      <c:pt idx="1387">
                        <c:v>0</c:v>
                      </c:pt>
                      <c:pt idx="1388">
                        <c:v>0</c:v>
                      </c:pt>
                      <c:pt idx="1389">
                        <c:v>0</c:v>
                      </c:pt>
                      <c:pt idx="1390">
                        <c:v>0</c:v>
                      </c:pt>
                      <c:pt idx="1391">
                        <c:v>0</c:v>
                      </c:pt>
                      <c:pt idx="1392">
                        <c:v>0</c:v>
                      </c:pt>
                      <c:pt idx="1393">
                        <c:v>0</c:v>
                      </c:pt>
                      <c:pt idx="1394">
                        <c:v>0</c:v>
                      </c:pt>
                      <c:pt idx="1395">
                        <c:v>0</c:v>
                      </c:pt>
                      <c:pt idx="1396">
                        <c:v>0</c:v>
                      </c:pt>
                      <c:pt idx="1397">
                        <c:v>0</c:v>
                      </c:pt>
                      <c:pt idx="1398">
                        <c:v>0</c:v>
                      </c:pt>
                      <c:pt idx="1399">
                        <c:v>0</c:v>
                      </c:pt>
                      <c:pt idx="1400">
                        <c:v>0</c:v>
                      </c:pt>
                      <c:pt idx="1401">
                        <c:v>0</c:v>
                      </c:pt>
                      <c:pt idx="1402">
                        <c:v>0</c:v>
                      </c:pt>
                      <c:pt idx="1403">
                        <c:v>0</c:v>
                      </c:pt>
                      <c:pt idx="1404">
                        <c:v>0</c:v>
                      </c:pt>
                      <c:pt idx="1405">
                        <c:v>0</c:v>
                      </c:pt>
                      <c:pt idx="1406">
                        <c:v>0</c:v>
                      </c:pt>
                      <c:pt idx="1407">
                        <c:v>0</c:v>
                      </c:pt>
                      <c:pt idx="1408">
                        <c:v>0</c:v>
                      </c:pt>
                      <c:pt idx="1409">
                        <c:v>0</c:v>
                      </c:pt>
                      <c:pt idx="1410">
                        <c:v>0</c:v>
                      </c:pt>
                      <c:pt idx="1411">
                        <c:v>0</c:v>
                      </c:pt>
                      <c:pt idx="1412">
                        <c:v>0</c:v>
                      </c:pt>
                      <c:pt idx="1413">
                        <c:v>0</c:v>
                      </c:pt>
                      <c:pt idx="1414">
                        <c:v>0</c:v>
                      </c:pt>
                      <c:pt idx="1415">
                        <c:v>0</c:v>
                      </c:pt>
                      <c:pt idx="1416">
                        <c:v>0</c:v>
                      </c:pt>
                      <c:pt idx="1417">
                        <c:v>0</c:v>
                      </c:pt>
                      <c:pt idx="1418">
                        <c:v>0</c:v>
                      </c:pt>
                      <c:pt idx="1419">
                        <c:v>0</c:v>
                      </c:pt>
                      <c:pt idx="1420">
                        <c:v>0</c:v>
                      </c:pt>
                      <c:pt idx="1421">
                        <c:v>0</c:v>
                      </c:pt>
                      <c:pt idx="1422">
                        <c:v>0</c:v>
                      </c:pt>
                      <c:pt idx="1423">
                        <c:v>0</c:v>
                      </c:pt>
                      <c:pt idx="1424">
                        <c:v>0</c:v>
                      </c:pt>
                      <c:pt idx="1425">
                        <c:v>0</c:v>
                      </c:pt>
                      <c:pt idx="1426">
                        <c:v>0</c:v>
                      </c:pt>
                      <c:pt idx="1427">
                        <c:v>0</c:v>
                      </c:pt>
                      <c:pt idx="1428">
                        <c:v>0</c:v>
                      </c:pt>
                      <c:pt idx="1429">
                        <c:v>0</c:v>
                      </c:pt>
                      <c:pt idx="1430">
                        <c:v>0</c:v>
                      </c:pt>
                      <c:pt idx="1431">
                        <c:v>0</c:v>
                      </c:pt>
                      <c:pt idx="1432">
                        <c:v>0</c:v>
                      </c:pt>
                      <c:pt idx="1433">
                        <c:v>0</c:v>
                      </c:pt>
                      <c:pt idx="1434">
                        <c:v>0</c:v>
                      </c:pt>
                      <c:pt idx="1435">
                        <c:v>0</c:v>
                      </c:pt>
                      <c:pt idx="1436">
                        <c:v>0</c:v>
                      </c:pt>
                      <c:pt idx="1437">
                        <c:v>0</c:v>
                      </c:pt>
                      <c:pt idx="1438">
                        <c:v>0</c:v>
                      </c:pt>
                      <c:pt idx="1439">
                        <c:v>0</c:v>
                      </c:pt>
                      <c:pt idx="1440">
                        <c:v>0</c:v>
                      </c:pt>
                      <c:pt idx="1441">
                        <c:v>0</c:v>
                      </c:pt>
                      <c:pt idx="1442">
                        <c:v>0</c:v>
                      </c:pt>
                      <c:pt idx="1443">
                        <c:v>0</c:v>
                      </c:pt>
                      <c:pt idx="1444">
                        <c:v>0</c:v>
                      </c:pt>
                      <c:pt idx="1445">
                        <c:v>0</c:v>
                      </c:pt>
                      <c:pt idx="1446">
                        <c:v>0</c:v>
                      </c:pt>
                      <c:pt idx="1447">
                        <c:v>0</c:v>
                      </c:pt>
                      <c:pt idx="1448">
                        <c:v>0</c:v>
                      </c:pt>
                      <c:pt idx="1449">
                        <c:v>0</c:v>
                      </c:pt>
                      <c:pt idx="1450">
                        <c:v>0</c:v>
                      </c:pt>
                      <c:pt idx="1451">
                        <c:v>0</c:v>
                      </c:pt>
                      <c:pt idx="1452">
                        <c:v>0</c:v>
                      </c:pt>
                      <c:pt idx="1453">
                        <c:v>0</c:v>
                      </c:pt>
                      <c:pt idx="1454">
                        <c:v>0</c:v>
                      </c:pt>
                      <c:pt idx="1455">
                        <c:v>0</c:v>
                      </c:pt>
                      <c:pt idx="1456">
                        <c:v>0</c:v>
                      </c:pt>
                      <c:pt idx="1457">
                        <c:v>0</c:v>
                      </c:pt>
                      <c:pt idx="1458">
                        <c:v>0</c:v>
                      </c:pt>
                      <c:pt idx="1459">
                        <c:v>0</c:v>
                      </c:pt>
                      <c:pt idx="1460">
                        <c:v>0</c:v>
                      </c:pt>
                      <c:pt idx="1461">
                        <c:v>0</c:v>
                      </c:pt>
                      <c:pt idx="1462">
                        <c:v>0</c:v>
                      </c:pt>
                      <c:pt idx="1463">
                        <c:v>0</c:v>
                      </c:pt>
                      <c:pt idx="1464">
                        <c:v>0</c:v>
                      </c:pt>
                      <c:pt idx="1465">
                        <c:v>0</c:v>
                      </c:pt>
                      <c:pt idx="1466">
                        <c:v>0</c:v>
                      </c:pt>
                      <c:pt idx="1467">
                        <c:v>0</c:v>
                      </c:pt>
                      <c:pt idx="1468">
                        <c:v>0</c:v>
                      </c:pt>
                      <c:pt idx="1469">
                        <c:v>0</c:v>
                      </c:pt>
                      <c:pt idx="1470">
                        <c:v>0</c:v>
                      </c:pt>
                      <c:pt idx="1471">
                        <c:v>0</c:v>
                      </c:pt>
                      <c:pt idx="1472">
                        <c:v>0</c:v>
                      </c:pt>
                      <c:pt idx="1473">
                        <c:v>0</c:v>
                      </c:pt>
                      <c:pt idx="1474">
                        <c:v>0</c:v>
                      </c:pt>
                      <c:pt idx="1475">
                        <c:v>0</c:v>
                      </c:pt>
                      <c:pt idx="1476">
                        <c:v>0</c:v>
                      </c:pt>
                      <c:pt idx="1477">
                        <c:v>0</c:v>
                      </c:pt>
                      <c:pt idx="1478">
                        <c:v>0</c:v>
                      </c:pt>
                      <c:pt idx="1479">
                        <c:v>0</c:v>
                      </c:pt>
                      <c:pt idx="1480">
                        <c:v>0</c:v>
                      </c:pt>
                      <c:pt idx="1481">
                        <c:v>0</c:v>
                      </c:pt>
                      <c:pt idx="1482">
                        <c:v>0</c:v>
                      </c:pt>
                      <c:pt idx="1483">
                        <c:v>0</c:v>
                      </c:pt>
                      <c:pt idx="1484">
                        <c:v>0</c:v>
                      </c:pt>
                      <c:pt idx="1485">
                        <c:v>0</c:v>
                      </c:pt>
                      <c:pt idx="1486">
                        <c:v>0</c:v>
                      </c:pt>
                      <c:pt idx="1487">
                        <c:v>0</c:v>
                      </c:pt>
                      <c:pt idx="1488">
                        <c:v>0</c:v>
                      </c:pt>
                      <c:pt idx="1489">
                        <c:v>0</c:v>
                      </c:pt>
                      <c:pt idx="1490">
                        <c:v>0</c:v>
                      </c:pt>
                      <c:pt idx="1491">
                        <c:v>0</c:v>
                      </c:pt>
                      <c:pt idx="1492">
                        <c:v>0</c:v>
                      </c:pt>
                      <c:pt idx="1493">
                        <c:v>0</c:v>
                      </c:pt>
                      <c:pt idx="1494">
                        <c:v>0</c:v>
                      </c:pt>
                      <c:pt idx="1495">
                        <c:v>0</c:v>
                      </c:pt>
                      <c:pt idx="1496">
                        <c:v>0</c:v>
                      </c:pt>
                      <c:pt idx="1497">
                        <c:v>0</c:v>
                      </c:pt>
                      <c:pt idx="1498">
                        <c:v>0</c:v>
                      </c:pt>
                      <c:pt idx="1499">
                        <c:v>0</c:v>
                      </c:pt>
                      <c:pt idx="1500">
                        <c:v>0</c:v>
                      </c:pt>
                      <c:pt idx="1501">
                        <c:v>0</c:v>
                      </c:pt>
                      <c:pt idx="1502">
                        <c:v>0</c:v>
                      </c:pt>
                      <c:pt idx="1503">
                        <c:v>0</c:v>
                      </c:pt>
                      <c:pt idx="1504">
                        <c:v>0</c:v>
                      </c:pt>
                      <c:pt idx="1505">
                        <c:v>0</c:v>
                      </c:pt>
                      <c:pt idx="1506">
                        <c:v>0</c:v>
                      </c:pt>
                      <c:pt idx="1507">
                        <c:v>0</c:v>
                      </c:pt>
                      <c:pt idx="1508">
                        <c:v>0</c:v>
                      </c:pt>
                      <c:pt idx="1509">
                        <c:v>0</c:v>
                      </c:pt>
                      <c:pt idx="1510">
                        <c:v>0</c:v>
                      </c:pt>
                      <c:pt idx="1511">
                        <c:v>0</c:v>
                      </c:pt>
                      <c:pt idx="1512">
                        <c:v>0</c:v>
                      </c:pt>
                      <c:pt idx="1513">
                        <c:v>0</c:v>
                      </c:pt>
                      <c:pt idx="1514">
                        <c:v>0</c:v>
                      </c:pt>
                      <c:pt idx="1515">
                        <c:v>0</c:v>
                      </c:pt>
                      <c:pt idx="1516">
                        <c:v>0</c:v>
                      </c:pt>
                      <c:pt idx="1517">
                        <c:v>0</c:v>
                      </c:pt>
                      <c:pt idx="1518">
                        <c:v>0</c:v>
                      </c:pt>
                      <c:pt idx="1519">
                        <c:v>0</c:v>
                      </c:pt>
                      <c:pt idx="1520">
                        <c:v>0</c:v>
                      </c:pt>
                      <c:pt idx="1521">
                        <c:v>0</c:v>
                      </c:pt>
                      <c:pt idx="1522">
                        <c:v>0</c:v>
                      </c:pt>
                      <c:pt idx="1523">
                        <c:v>0</c:v>
                      </c:pt>
                      <c:pt idx="1524">
                        <c:v>0</c:v>
                      </c:pt>
                      <c:pt idx="1525">
                        <c:v>0</c:v>
                      </c:pt>
                      <c:pt idx="1526">
                        <c:v>0</c:v>
                      </c:pt>
                      <c:pt idx="1527">
                        <c:v>0</c:v>
                      </c:pt>
                      <c:pt idx="1528">
                        <c:v>0</c:v>
                      </c:pt>
                      <c:pt idx="1529">
                        <c:v>0</c:v>
                      </c:pt>
                      <c:pt idx="1530">
                        <c:v>0</c:v>
                      </c:pt>
                      <c:pt idx="1531">
                        <c:v>0</c:v>
                      </c:pt>
                      <c:pt idx="1532">
                        <c:v>0</c:v>
                      </c:pt>
                      <c:pt idx="1533">
                        <c:v>0</c:v>
                      </c:pt>
                      <c:pt idx="1534">
                        <c:v>0</c:v>
                      </c:pt>
                      <c:pt idx="1535">
                        <c:v>0</c:v>
                      </c:pt>
                      <c:pt idx="1536">
                        <c:v>0</c:v>
                      </c:pt>
                      <c:pt idx="1537">
                        <c:v>0</c:v>
                      </c:pt>
                      <c:pt idx="1538">
                        <c:v>0</c:v>
                      </c:pt>
                      <c:pt idx="1539">
                        <c:v>0</c:v>
                      </c:pt>
                      <c:pt idx="1540">
                        <c:v>0</c:v>
                      </c:pt>
                      <c:pt idx="1541">
                        <c:v>0</c:v>
                      </c:pt>
                      <c:pt idx="1542">
                        <c:v>0</c:v>
                      </c:pt>
                      <c:pt idx="1543">
                        <c:v>0</c:v>
                      </c:pt>
                      <c:pt idx="1544">
                        <c:v>0</c:v>
                      </c:pt>
                      <c:pt idx="1545">
                        <c:v>0</c:v>
                      </c:pt>
                      <c:pt idx="1546">
                        <c:v>0</c:v>
                      </c:pt>
                      <c:pt idx="1547">
                        <c:v>0</c:v>
                      </c:pt>
                      <c:pt idx="1548">
                        <c:v>0</c:v>
                      </c:pt>
                      <c:pt idx="1549">
                        <c:v>0</c:v>
                      </c:pt>
                      <c:pt idx="1550">
                        <c:v>0</c:v>
                      </c:pt>
                      <c:pt idx="1551">
                        <c:v>0</c:v>
                      </c:pt>
                      <c:pt idx="1552">
                        <c:v>0</c:v>
                      </c:pt>
                      <c:pt idx="1553">
                        <c:v>0</c:v>
                      </c:pt>
                      <c:pt idx="1554">
                        <c:v>0</c:v>
                      </c:pt>
                      <c:pt idx="1555">
                        <c:v>0</c:v>
                      </c:pt>
                      <c:pt idx="1556">
                        <c:v>0</c:v>
                      </c:pt>
                      <c:pt idx="1557">
                        <c:v>0</c:v>
                      </c:pt>
                      <c:pt idx="1558">
                        <c:v>0</c:v>
                      </c:pt>
                      <c:pt idx="1559">
                        <c:v>0</c:v>
                      </c:pt>
                      <c:pt idx="1560">
                        <c:v>0</c:v>
                      </c:pt>
                      <c:pt idx="1561">
                        <c:v>0</c:v>
                      </c:pt>
                      <c:pt idx="1562">
                        <c:v>0</c:v>
                      </c:pt>
                      <c:pt idx="1563">
                        <c:v>0</c:v>
                      </c:pt>
                      <c:pt idx="1564">
                        <c:v>0</c:v>
                      </c:pt>
                      <c:pt idx="1565">
                        <c:v>0</c:v>
                      </c:pt>
                      <c:pt idx="1566">
                        <c:v>0</c:v>
                      </c:pt>
                      <c:pt idx="1567">
                        <c:v>0</c:v>
                      </c:pt>
                      <c:pt idx="1568">
                        <c:v>0</c:v>
                      </c:pt>
                      <c:pt idx="1569">
                        <c:v>0</c:v>
                      </c:pt>
                      <c:pt idx="1570">
                        <c:v>0</c:v>
                      </c:pt>
                      <c:pt idx="1571">
                        <c:v>0</c:v>
                      </c:pt>
                      <c:pt idx="1572">
                        <c:v>0</c:v>
                      </c:pt>
                      <c:pt idx="1573">
                        <c:v>0</c:v>
                      </c:pt>
                      <c:pt idx="1574">
                        <c:v>0</c:v>
                      </c:pt>
                      <c:pt idx="1575">
                        <c:v>0</c:v>
                      </c:pt>
                      <c:pt idx="1576">
                        <c:v>0</c:v>
                      </c:pt>
                      <c:pt idx="1577">
                        <c:v>0</c:v>
                      </c:pt>
                      <c:pt idx="1578">
                        <c:v>0</c:v>
                      </c:pt>
                      <c:pt idx="1579">
                        <c:v>0</c:v>
                      </c:pt>
                      <c:pt idx="1580">
                        <c:v>0</c:v>
                      </c:pt>
                      <c:pt idx="1581">
                        <c:v>0</c:v>
                      </c:pt>
                      <c:pt idx="1582">
                        <c:v>0</c:v>
                      </c:pt>
                      <c:pt idx="1583">
                        <c:v>0</c:v>
                      </c:pt>
                      <c:pt idx="1584">
                        <c:v>0</c:v>
                      </c:pt>
                      <c:pt idx="1585">
                        <c:v>0</c:v>
                      </c:pt>
                      <c:pt idx="1586">
                        <c:v>0</c:v>
                      </c:pt>
                      <c:pt idx="1587">
                        <c:v>0</c:v>
                      </c:pt>
                      <c:pt idx="1588">
                        <c:v>0</c:v>
                      </c:pt>
                      <c:pt idx="1589">
                        <c:v>0</c:v>
                      </c:pt>
                      <c:pt idx="1590">
                        <c:v>0</c:v>
                      </c:pt>
                      <c:pt idx="1591">
                        <c:v>0</c:v>
                      </c:pt>
                      <c:pt idx="1592">
                        <c:v>0</c:v>
                      </c:pt>
                      <c:pt idx="1593">
                        <c:v>0</c:v>
                      </c:pt>
                      <c:pt idx="1594">
                        <c:v>0</c:v>
                      </c:pt>
                      <c:pt idx="1595">
                        <c:v>0</c:v>
                      </c:pt>
                      <c:pt idx="1596">
                        <c:v>0</c:v>
                      </c:pt>
                      <c:pt idx="1597">
                        <c:v>0</c:v>
                      </c:pt>
                      <c:pt idx="1598">
                        <c:v>0</c:v>
                      </c:pt>
                      <c:pt idx="1599">
                        <c:v>0</c:v>
                      </c:pt>
                      <c:pt idx="1600">
                        <c:v>0</c:v>
                      </c:pt>
                      <c:pt idx="1601">
                        <c:v>0</c:v>
                      </c:pt>
                      <c:pt idx="1602">
                        <c:v>0</c:v>
                      </c:pt>
                      <c:pt idx="1603">
                        <c:v>0</c:v>
                      </c:pt>
                      <c:pt idx="1604">
                        <c:v>0</c:v>
                      </c:pt>
                      <c:pt idx="1605">
                        <c:v>0</c:v>
                      </c:pt>
                      <c:pt idx="1606">
                        <c:v>0</c:v>
                      </c:pt>
                      <c:pt idx="1607">
                        <c:v>0</c:v>
                      </c:pt>
                      <c:pt idx="1608">
                        <c:v>0</c:v>
                      </c:pt>
                      <c:pt idx="1609">
                        <c:v>0</c:v>
                      </c:pt>
                      <c:pt idx="1610">
                        <c:v>0</c:v>
                      </c:pt>
                      <c:pt idx="1611">
                        <c:v>0</c:v>
                      </c:pt>
                      <c:pt idx="1612">
                        <c:v>0</c:v>
                      </c:pt>
                      <c:pt idx="1613">
                        <c:v>0</c:v>
                      </c:pt>
                      <c:pt idx="1614">
                        <c:v>0</c:v>
                      </c:pt>
                      <c:pt idx="1615">
                        <c:v>0</c:v>
                      </c:pt>
                      <c:pt idx="1616">
                        <c:v>0</c:v>
                      </c:pt>
                      <c:pt idx="1617">
                        <c:v>0</c:v>
                      </c:pt>
                      <c:pt idx="1618">
                        <c:v>0</c:v>
                      </c:pt>
                      <c:pt idx="1619">
                        <c:v>0</c:v>
                      </c:pt>
                      <c:pt idx="1620">
                        <c:v>0</c:v>
                      </c:pt>
                      <c:pt idx="1621">
                        <c:v>0</c:v>
                      </c:pt>
                      <c:pt idx="1622">
                        <c:v>0</c:v>
                      </c:pt>
                      <c:pt idx="1623">
                        <c:v>0</c:v>
                      </c:pt>
                      <c:pt idx="1624">
                        <c:v>0</c:v>
                      </c:pt>
                      <c:pt idx="1625">
                        <c:v>0</c:v>
                      </c:pt>
                      <c:pt idx="1626">
                        <c:v>0</c:v>
                      </c:pt>
                      <c:pt idx="1627">
                        <c:v>0</c:v>
                      </c:pt>
                      <c:pt idx="1628">
                        <c:v>0</c:v>
                      </c:pt>
                      <c:pt idx="1629">
                        <c:v>0</c:v>
                      </c:pt>
                      <c:pt idx="1630">
                        <c:v>0</c:v>
                      </c:pt>
                      <c:pt idx="1631">
                        <c:v>0</c:v>
                      </c:pt>
                      <c:pt idx="1632">
                        <c:v>0</c:v>
                      </c:pt>
                      <c:pt idx="1633">
                        <c:v>0</c:v>
                      </c:pt>
                      <c:pt idx="1634">
                        <c:v>0</c:v>
                      </c:pt>
                      <c:pt idx="1635">
                        <c:v>0</c:v>
                      </c:pt>
                      <c:pt idx="1636">
                        <c:v>0</c:v>
                      </c:pt>
                      <c:pt idx="1637">
                        <c:v>0</c:v>
                      </c:pt>
                      <c:pt idx="1638">
                        <c:v>0</c:v>
                      </c:pt>
                      <c:pt idx="1639">
                        <c:v>0</c:v>
                      </c:pt>
                      <c:pt idx="1640">
                        <c:v>0</c:v>
                      </c:pt>
                      <c:pt idx="1641">
                        <c:v>0</c:v>
                      </c:pt>
                      <c:pt idx="1642">
                        <c:v>0</c:v>
                      </c:pt>
                      <c:pt idx="1643">
                        <c:v>0</c:v>
                      </c:pt>
                      <c:pt idx="1644">
                        <c:v>0</c:v>
                      </c:pt>
                      <c:pt idx="1645">
                        <c:v>0</c:v>
                      </c:pt>
                      <c:pt idx="1646">
                        <c:v>0</c:v>
                      </c:pt>
                      <c:pt idx="1647">
                        <c:v>0</c:v>
                      </c:pt>
                      <c:pt idx="1648">
                        <c:v>0</c:v>
                      </c:pt>
                      <c:pt idx="1649">
                        <c:v>0</c:v>
                      </c:pt>
                      <c:pt idx="1650">
                        <c:v>0</c:v>
                      </c:pt>
                      <c:pt idx="1651">
                        <c:v>0</c:v>
                      </c:pt>
                      <c:pt idx="1652">
                        <c:v>0</c:v>
                      </c:pt>
                      <c:pt idx="1653">
                        <c:v>0</c:v>
                      </c:pt>
                      <c:pt idx="1654">
                        <c:v>0</c:v>
                      </c:pt>
                      <c:pt idx="1655">
                        <c:v>0</c:v>
                      </c:pt>
                      <c:pt idx="1656">
                        <c:v>0</c:v>
                      </c:pt>
                      <c:pt idx="1657">
                        <c:v>0</c:v>
                      </c:pt>
                      <c:pt idx="1658">
                        <c:v>0</c:v>
                      </c:pt>
                      <c:pt idx="1659">
                        <c:v>0</c:v>
                      </c:pt>
                      <c:pt idx="1660">
                        <c:v>0</c:v>
                      </c:pt>
                      <c:pt idx="1661">
                        <c:v>0</c:v>
                      </c:pt>
                      <c:pt idx="1662">
                        <c:v>0</c:v>
                      </c:pt>
                      <c:pt idx="1663">
                        <c:v>0</c:v>
                      </c:pt>
                      <c:pt idx="1664">
                        <c:v>0</c:v>
                      </c:pt>
                      <c:pt idx="1665">
                        <c:v>0</c:v>
                      </c:pt>
                      <c:pt idx="1666">
                        <c:v>0</c:v>
                      </c:pt>
                      <c:pt idx="1667">
                        <c:v>0</c:v>
                      </c:pt>
                      <c:pt idx="1668">
                        <c:v>0</c:v>
                      </c:pt>
                      <c:pt idx="1669">
                        <c:v>0</c:v>
                      </c:pt>
                      <c:pt idx="1670">
                        <c:v>0</c:v>
                      </c:pt>
                      <c:pt idx="1671">
                        <c:v>0</c:v>
                      </c:pt>
                      <c:pt idx="1672">
                        <c:v>0</c:v>
                      </c:pt>
                      <c:pt idx="1673">
                        <c:v>0</c:v>
                      </c:pt>
                      <c:pt idx="1674">
                        <c:v>0</c:v>
                      </c:pt>
                      <c:pt idx="1675">
                        <c:v>0</c:v>
                      </c:pt>
                      <c:pt idx="1676">
                        <c:v>0</c:v>
                      </c:pt>
                      <c:pt idx="1677">
                        <c:v>0</c:v>
                      </c:pt>
                      <c:pt idx="1678">
                        <c:v>0</c:v>
                      </c:pt>
                      <c:pt idx="1679">
                        <c:v>0</c:v>
                      </c:pt>
                      <c:pt idx="1680">
                        <c:v>0</c:v>
                      </c:pt>
                      <c:pt idx="1681">
                        <c:v>0</c:v>
                      </c:pt>
                      <c:pt idx="1682">
                        <c:v>0</c:v>
                      </c:pt>
                      <c:pt idx="1683">
                        <c:v>0</c:v>
                      </c:pt>
                      <c:pt idx="1684">
                        <c:v>0</c:v>
                      </c:pt>
                      <c:pt idx="1685">
                        <c:v>0</c:v>
                      </c:pt>
                      <c:pt idx="1686">
                        <c:v>0</c:v>
                      </c:pt>
                      <c:pt idx="1687">
                        <c:v>0</c:v>
                      </c:pt>
                      <c:pt idx="1688">
                        <c:v>0</c:v>
                      </c:pt>
                      <c:pt idx="1689">
                        <c:v>0</c:v>
                      </c:pt>
                      <c:pt idx="1690">
                        <c:v>0</c:v>
                      </c:pt>
                      <c:pt idx="1691">
                        <c:v>0</c:v>
                      </c:pt>
                      <c:pt idx="1692">
                        <c:v>0</c:v>
                      </c:pt>
                      <c:pt idx="1693">
                        <c:v>0</c:v>
                      </c:pt>
                      <c:pt idx="1694">
                        <c:v>0</c:v>
                      </c:pt>
                      <c:pt idx="1695">
                        <c:v>0</c:v>
                      </c:pt>
                      <c:pt idx="1696">
                        <c:v>0</c:v>
                      </c:pt>
                      <c:pt idx="1697">
                        <c:v>0</c:v>
                      </c:pt>
                      <c:pt idx="1698">
                        <c:v>0</c:v>
                      </c:pt>
                      <c:pt idx="1699">
                        <c:v>0</c:v>
                      </c:pt>
                      <c:pt idx="1700">
                        <c:v>0</c:v>
                      </c:pt>
                      <c:pt idx="1701">
                        <c:v>0</c:v>
                      </c:pt>
                      <c:pt idx="1702">
                        <c:v>0</c:v>
                      </c:pt>
                      <c:pt idx="1703">
                        <c:v>0</c:v>
                      </c:pt>
                      <c:pt idx="1704">
                        <c:v>0</c:v>
                      </c:pt>
                      <c:pt idx="1705">
                        <c:v>0</c:v>
                      </c:pt>
                      <c:pt idx="1706">
                        <c:v>0</c:v>
                      </c:pt>
                      <c:pt idx="1707">
                        <c:v>0</c:v>
                      </c:pt>
                      <c:pt idx="1708">
                        <c:v>0</c:v>
                      </c:pt>
                      <c:pt idx="1709">
                        <c:v>0</c:v>
                      </c:pt>
                      <c:pt idx="1710">
                        <c:v>0</c:v>
                      </c:pt>
                      <c:pt idx="1711">
                        <c:v>0</c:v>
                      </c:pt>
                      <c:pt idx="1712">
                        <c:v>0</c:v>
                      </c:pt>
                      <c:pt idx="1713">
                        <c:v>0</c:v>
                      </c:pt>
                      <c:pt idx="1714">
                        <c:v>0</c:v>
                      </c:pt>
                      <c:pt idx="1715">
                        <c:v>0</c:v>
                      </c:pt>
                      <c:pt idx="1716">
                        <c:v>0</c:v>
                      </c:pt>
                      <c:pt idx="1717">
                        <c:v>0</c:v>
                      </c:pt>
                      <c:pt idx="1718">
                        <c:v>0</c:v>
                      </c:pt>
                      <c:pt idx="1719">
                        <c:v>0</c:v>
                      </c:pt>
                      <c:pt idx="1720">
                        <c:v>0</c:v>
                      </c:pt>
                      <c:pt idx="1721">
                        <c:v>0</c:v>
                      </c:pt>
                      <c:pt idx="1722">
                        <c:v>0</c:v>
                      </c:pt>
                      <c:pt idx="1723">
                        <c:v>0</c:v>
                      </c:pt>
                      <c:pt idx="1724">
                        <c:v>0</c:v>
                      </c:pt>
                      <c:pt idx="1725">
                        <c:v>0</c:v>
                      </c:pt>
                      <c:pt idx="1726">
                        <c:v>0</c:v>
                      </c:pt>
                      <c:pt idx="1727">
                        <c:v>0</c:v>
                      </c:pt>
                      <c:pt idx="1728">
                        <c:v>0</c:v>
                      </c:pt>
                      <c:pt idx="1729">
                        <c:v>0</c:v>
                      </c:pt>
                      <c:pt idx="1730">
                        <c:v>0</c:v>
                      </c:pt>
                      <c:pt idx="1731">
                        <c:v>0</c:v>
                      </c:pt>
                      <c:pt idx="1732">
                        <c:v>0</c:v>
                      </c:pt>
                      <c:pt idx="1733">
                        <c:v>0</c:v>
                      </c:pt>
                      <c:pt idx="1734">
                        <c:v>0</c:v>
                      </c:pt>
                      <c:pt idx="1735">
                        <c:v>0</c:v>
                      </c:pt>
                      <c:pt idx="1736">
                        <c:v>0</c:v>
                      </c:pt>
                      <c:pt idx="1737">
                        <c:v>0</c:v>
                      </c:pt>
                      <c:pt idx="1738">
                        <c:v>0</c:v>
                      </c:pt>
                      <c:pt idx="1739">
                        <c:v>0</c:v>
                      </c:pt>
                      <c:pt idx="1740">
                        <c:v>0</c:v>
                      </c:pt>
                      <c:pt idx="1741">
                        <c:v>0</c:v>
                      </c:pt>
                      <c:pt idx="1742">
                        <c:v>0</c:v>
                      </c:pt>
                      <c:pt idx="1743">
                        <c:v>0</c:v>
                      </c:pt>
                      <c:pt idx="1744">
                        <c:v>0</c:v>
                      </c:pt>
                      <c:pt idx="1745">
                        <c:v>0</c:v>
                      </c:pt>
                      <c:pt idx="1746">
                        <c:v>0</c:v>
                      </c:pt>
                      <c:pt idx="1747">
                        <c:v>0</c:v>
                      </c:pt>
                      <c:pt idx="1748">
                        <c:v>0</c:v>
                      </c:pt>
                      <c:pt idx="1749">
                        <c:v>0</c:v>
                      </c:pt>
                      <c:pt idx="1750">
                        <c:v>0</c:v>
                      </c:pt>
                      <c:pt idx="1751">
                        <c:v>0</c:v>
                      </c:pt>
                      <c:pt idx="1752">
                        <c:v>0</c:v>
                      </c:pt>
                      <c:pt idx="1753">
                        <c:v>0</c:v>
                      </c:pt>
                      <c:pt idx="1754">
                        <c:v>0</c:v>
                      </c:pt>
                      <c:pt idx="1755">
                        <c:v>0</c:v>
                      </c:pt>
                      <c:pt idx="1756">
                        <c:v>0</c:v>
                      </c:pt>
                      <c:pt idx="1757">
                        <c:v>0</c:v>
                      </c:pt>
                      <c:pt idx="1758">
                        <c:v>0</c:v>
                      </c:pt>
                      <c:pt idx="1759">
                        <c:v>0</c:v>
                      </c:pt>
                      <c:pt idx="1760">
                        <c:v>0</c:v>
                      </c:pt>
                      <c:pt idx="1761">
                        <c:v>0</c:v>
                      </c:pt>
                      <c:pt idx="1762">
                        <c:v>0</c:v>
                      </c:pt>
                      <c:pt idx="1763">
                        <c:v>0</c:v>
                      </c:pt>
                      <c:pt idx="1764">
                        <c:v>0</c:v>
                      </c:pt>
                      <c:pt idx="1765">
                        <c:v>0</c:v>
                      </c:pt>
                      <c:pt idx="1766">
                        <c:v>0</c:v>
                      </c:pt>
                      <c:pt idx="1767">
                        <c:v>0</c:v>
                      </c:pt>
                      <c:pt idx="1768">
                        <c:v>0</c:v>
                      </c:pt>
                      <c:pt idx="1769">
                        <c:v>0</c:v>
                      </c:pt>
                      <c:pt idx="1770">
                        <c:v>0</c:v>
                      </c:pt>
                      <c:pt idx="1771">
                        <c:v>0</c:v>
                      </c:pt>
                      <c:pt idx="1772">
                        <c:v>0</c:v>
                      </c:pt>
                      <c:pt idx="1773">
                        <c:v>0</c:v>
                      </c:pt>
                      <c:pt idx="1774">
                        <c:v>0</c:v>
                      </c:pt>
                      <c:pt idx="1775">
                        <c:v>0</c:v>
                      </c:pt>
                      <c:pt idx="1776">
                        <c:v>0</c:v>
                      </c:pt>
                      <c:pt idx="1777">
                        <c:v>0</c:v>
                      </c:pt>
                      <c:pt idx="1778">
                        <c:v>0</c:v>
                      </c:pt>
                      <c:pt idx="1779">
                        <c:v>0</c:v>
                      </c:pt>
                      <c:pt idx="1780">
                        <c:v>0</c:v>
                      </c:pt>
                      <c:pt idx="1781">
                        <c:v>0</c:v>
                      </c:pt>
                      <c:pt idx="1782">
                        <c:v>0</c:v>
                      </c:pt>
                      <c:pt idx="1783">
                        <c:v>0</c:v>
                      </c:pt>
                      <c:pt idx="1784">
                        <c:v>0</c:v>
                      </c:pt>
                      <c:pt idx="1785">
                        <c:v>0</c:v>
                      </c:pt>
                      <c:pt idx="1786">
                        <c:v>0</c:v>
                      </c:pt>
                      <c:pt idx="1787">
                        <c:v>0</c:v>
                      </c:pt>
                      <c:pt idx="1788">
                        <c:v>0</c:v>
                      </c:pt>
                      <c:pt idx="1789">
                        <c:v>0</c:v>
                      </c:pt>
                      <c:pt idx="1790">
                        <c:v>0</c:v>
                      </c:pt>
                      <c:pt idx="1791">
                        <c:v>0</c:v>
                      </c:pt>
                      <c:pt idx="1792">
                        <c:v>0</c:v>
                      </c:pt>
                      <c:pt idx="1793">
                        <c:v>0</c:v>
                      </c:pt>
                      <c:pt idx="1794">
                        <c:v>0</c:v>
                      </c:pt>
                      <c:pt idx="1795">
                        <c:v>0</c:v>
                      </c:pt>
                      <c:pt idx="1796">
                        <c:v>0</c:v>
                      </c:pt>
                      <c:pt idx="1797">
                        <c:v>0</c:v>
                      </c:pt>
                      <c:pt idx="1798">
                        <c:v>0</c:v>
                      </c:pt>
                      <c:pt idx="1799">
                        <c:v>0</c:v>
                      </c:pt>
                      <c:pt idx="1800">
                        <c:v>0</c:v>
                      </c:pt>
                      <c:pt idx="1801">
                        <c:v>0</c:v>
                      </c:pt>
                      <c:pt idx="1802">
                        <c:v>0</c:v>
                      </c:pt>
                      <c:pt idx="1803">
                        <c:v>0</c:v>
                      </c:pt>
                      <c:pt idx="1804">
                        <c:v>0</c:v>
                      </c:pt>
                      <c:pt idx="1805">
                        <c:v>0</c:v>
                      </c:pt>
                      <c:pt idx="1806">
                        <c:v>0</c:v>
                      </c:pt>
                      <c:pt idx="1807">
                        <c:v>0</c:v>
                      </c:pt>
                      <c:pt idx="1808">
                        <c:v>0</c:v>
                      </c:pt>
                      <c:pt idx="1809">
                        <c:v>0</c:v>
                      </c:pt>
                      <c:pt idx="1810">
                        <c:v>0</c:v>
                      </c:pt>
                      <c:pt idx="1811">
                        <c:v>0</c:v>
                      </c:pt>
                      <c:pt idx="1812">
                        <c:v>0</c:v>
                      </c:pt>
                      <c:pt idx="1813">
                        <c:v>0</c:v>
                      </c:pt>
                      <c:pt idx="1814">
                        <c:v>0</c:v>
                      </c:pt>
                      <c:pt idx="1815">
                        <c:v>0</c:v>
                      </c:pt>
                      <c:pt idx="1816">
                        <c:v>0</c:v>
                      </c:pt>
                      <c:pt idx="1817">
                        <c:v>0</c:v>
                      </c:pt>
                      <c:pt idx="1818">
                        <c:v>0</c:v>
                      </c:pt>
                      <c:pt idx="1819">
                        <c:v>0</c:v>
                      </c:pt>
                      <c:pt idx="1820">
                        <c:v>0</c:v>
                      </c:pt>
                      <c:pt idx="1821">
                        <c:v>0</c:v>
                      </c:pt>
                      <c:pt idx="1822">
                        <c:v>0</c:v>
                      </c:pt>
                      <c:pt idx="1823">
                        <c:v>0</c:v>
                      </c:pt>
                      <c:pt idx="1824">
                        <c:v>0</c:v>
                      </c:pt>
                      <c:pt idx="1825">
                        <c:v>0</c:v>
                      </c:pt>
                      <c:pt idx="1826">
                        <c:v>0</c:v>
                      </c:pt>
                      <c:pt idx="1827">
                        <c:v>0</c:v>
                      </c:pt>
                      <c:pt idx="1828">
                        <c:v>0</c:v>
                      </c:pt>
                      <c:pt idx="1829">
                        <c:v>0</c:v>
                      </c:pt>
                      <c:pt idx="1830">
                        <c:v>0</c:v>
                      </c:pt>
                      <c:pt idx="1831">
                        <c:v>0</c:v>
                      </c:pt>
                      <c:pt idx="1832">
                        <c:v>0</c:v>
                      </c:pt>
                      <c:pt idx="1833">
                        <c:v>0</c:v>
                      </c:pt>
                      <c:pt idx="1834">
                        <c:v>0</c:v>
                      </c:pt>
                      <c:pt idx="1835">
                        <c:v>0</c:v>
                      </c:pt>
                      <c:pt idx="1836">
                        <c:v>0</c:v>
                      </c:pt>
                      <c:pt idx="1837">
                        <c:v>0</c:v>
                      </c:pt>
                      <c:pt idx="1838">
                        <c:v>0</c:v>
                      </c:pt>
                      <c:pt idx="1839">
                        <c:v>0</c:v>
                      </c:pt>
                      <c:pt idx="1840">
                        <c:v>0</c:v>
                      </c:pt>
                      <c:pt idx="1841">
                        <c:v>0</c:v>
                      </c:pt>
                      <c:pt idx="1842">
                        <c:v>0</c:v>
                      </c:pt>
                      <c:pt idx="1843">
                        <c:v>0</c:v>
                      </c:pt>
                      <c:pt idx="1844">
                        <c:v>0</c:v>
                      </c:pt>
                      <c:pt idx="1845">
                        <c:v>0</c:v>
                      </c:pt>
                      <c:pt idx="1846">
                        <c:v>0</c:v>
                      </c:pt>
                      <c:pt idx="1847">
                        <c:v>0</c:v>
                      </c:pt>
                      <c:pt idx="1848">
                        <c:v>0</c:v>
                      </c:pt>
                      <c:pt idx="1849">
                        <c:v>0</c:v>
                      </c:pt>
                      <c:pt idx="1850">
                        <c:v>0</c:v>
                      </c:pt>
                      <c:pt idx="1851">
                        <c:v>0</c:v>
                      </c:pt>
                      <c:pt idx="1852">
                        <c:v>0</c:v>
                      </c:pt>
                      <c:pt idx="1853">
                        <c:v>0</c:v>
                      </c:pt>
                      <c:pt idx="1854">
                        <c:v>0</c:v>
                      </c:pt>
                      <c:pt idx="1855">
                        <c:v>0</c:v>
                      </c:pt>
                      <c:pt idx="1856">
                        <c:v>0</c:v>
                      </c:pt>
                      <c:pt idx="1857">
                        <c:v>0</c:v>
                      </c:pt>
                      <c:pt idx="1858">
                        <c:v>0</c:v>
                      </c:pt>
                      <c:pt idx="1859">
                        <c:v>0</c:v>
                      </c:pt>
                      <c:pt idx="1860">
                        <c:v>0</c:v>
                      </c:pt>
                      <c:pt idx="1861">
                        <c:v>0</c:v>
                      </c:pt>
                      <c:pt idx="1862">
                        <c:v>0</c:v>
                      </c:pt>
                      <c:pt idx="1863">
                        <c:v>0</c:v>
                      </c:pt>
                      <c:pt idx="1864">
                        <c:v>0</c:v>
                      </c:pt>
                      <c:pt idx="1865">
                        <c:v>0</c:v>
                      </c:pt>
                      <c:pt idx="1866">
                        <c:v>0</c:v>
                      </c:pt>
                      <c:pt idx="1867">
                        <c:v>0</c:v>
                      </c:pt>
                      <c:pt idx="1868">
                        <c:v>0</c:v>
                      </c:pt>
                      <c:pt idx="1869">
                        <c:v>0</c:v>
                      </c:pt>
                      <c:pt idx="1870">
                        <c:v>0</c:v>
                      </c:pt>
                      <c:pt idx="1871">
                        <c:v>0</c:v>
                      </c:pt>
                      <c:pt idx="1872">
                        <c:v>0</c:v>
                      </c:pt>
                      <c:pt idx="1873">
                        <c:v>0</c:v>
                      </c:pt>
                      <c:pt idx="1874">
                        <c:v>0</c:v>
                      </c:pt>
                      <c:pt idx="1875">
                        <c:v>0</c:v>
                      </c:pt>
                      <c:pt idx="1876">
                        <c:v>0</c:v>
                      </c:pt>
                      <c:pt idx="1877">
                        <c:v>0</c:v>
                      </c:pt>
                      <c:pt idx="1878">
                        <c:v>0</c:v>
                      </c:pt>
                      <c:pt idx="1879">
                        <c:v>0</c:v>
                      </c:pt>
                      <c:pt idx="1880">
                        <c:v>0</c:v>
                      </c:pt>
                      <c:pt idx="1881">
                        <c:v>0</c:v>
                      </c:pt>
                      <c:pt idx="1882">
                        <c:v>0</c:v>
                      </c:pt>
                      <c:pt idx="1883">
                        <c:v>0</c:v>
                      </c:pt>
                      <c:pt idx="1884">
                        <c:v>0</c:v>
                      </c:pt>
                      <c:pt idx="1885">
                        <c:v>0</c:v>
                      </c:pt>
                      <c:pt idx="1886">
                        <c:v>0</c:v>
                      </c:pt>
                      <c:pt idx="1887">
                        <c:v>0</c:v>
                      </c:pt>
                      <c:pt idx="1888">
                        <c:v>0</c:v>
                      </c:pt>
                      <c:pt idx="1889">
                        <c:v>0</c:v>
                      </c:pt>
                      <c:pt idx="1890">
                        <c:v>0</c:v>
                      </c:pt>
                      <c:pt idx="1891">
                        <c:v>0</c:v>
                      </c:pt>
                      <c:pt idx="1892">
                        <c:v>0</c:v>
                      </c:pt>
                      <c:pt idx="1893">
                        <c:v>0</c:v>
                      </c:pt>
                      <c:pt idx="1894">
                        <c:v>0</c:v>
                      </c:pt>
                      <c:pt idx="1895">
                        <c:v>0</c:v>
                      </c:pt>
                      <c:pt idx="1896">
                        <c:v>0</c:v>
                      </c:pt>
                      <c:pt idx="1897">
                        <c:v>0</c:v>
                      </c:pt>
                      <c:pt idx="1898">
                        <c:v>0</c:v>
                      </c:pt>
                      <c:pt idx="1899">
                        <c:v>0</c:v>
                      </c:pt>
                      <c:pt idx="1900">
                        <c:v>0</c:v>
                      </c:pt>
                      <c:pt idx="1901">
                        <c:v>0</c:v>
                      </c:pt>
                      <c:pt idx="1902">
                        <c:v>0</c:v>
                      </c:pt>
                      <c:pt idx="1903">
                        <c:v>0</c:v>
                      </c:pt>
                      <c:pt idx="1904">
                        <c:v>0</c:v>
                      </c:pt>
                      <c:pt idx="1905">
                        <c:v>0</c:v>
                      </c:pt>
                      <c:pt idx="1906">
                        <c:v>0</c:v>
                      </c:pt>
                      <c:pt idx="1907">
                        <c:v>0</c:v>
                      </c:pt>
                      <c:pt idx="1908">
                        <c:v>0</c:v>
                      </c:pt>
                      <c:pt idx="1909">
                        <c:v>0</c:v>
                      </c:pt>
                      <c:pt idx="1910">
                        <c:v>0</c:v>
                      </c:pt>
                      <c:pt idx="1911">
                        <c:v>0</c:v>
                      </c:pt>
                      <c:pt idx="1912">
                        <c:v>0</c:v>
                      </c:pt>
                      <c:pt idx="1913">
                        <c:v>0</c:v>
                      </c:pt>
                      <c:pt idx="1914">
                        <c:v>0</c:v>
                      </c:pt>
                      <c:pt idx="1915">
                        <c:v>0</c:v>
                      </c:pt>
                      <c:pt idx="1916">
                        <c:v>0</c:v>
                      </c:pt>
                      <c:pt idx="1917">
                        <c:v>0</c:v>
                      </c:pt>
                      <c:pt idx="1918">
                        <c:v>0</c:v>
                      </c:pt>
                      <c:pt idx="1919">
                        <c:v>0</c:v>
                      </c:pt>
                      <c:pt idx="1920">
                        <c:v>0</c:v>
                      </c:pt>
                      <c:pt idx="1921">
                        <c:v>0</c:v>
                      </c:pt>
                      <c:pt idx="1922">
                        <c:v>0</c:v>
                      </c:pt>
                      <c:pt idx="1923">
                        <c:v>0</c:v>
                      </c:pt>
                      <c:pt idx="1924">
                        <c:v>0</c:v>
                      </c:pt>
                      <c:pt idx="1925">
                        <c:v>0</c:v>
                      </c:pt>
                      <c:pt idx="1926">
                        <c:v>0</c:v>
                      </c:pt>
                      <c:pt idx="1927">
                        <c:v>0</c:v>
                      </c:pt>
                      <c:pt idx="1928">
                        <c:v>0</c:v>
                      </c:pt>
                      <c:pt idx="1929">
                        <c:v>0</c:v>
                      </c:pt>
                      <c:pt idx="1930">
                        <c:v>0</c:v>
                      </c:pt>
                      <c:pt idx="1931">
                        <c:v>0</c:v>
                      </c:pt>
                      <c:pt idx="1932">
                        <c:v>0</c:v>
                      </c:pt>
                      <c:pt idx="1933">
                        <c:v>0</c:v>
                      </c:pt>
                      <c:pt idx="1934">
                        <c:v>0</c:v>
                      </c:pt>
                      <c:pt idx="1935">
                        <c:v>0</c:v>
                      </c:pt>
                      <c:pt idx="1936">
                        <c:v>0</c:v>
                      </c:pt>
                      <c:pt idx="1937">
                        <c:v>0</c:v>
                      </c:pt>
                      <c:pt idx="1938">
                        <c:v>0</c:v>
                      </c:pt>
                      <c:pt idx="1939">
                        <c:v>0</c:v>
                      </c:pt>
                      <c:pt idx="1940">
                        <c:v>0</c:v>
                      </c:pt>
                      <c:pt idx="1941">
                        <c:v>0</c:v>
                      </c:pt>
                      <c:pt idx="1942">
                        <c:v>0</c:v>
                      </c:pt>
                      <c:pt idx="1943">
                        <c:v>0</c:v>
                      </c:pt>
                      <c:pt idx="1944">
                        <c:v>0</c:v>
                      </c:pt>
                      <c:pt idx="1945">
                        <c:v>0</c:v>
                      </c:pt>
                      <c:pt idx="1946">
                        <c:v>0</c:v>
                      </c:pt>
                      <c:pt idx="1947">
                        <c:v>0</c:v>
                      </c:pt>
                      <c:pt idx="1948">
                        <c:v>0</c:v>
                      </c:pt>
                      <c:pt idx="1949">
                        <c:v>0</c:v>
                      </c:pt>
                      <c:pt idx="1950">
                        <c:v>0</c:v>
                      </c:pt>
                      <c:pt idx="1951">
                        <c:v>0</c:v>
                      </c:pt>
                      <c:pt idx="1952">
                        <c:v>0</c:v>
                      </c:pt>
                      <c:pt idx="1953">
                        <c:v>0</c:v>
                      </c:pt>
                      <c:pt idx="1954">
                        <c:v>0</c:v>
                      </c:pt>
                      <c:pt idx="1955">
                        <c:v>0</c:v>
                      </c:pt>
                      <c:pt idx="1956">
                        <c:v>0</c:v>
                      </c:pt>
                      <c:pt idx="1957">
                        <c:v>0</c:v>
                      </c:pt>
                      <c:pt idx="1958">
                        <c:v>0</c:v>
                      </c:pt>
                      <c:pt idx="1959">
                        <c:v>0</c:v>
                      </c:pt>
                      <c:pt idx="1960">
                        <c:v>0</c:v>
                      </c:pt>
                      <c:pt idx="1961">
                        <c:v>0</c:v>
                      </c:pt>
                      <c:pt idx="1962">
                        <c:v>0</c:v>
                      </c:pt>
                      <c:pt idx="1963">
                        <c:v>0</c:v>
                      </c:pt>
                      <c:pt idx="1964">
                        <c:v>0</c:v>
                      </c:pt>
                      <c:pt idx="1965">
                        <c:v>0</c:v>
                      </c:pt>
                      <c:pt idx="1966">
                        <c:v>0</c:v>
                      </c:pt>
                      <c:pt idx="1967">
                        <c:v>0</c:v>
                      </c:pt>
                      <c:pt idx="1968">
                        <c:v>0</c:v>
                      </c:pt>
                      <c:pt idx="1969">
                        <c:v>0</c:v>
                      </c:pt>
                      <c:pt idx="1970">
                        <c:v>0</c:v>
                      </c:pt>
                      <c:pt idx="1971">
                        <c:v>0</c:v>
                      </c:pt>
                      <c:pt idx="1972">
                        <c:v>0</c:v>
                      </c:pt>
                      <c:pt idx="1973">
                        <c:v>0</c:v>
                      </c:pt>
                      <c:pt idx="1974">
                        <c:v>0</c:v>
                      </c:pt>
                      <c:pt idx="1975">
                        <c:v>0</c:v>
                      </c:pt>
                      <c:pt idx="1976">
                        <c:v>0</c:v>
                      </c:pt>
                      <c:pt idx="1977">
                        <c:v>0</c:v>
                      </c:pt>
                      <c:pt idx="1978">
                        <c:v>0</c:v>
                      </c:pt>
                      <c:pt idx="1979">
                        <c:v>0</c:v>
                      </c:pt>
                      <c:pt idx="1980">
                        <c:v>0</c:v>
                      </c:pt>
                      <c:pt idx="1981">
                        <c:v>0</c:v>
                      </c:pt>
                      <c:pt idx="1982">
                        <c:v>0</c:v>
                      </c:pt>
                      <c:pt idx="1983">
                        <c:v>0</c:v>
                      </c:pt>
                      <c:pt idx="1984">
                        <c:v>0</c:v>
                      </c:pt>
                      <c:pt idx="1985">
                        <c:v>0</c:v>
                      </c:pt>
                      <c:pt idx="1986">
                        <c:v>0</c:v>
                      </c:pt>
                      <c:pt idx="1987">
                        <c:v>0</c:v>
                      </c:pt>
                      <c:pt idx="1988">
                        <c:v>0</c:v>
                      </c:pt>
                      <c:pt idx="1989">
                        <c:v>0</c:v>
                      </c:pt>
                      <c:pt idx="1990">
                        <c:v>0</c:v>
                      </c:pt>
                      <c:pt idx="1991">
                        <c:v>0</c:v>
                      </c:pt>
                      <c:pt idx="1992">
                        <c:v>0</c:v>
                      </c:pt>
                      <c:pt idx="1993">
                        <c:v>0</c:v>
                      </c:pt>
                      <c:pt idx="1994">
                        <c:v>0</c:v>
                      </c:pt>
                      <c:pt idx="1995">
                        <c:v>0</c:v>
                      </c:pt>
                      <c:pt idx="1996">
                        <c:v>0</c:v>
                      </c:pt>
                      <c:pt idx="1997">
                        <c:v>0</c:v>
                      </c:pt>
                      <c:pt idx="1998">
                        <c:v>0</c:v>
                      </c:pt>
                      <c:pt idx="1999">
                        <c:v>0</c:v>
                      </c:pt>
                      <c:pt idx="2000">
                        <c:v>0</c:v>
                      </c:pt>
                      <c:pt idx="2001">
                        <c:v>0</c:v>
                      </c:pt>
                      <c:pt idx="2002">
                        <c:v>0</c:v>
                      </c:pt>
                      <c:pt idx="2003">
                        <c:v>0</c:v>
                      </c:pt>
                      <c:pt idx="2004">
                        <c:v>0</c:v>
                      </c:pt>
                      <c:pt idx="2005">
                        <c:v>0</c:v>
                      </c:pt>
                      <c:pt idx="2006">
                        <c:v>0</c:v>
                      </c:pt>
                      <c:pt idx="2007">
                        <c:v>0</c:v>
                      </c:pt>
                      <c:pt idx="2008">
                        <c:v>0</c:v>
                      </c:pt>
                      <c:pt idx="2009">
                        <c:v>0</c:v>
                      </c:pt>
                      <c:pt idx="2010">
                        <c:v>0</c:v>
                      </c:pt>
                      <c:pt idx="2011">
                        <c:v>0</c:v>
                      </c:pt>
                      <c:pt idx="2012">
                        <c:v>0</c:v>
                      </c:pt>
                      <c:pt idx="2013">
                        <c:v>0</c:v>
                      </c:pt>
                      <c:pt idx="2014">
                        <c:v>0</c:v>
                      </c:pt>
                      <c:pt idx="2015">
                        <c:v>0</c:v>
                      </c:pt>
                      <c:pt idx="2016">
                        <c:v>0</c:v>
                      </c:pt>
                      <c:pt idx="2017">
                        <c:v>0</c:v>
                      </c:pt>
                      <c:pt idx="2018">
                        <c:v>0</c:v>
                      </c:pt>
                      <c:pt idx="2019">
                        <c:v>0</c:v>
                      </c:pt>
                      <c:pt idx="2020">
                        <c:v>0</c:v>
                      </c:pt>
                      <c:pt idx="2021">
                        <c:v>0</c:v>
                      </c:pt>
                      <c:pt idx="2022">
                        <c:v>0</c:v>
                      </c:pt>
                      <c:pt idx="2023">
                        <c:v>0</c:v>
                      </c:pt>
                      <c:pt idx="2024">
                        <c:v>0</c:v>
                      </c:pt>
                      <c:pt idx="2025">
                        <c:v>0</c:v>
                      </c:pt>
                      <c:pt idx="2026">
                        <c:v>0</c:v>
                      </c:pt>
                      <c:pt idx="2027">
                        <c:v>0</c:v>
                      </c:pt>
                      <c:pt idx="2028">
                        <c:v>0</c:v>
                      </c:pt>
                      <c:pt idx="2029">
                        <c:v>0</c:v>
                      </c:pt>
                      <c:pt idx="2030">
                        <c:v>0</c:v>
                      </c:pt>
                      <c:pt idx="2031">
                        <c:v>0</c:v>
                      </c:pt>
                      <c:pt idx="2032">
                        <c:v>0</c:v>
                      </c:pt>
                      <c:pt idx="2033">
                        <c:v>0</c:v>
                      </c:pt>
                      <c:pt idx="2034">
                        <c:v>0</c:v>
                      </c:pt>
                      <c:pt idx="2035">
                        <c:v>0</c:v>
                      </c:pt>
                      <c:pt idx="2036">
                        <c:v>0</c:v>
                      </c:pt>
                      <c:pt idx="2037">
                        <c:v>0</c:v>
                      </c:pt>
                      <c:pt idx="2038">
                        <c:v>0</c:v>
                      </c:pt>
                      <c:pt idx="2039">
                        <c:v>0</c:v>
                      </c:pt>
                      <c:pt idx="2040">
                        <c:v>0</c:v>
                      </c:pt>
                      <c:pt idx="2041">
                        <c:v>0</c:v>
                      </c:pt>
                      <c:pt idx="2042">
                        <c:v>0</c:v>
                      </c:pt>
                      <c:pt idx="2043">
                        <c:v>0</c:v>
                      </c:pt>
                      <c:pt idx="2044">
                        <c:v>0</c:v>
                      </c:pt>
                      <c:pt idx="2045">
                        <c:v>0</c:v>
                      </c:pt>
                      <c:pt idx="2046">
                        <c:v>0</c:v>
                      </c:pt>
                      <c:pt idx="2047">
                        <c:v>0</c:v>
                      </c:pt>
                      <c:pt idx="2048">
                        <c:v>0</c:v>
                      </c:pt>
                      <c:pt idx="2049">
                        <c:v>0</c:v>
                      </c:pt>
                      <c:pt idx="2050">
                        <c:v>0</c:v>
                      </c:pt>
                      <c:pt idx="2051">
                        <c:v>0</c:v>
                      </c:pt>
                      <c:pt idx="2052">
                        <c:v>0</c:v>
                      </c:pt>
                      <c:pt idx="2053">
                        <c:v>0</c:v>
                      </c:pt>
                      <c:pt idx="2054">
                        <c:v>0</c:v>
                      </c:pt>
                      <c:pt idx="2055">
                        <c:v>0</c:v>
                      </c:pt>
                      <c:pt idx="2056">
                        <c:v>0</c:v>
                      </c:pt>
                      <c:pt idx="2057">
                        <c:v>0</c:v>
                      </c:pt>
                      <c:pt idx="2058">
                        <c:v>0</c:v>
                      </c:pt>
                      <c:pt idx="2059">
                        <c:v>0</c:v>
                      </c:pt>
                      <c:pt idx="2060">
                        <c:v>0</c:v>
                      </c:pt>
                      <c:pt idx="2061">
                        <c:v>0</c:v>
                      </c:pt>
                      <c:pt idx="2062">
                        <c:v>0</c:v>
                      </c:pt>
                      <c:pt idx="2063">
                        <c:v>0</c:v>
                      </c:pt>
                      <c:pt idx="2064">
                        <c:v>0</c:v>
                      </c:pt>
                      <c:pt idx="2065">
                        <c:v>0</c:v>
                      </c:pt>
                      <c:pt idx="2066">
                        <c:v>0</c:v>
                      </c:pt>
                      <c:pt idx="2067">
                        <c:v>0</c:v>
                      </c:pt>
                      <c:pt idx="2068">
                        <c:v>0</c:v>
                      </c:pt>
                      <c:pt idx="2069">
                        <c:v>0</c:v>
                      </c:pt>
                      <c:pt idx="2070">
                        <c:v>0</c:v>
                      </c:pt>
                      <c:pt idx="2071">
                        <c:v>0</c:v>
                      </c:pt>
                      <c:pt idx="2072">
                        <c:v>0</c:v>
                      </c:pt>
                      <c:pt idx="2073">
                        <c:v>0</c:v>
                      </c:pt>
                      <c:pt idx="2074">
                        <c:v>0</c:v>
                      </c:pt>
                      <c:pt idx="2075">
                        <c:v>0</c:v>
                      </c:pt>
                      <c:pt idx="2076">
                        <c:v>0</c:v>
                      </c:pt>
                      <c:pt idx="2077">
                        <c:v>0</c:v>
                      </c:pt>
                      <c:pt idx="2078">
                        <c:v>0</c:v>
                      </c:pt>
                      <c:pt idx="2079">
                        <c:v>0</c:v>
                      </c:pt>
                      <c:pt idx="2080">
                        <c:v>0</c:v>
                      </c:pt>
                      <c:pt idx="2081">
                        <c:v>0</c:v>
                      </c:pt>
                      <c:pt idx="2082">
                        <c:v>0</c:v>
                      </c:pt>
                      <c:pt idx="2083">
                        <c:v>0</c:v>
                      </c:pt>
                      <c:pt idx="2084">
                        <c:v>0</c:v>
                      </c:pt>
                      <c:pt idx="2085">
                        <c:v>0</c:v>
                      </c:pt>
                      <c:pt idx="2086">
                        <c:v>0</c:v>
                      </c:pt>
                      <c:pt idx="2087">
                        <c:v>0</c:v>
                      </c:pt>
                      <c:pt idx="2088">
                        <c:v>0</c:v>
                      </c:pt>
                      <c:pt idx="2089">
                        <c:v>0</c:v>
                      </c:pt>
                      <c:pt idx="2090">
                        <c:v>0</c:v>
                      </c:pt>
                      <c:pt idx="2091">
                        <c:v>0</c:v>
                      </c:pt>
                      <c:pt idx="2092">
                        <c:v>0</c:v>
                      </c:pt>
                      <c:pt idx="2093">
                        <c:v>0</c:v>
                      </c:pt>
                      <c:pt idx="2094">
                        <c:v>0</c:v>
                      </c:pt>
                      <c:pt idx="2095">
                        <c:v>0</c:v>
                      </c:pt>
                      <c:pt idx="2096">
                        <c:v>0</c:v>
                      </c:pt>
                      <c:pt idx="2097">
                        <c:v>0</c:v>
                      </c:pt>
                      <c:pt idx="2098">
                        <c:v>0</c:v>
                      </c:pt>
                      <c:pt idx="2099">
                        <c:v>0</c:v>
                      </c:pt>
                      <c:pt idx="2100">
                        <c:v>0</c:v>
                      </c:pt>
                      <c:pt idx="2101">
                        <c:v>0</c:v>
                      </c:pt>
                      <c:pt idx="2102">
                        <c:v>0</c:v>
                      </c:pt>
                      <c:pt idx="2103">
                        <c:v>0</c:v>
                      </c:pt>
                      <c:pt idx="2104">
                        <c:v>0</c:v>
                      </c:pt>
                      <c:pt idx="2105">
                        <c:v>0</c:v>
                      </c:pt>
                      <c:pt idx="2106">
                        <c:v>0</c:v>
                      </c:pt>
                      <c:pt idx="2107">
                        <c:v>0</c:v>
                      </c:pt>
                      <c:pt idx="2108">
                        <c:v>0</c:v>
                      </c:pt>
                      <c:pt idx="2109">
                        <c:v>0</c:v>
                      </c:pt>
                      <c:pt idx="2110">
                        <c:v>0</c:v>
                      </c:pt>
                      <c:pt idx="2111">
                        <c:v>0</c:v>
                      </c:pt>
                      <c:pt idx="2112">
                        <c:v>0</c:v>
                      </c:pt>
                      <c:pt idx="2113">
                        <c:v>0</c:v>
                      </c:pt>
                      <c:pt idx="2114">
                        <c:v>0</c:v>
                      </c:pt>
                      <c:pt idx="2115">
                        <c:v>0</c:v>
                      </c:pt>
                      <c:pt idx="2116">
                        <c:v>0</c:v>
                      </c:pt>
                      <c:pt idx="2117">
                        <c:v>0</c:v>
                      </c:pt>
                      <c:pt idx="2118">
                        <c:v>0</c:v>
                      </c:pt>
                      <c:pt idx="2119">
                        <c:v>0</c:v>
                      </c:pt>
                      <c:pt idx="2120">
                        <c:v>0</c:v>
                      </c:pt>
                      <c:pt idx="2121">
                        <c:v>0</c:v>
                      </c:pt>
                      <c:pt idx="2122">
                        <c:v>0</c:v>
                      </c:pt>
                      <c:pt idx="2123">
                        <c:v>0</c:v>
                      </c:pt>
                      <c:pt idx="2124">
                        <c:v>0</c:v>
                      </c:pt>
                      <c:pt idx="2125">
                        <c:v>0</c:v>
                      </c:pt>
                      <c:pt idx="2126">
                        <c:v>0</c:v>
                      </c:pt>
                      <c:pt idx="2127">
                        <c:v>0</c:v>
                      </c:pt>
                      <c:pt idx="2128">
                        <c:v>0</c:v>
                      </c:pt>
                      <c:pt idx="2129">
                        <c:v>0</c:v>
                      </c:pt>
                      <c:pt idx="2130">
                        <c:v>0</c:v>
                      </c:pt>
                      <c:pt idx="2131">
                        <c:v>0</c:v>
                      </c:pt>
                      <c:pt idx="2132">
                        <c:v>0</c:v>
                      </c:pt>
                      <c:pt idx="2133">
                        <c:v>0</c:v>
                      </c:pt>
                      <c:pt idx="2134">
                        <c:v>0</c:v>
                      </c:pt>
                      <c:pt idx="2135">
                        <c:v>0</c:v>
                      </c:pt>
                      <c:pt idx="2136">
                        <c:v>0</c:v>
                      </c:pt>
                      <c:pt idx="2137">
                        <c:v>0</c:v>
                      </c:pt>
                      <c:pt idx="2138">
                        <c:v>0</c:v>
                      </c:pt>
                      <c:pt idx="2139">
                        <c:v>0</c:v>
                      </c:pt>
                      <c:pt idx="2140">
                        <c:v>0</c:v>
                      </c:pt>
                      <c:pt idx="2141">
                        <c:v>0</c:v>
                      </c:pt>
                      <c:pt idx="2142">
                        <c:v>0</c:v>
                      </c:pt>
                      <c:pt idx="2143">
                        <c:v>0</c:v>
                      </c:pt>
                      <c:pt idx="2144">
                        <c:v>0</c:v>
                      </c:pt>
                      <c:pt idx="2145">
                        <c:v>0</c:v>
                      </c:pt>
                      <c:pt idx="2146">
                        <c:v>0</c:v>
                      </c:pt>
                      <c:pt idx="2147">
                        <c:v>0</c:v>
                      </c:pt>
                      <c:pt idx="2148">
                        <c:v>0</c:v>
                      </c:pt>
                      <c:pt idx="2149">
                        <c:v>0</c:v>
                      </c:pt>
                      <c:pt idx="2150">
                        <c:v>0</c:v>
                      </c:pt>
                      <c:pt idx="2151">
                        <c:v>0</c:v>
                      </c:pt>
                      <c:pt idx="2152">
                        <c:v>0</c:v>
                      </c:pt>
                      <c:pt idx="2153">
                        <c:v>0</c:v>
                      </c:pt>
                      <c:pt idx="2154">
                        <c:v>0</c:v>
                      </c:pt>
                      <c:pt idx="2155">
                        <c:v>0</c:v>
                      </c:pt>
                      <c:pt idx="2156">
                        <c:v>0</c:v>
                      </c:pt>
                      <c:pt idx="2157">
                        <c:v>0</c:v>
                      </c:pt>
                      <c:pt idx="2158">
                        <c:v>0</c:v>
                      </c:pt>
                      <c:pt idx="2159">
                        <c:v>0</c:v>
                      </c:pt>
                      <c:pt idx="2160">
                        <c:v>0</c:v>
                      </c:pt>
                      <c:pt idx="2161">
                        <c:v>0</c:v>
                      </c:pt>
                      <c:pt idx="2162">
                        <c:v>0</c:v>
                      </c:pt>
                      <c:pt idx="2163">
                        <c:v>0</c:v>
                      </c:pt>
                      <c:pt idx="2164">
                        <c:v>0</c:v>
                      </c:pt>
                      <c:pt idx="2165">
                        <c:v>0</c:v>
                      </c:pt>
                      <c:pt idx="2166">
                        <c:v>0</c:v>
                      </c:pt>
                      <c:pt idx="2167">
                        <c:v>0</c:v>
                      </c:pt>
                      <c:pt idx="2168">
                        <c:v>0</c:v>
                      </c:pt>
                      <c:pt idx="2169">
                        <c:v>0</c:v>
                      </c:pt>
                      <c:pt idx="2170">
                        <c:v>0</c:v>
                      </c:pt>
                      <c:pt idx="2171">
                        <c:v>0</c:v>
                      </c:pt>
                      <c:pt idx="2172">
                        <c:v>0</c:v>
                      </c:pt>
                      <c:pt idx="2173">
                        <c:v>0</c:v>
                      </c:pt>
                      <c:pt idx="2174">
                        <c:v>0</c:v>
                      </c:pt>
                      <c:pt idx="2175">
                        <c:v>0</c:v>
                      </c:pt>
                      <c:pt idx="2176">
                        <c:v>0</c:v>
                      </c:pt>
                      <c:pt idx="2177">
                        <c:v>0</c:v>
                      </c:pt>
                      <c:pt idx="2178">
                        <c:v>0</c:v>
                      </c:pt>
                      <c:pt idx="2179">
                        <c:v>0</c:v>
                      </c:pt>
                      <c:pt idx="2180">
                        <c:v>0</c:v>
                      </c:pt>
                      <c:pt idx="2181">
                        <c:v>0</c:v>
                      </c:pt>
                      <c:pt idx="2182">
                        <c:v>0</c:v>
                      </c:pt>
                      <c:pt idx="2183">
                        <c:v>0</c:v>
                      </c:pt>
                      <c:pt idx="2184">
                        <c:v>9.1299999999996544</c:v>
                      </c:pt>
                      <c:pt idx="2185">
                        <c:v>9.2399999999997817</c:v>
                      </c:pt>
                      <c:pt idx="2186">
                        <c:v>9.2399999999997817</c:v>
                      </c:pt>
                      <c:pt idx="2187">
                        <c:v>9.2399999999997817</c:v>
                      </c:pt>
                      <c:pt idx="2188">
                        <c:v>0</c:v>
                      </c:pt>
                      <c:pt idx="2189">
                        <c:v>0</c:v>
                      </c:pt>
                      <c:pt idx="2190">
                        <c:v>0</c:v>
                      </c:pt>
                      <c:pt idx="2191">
                        <c:v>27.069999999999709</c:v>
                      </c:pt>
                      <c:pt idx="2192">
                        <c:v>4.069999999999709</c:v>
                      </c:pt>
                      <c:pt idx="2193">
                        <c:v>4.069999999999709</c:v>
                      </c:pt>
                      <c:pt idx="2194">
                        <c:v>4.069999999999709</c:v>
                      </c:pt>
                      <c:pt idx="2195">
                        <c:v>15.5</c:v>
                      </c:pt>
                      <c:pt idx="2196">
                        <c:v>6.3999999999996362</c:v>
                      </c:pt>
                      <c:pt idx="2197">
                        <c:v>22.269999999999982</c:v>
                      </c:pt>
                      <c:pt idx="2198">
                        <c:v>43.919999999999618</c:v>
                      </c:pt>
                      <c:pt idx="2199">
                        <c:v>34.569999999999709</c:v>
                      </c:pt>
                      <c:pt idx="2200">
                        <c:v>34.569999999999709</c:v>
                      </c:pt>
                      <c:pt idx="2201">
                        <c:v>34.569999999999709</c:v>
                      </c:pt>
                      <c:pt idx="2202">
                        <c:v>57.349999999999909</c:v>
                      </c:pt>
                      <c:pt idx="2203">
                        <c:v>52.369999999999891</c:v>
                      </c:pt>
                      <c:pt idx="2204">
                        <c:v>58.509999999999764</c:v>
                      </c:pt>
                      <c:pt idx="2205">
                        <c:v>86.029999999999745</c:v>
                      </c:pt>
                      <c:pt idx="2206">
                        <c:v>98.839999999999691</c:v>
                      </c:pt>
                      <c:pt idx="2207">
                        <c:v>98.839999999999691</c:v>
                      </c:pt>
                      <c:pt idx="2208">
                        <c:v>98.839999999999691</c:v>
                      </c:pt>
                      <c:pt idx="2209">
                        <c:v>98.839999999999691</c:v>
                      </c:pt>
                      <c:pt idx="2210">
                        <c:v>90.009999999999764</c:v>
                      </c:pt>
                      <c:pt idx="2211">
                        <c:v>90.9699999999998</c:v>
                      </c:pt>
                      <c:pt idx="2212">
                        <c:v>94.759999999999764</c:v>
                      </c:pt>
                      <c:pt idx="2213">
                        <c:v>64.6899999999996</c:v>
                      </c:pt>
                      <c:pt idx="2214">
                        <c:v>64.6899999999996</c:v>
                      </c:pt>
                      <c:pt idx="2215">
                        <c:v>64.6899999999996</c:v>
                      </c:pt>
                      <c:pt idx="2216">
                        <c:v>12.849999999999909</c:v>
                      </c:pt>
                      <c:pt idx="2217">
                        <c:v>45.459999999999582</c:v>
                      </c:pt>
                      <c:pt idx="2218">
                        <c:v>42.619999999999891</c:v>
                      </c:pt>
                      <c:pt idx="2219">
                        <c:v>52.879999999999654</c:v>
                      </c:pt>
                      <c:pt idx="2220">
                        <c:v>0</c:v>
                      </c:pt>
                      <c:pt idx="2221">
                        <c:v>0</c:v>
                      </c:pt>
                      <c:pt idx="2222">
                        <c:v>0</c:v>
                      </c:pt>
                      <c:pt idx="2223">
                        <c:v>18.139999999999873</c:v>
                      </c:pt>
                      <c:pt idx="2224">
                        <c:v>66.809999999999945</c:v>
                      </c:pt>
                      <c:pt idx="2225">
                        <c:v>103.90999999999985</c:v>
                      </c:pt>
                      <c:pt idx="2226">
                        <c:v>115</c:v>
                      </c:pt>
                      <c:pt idx="2227">
                        <c:v>96.929999999999836</c:v>
                      </c:pt>
                      <c:pt idx="2228">
                        <c:v>96.929999999999836</c:v>
                      </c:pt>
                      <c:pt idx="2229">
                        <c:v>96.929999999999836</c:v>
                      </c:pt>
                      <c:pt idx="2230">
                        <c:v>121.30999999999995</c:v>
                      </c:pt>
                      <c:pt idx="2231">
                        <c:v>126.9699999999998</c:v>
                      </c:pt>
                      <c:pt idx="2232">
                        <c:v>148.66999999999962</c:v>
                      </c:pt>
                      <c:pt idx="2233">
                        <c:v>143.15999999999985</c:v>
                      </c:pt>
                      <c:pt idx="2234">
                        <c:v>149.37999999999965</c:v>
                      </c:pt>
                      <c:pt idx="2235">
                        <c:v>149.37999999999965</c:v>
                      </c:pt>
                      <c:pt idx="2236">
                        <c:v>149.37999999999965</c:v>
                      </c:pt>
                      <c:pt idx="2237">
                        <c:v>149.37999999999965</c:v>
                      </c:pt>
                      <c:pt idx="2238">
                        <c:v>139.50999999999976</c:v>
                      </c:pt>
                      <c:pt idx="2239">
                        <c:v>155.36999999999989</c:v>
                      </c:pt>
                      <c:pt idx="2240">
                        <c:v>142.44999999999982</c:v>
                      </c:pt>
                      <c:pt idx="2241">
                        <c:v>106.9699999999998</c:v>
                      </c:pt>
                      <c:pt idx="2242">
                        <c:v>106.9699999999998</c:v>
                      </c:pt>
                      <c:pt idx="2243">
                        <c:v>106.9699999999998</c:v>
                      </c:pt>
                      <c:pt idx="2244">
                        <c:v>0</c:v>
                      </c:pt>
                      <c:pt idx="2245">
                        <c:v>0</c:v>
                      </c:pt>
                      <c:pt idx="2246">
                        <c:v>0</c:v>
                      </c:pt>
                      <c:pt idx="2247">
                        <c:v>0</c:v>
                      </c:pt>
                      <c:pt idx="2248">
                        <c:v>0</c:v>
                      </c:pt>
                      <c:pt idx="2249">
                        <c:v>0</c:v>
                      </c:pt>
                      <c:pt idx="2250">
                        <c:v>0</c:v>
                      </c:pt>
                      <c:pt idx="2251">
                        <c:v>0</c:v>
                      </c:pt>
                      <c:pt idx="2252">
                        <c:v>0</c:v>
                      </c:pt>
                      <c:pt idx="2253">
                        <c:v>0</c:v>
                      </c:pt>
                      <c:pt idx="2254">
                        <c:v>0</c:v>
                      </c:pt>
                      <c:pt idx="2255">
                        <c:v>0</c:v>
                      </c:pt>
                      <c:pt idx="2256">
                        <c:v>0</c:v>
                      </c:pt>
                      <c:pt idx="2257">
                        <c:v>0</c:v>
                      </c:pt>
                      <c:pt idx="2258">
                        <c:v>0</c:v>
                      </c:pt>
                      <c:pt idx="2259">
                        <c:v>0</c:v>
                      </c:pt>
                      <c:pt idx="2260">
                        <c:v>0</c:v>
                      </c:pt>
                      <c:pt idx="2261">
                        <c:v>0</c:v>
                      </c:pt>
                      <c:pt idx="2262">
                        <c:v>0</c:v>
                      </c:pt>
                      <c:pt idx="2263">
                        <c:v>0</c:v>
                      </c:pt>
                      <c:pt idx="2264">
                        <c:v>0</c:v>
                      </c:pt>
                      <c:pt idx="2265">
                        <c:v>0</c:v>
                      </c:pt>
                      <c:pt idx="2266">
                        <c:v>0</c:v>
                      </c:pt>
                      <c:pt idx="2267">
                        <c:v>0</c:v>
                      </c:pt>
                      <c:pt idx="2268">
                        <c:v>0</c:v>
                      </c:pt>
                      <c:pt idx="2269">
                        <c:v>0</c:v>
                      </c:pt>
                      <c:pt idx="2270">
                        <c:v>0</c:v>
                      </c:pt>
                      <c:pt idx="2271">
                        <c:v>0</c:v>
                      </c:pt>
                      <c:pt idx="2272">
                        <c:v>0</c:v>
                      </c:pt>
                      <c:pt idx="2273">
                        <c:v>0</c:v>
                      </c:pt>
                      <c:pt idx="2274">
                        <c:v>0</c:v>
                      </c:pt>
                      <c:pt idx="2275">
                        <c:v>0</c:v>
                      </c:pt>
                      <c:pt idx="2276">
                        <c:v>0</c:v>
                      </c:pt>
                      <c:pt idx="2277">
                        <c:v>0</c:v>
                      </c:pt>
                      <c:pt idx="2278">
                        <c:v>0</c:v>
                      </c:pt>
                      <c:pt idx="2279">
                        <c:v>0</c:v>
                      </c:pt>
                      <c:pt idx="2280">
                        <c:v>0</c:v>
                      </c:pt>
                      <c:pt idx="2281">
                        <c:v>0</c:v>
                      </c:pt>
                      <c:pt idx="2282">
                        <c:v>0</c:v>
                      </c:pt>
                      <c:pt idx="2283">
                        <c:v>0</c:v>
                      </c:pt>
                      <c:pt idx="2284">
                        <c:v>0</c:v>
                      </c:pt>
                      <c:pt idx="2285">
                        <c:v>0</c:v>
                      </c:pt>
                      <c:pt idx="2286">
                        <c:v>0</c:v>
                      </c:pt>
                      <c:pt idx="2287">
                        <c:v>0</c:v>
                      </c:pt>
                      <c:pt idx="2288">
                        <c:v>0</c:v>
                      </c:pt>
                      <c:pt idx="2289">
                        <c:v>0</c:v>
                      </c:pt>
                      <c:pt idx="2290">
                        <c:v>0</c:v>
                      </c:pt>
                      <c:pt idx="2291">
                        <c:v>0</c:v>
                      </c:pt>
                      <c:pt idx="2292">
                        <c:v>0</c:v>
                      </c:pt>
                      <c:pt idx="2293">
                        <c:v>0</c:v>
                      </c:pt>
                      <c:pt idx="2294">
                        <c:v>0</c:v>
                      </c:pt>
                      <c:pt idx="2295">
                        <c:v>0</c:v>
                      </c:pt>
                      <c:pt idx="2296">
                        <c:v>0</c:v>
                      </c:pt>
                      <c:pt idx="2297">
                        <c:v>0</c:v>
                      </c:pt>
                      <c:pt idx="2298">
                        <c:v>0</c:v>
                      </c:pt>
                      <c:pt idx="2299">
                        <c:v>0</c:v>
                      </c:pt>
                      <c:pt idx="2300">
                        <c:v>0</c:v>
                      </c:pt>
                      <c:pt idx="2301">
                        <c:v>0</c:v>
                      </c:pt>
                      <c:pt idx="2302">
                        <c:v>0</c:v>
                      </c:pt>
                      <c:pt idx="2303">
                        <c:v>0</c:v>
                      </c:pt>
                      <c:pt idx="2304">
                        <c:v>0</c:v>
                      </c:pt>
                      <c:pt idx="2305">
                        <c:v>0</c:v>
                      </c:pt>
                      <c:pt idx="2306">
                        <c:v>0</c:v>
                      </c:pt>
                      <c:pt idx="2307">
                        <c:v>0</c:v>
                      </c:pt>
                      <c:pt idx="2308">
                        <c:v>0</c:v>
                      </c:pt>
                      <c:pt idx="2309">
                        <c:v>0</c:v>
                      </c:pt>
                      <c:pt idx="2310">
                        <c:v>0</c:v>
                      </c:pt>
                      <c:pt idx="2311">
                        <c:v>0</c:v>
                      </c:pt>
                      <c:pt idx="2312">
                        <c:v>0</c:v>
                      </c:pt>
                      <c:pt idx="2313">
                        <c:v>0</c:v>
                      </c:pt>
                      <c:pt idx="2314">
                        <c:v>0</c:v>
                      </c:pt>
                      <c:pt idx="2315">
                        <c:v>0</c:v>
                      </c:pt>
                      <c:pt idx="2316">
                        <c:v>0</c:v>
                      </c:pt>
                      <c:pt idx="2317">
                        <c:v>0</c:v>
                      </c:pt>
                      <c:pt idx="2318">
                        <c:v>0</c:v>
                      </c:pt>
                      <c:pt idx="2319">
                        <c:v>0</c:v>
                      </c:pt>
                      <c:pt idx="2320">
                        <c:v>0</c:v>
                      </c:pt>
                      <c:pt idx="2321">
                        <c:v>0</c:v>
                      </c:pt>
                      <c:pt idx="2322">
                        <c:v>0</c:v>
                      </c:pt>
                      <c:pt idx="2323">
                        <c:v>0</c:v>
                      </c:pt>
                      <c:pt idx="2324">
                        <c:v>0</c:v>
                      </c:pt>
                      <c:pt idx="2325">
                        <c:v>0</c:v>
                      </c:pt>
                      <c:pt idx="2326">
                        <c:v>0</c:v>
                      </c:pt>
                      <c:pt idx="2327">
                        <c:v>0</c:v>
                      </c:pt>
                      <c:pt idx="2328">
                        <c:v>0</c:v>
                      </c:pt>
                      <c:pt idx="2329">
                        <c:v>0</c:v>
                      </c:pt>
                      <c:pt idx="2330">
                        <c:v>0</c:v>
                      </c:pt>
                      <c:pt idx="2331">
                        <c:v>0</c:v>
                      </c:pt>
                      <c:pt idx="2332">
                        <c:v>0</c:v>
                      </c:pt>
                      <c:pt idx="2333">
                        <c:v>0</c:v>
                      </c:pt>
                      <c:pt idx="2334">
                        <c:v>0</c:v>
                      </c:pt>
                      <c:pt idx="2335">
                        <c:v>0</c:v>
                      </c:pt>
                      <c:pt idx="2336">
                        <c:v>0</c:v>
                      </c:pt>
                      <c:pt idx="2337">
                        <c:v>0</c:v>
                      </c:pt>
                      <c:pt idx="2338">
                        <c:v>0</c:v>
                      </c:pt>
                      <c:pt idx="2339">
                        <c:v>0</c:v>
                      </c:pt>
                      <c:pt idx="2340">
                        <c:v>0</c:v>
                      </c:pt>
                      <c:pt idx="2341">
                        <c:v>0</c:v>
                      </c:pt>
                      <c:pt idx="2342">
                        <c:v>0</c:v>
                      </c:pt>
                      <c:pt idx="2343">
                        <c:v>0</c:v>
                      </c:pt>
                      <c:pt idx="2344">
                        <c:v>0</c:v>
                      </c:pt>
                      <c:pt idx="2345">
                        <c:v>0</c:v>
                      </c:pt>
                      <c:pt idx="2346">
                        <c:v>0</c:v>
                      </c:pt>
                      <c:pt idx="2347">
                        <c:v>0</c:v>
                      </c:pt>
                      <c:pt idx="2348">
                        <c:v>0</c:v>
                      </c:pt>
                      <c:pt idx="2349">
                        <c:v>1.6099999999996726</c:v>
                      </c:pt>
                      <c:pt idx="2350">
                        <c:v>0</c:v>
                      </c:pt>
                      <c:pt idx="2351">
                        <c:v>0</c:v>
                      </c:pt>
                      <c:pt idx="2352">
                        <c:v>0</c:v>
                      </c:pt>
                      <c:pt idx="2353">
                        <c:v>0</c:v>
                      </c:pt>
                      <c:pt idx="2354">
                        <c:v>0</c:v>
                      </c:pt>
                      <c:pt idx="2355">
                        <c:v>0</c:v>
                      </c:pt>
                      <c:pt idx="2356">
                        <c:v>0</c:v>
                      </c:pt>
                      <c:pt idx="2357">
                        <c:v>0</c:v>
                      </c:pt>
                      <c:pt idx="2358">
                        <c:v>0</c:v>
                      </c:pt>
                      <c:pt idx="2359">
                        <c:v>0</c:v>
                      </c:pt>
                      <c:pt idx="2360">
                        <c:v>0</c:v>
                      </c:pt>
                      <c:pt idx="2361">
                        <c:v>0</c:v>
                      </c:pt>
                      <c:pt idx="2362">
                        <c:v>0</c:v>
                      </c:pt>
                      <c:pt idx="2363">
                        <c:v>0</c:v>
                      </c:pt>
                      <c:pt idx="2364">
                        <c:v>0</c:v>
                      </c:pt>
                      <c:pt idx="2365">
                        <c:v>0</c:v>
                      </c:pt>
                      <c:pt idx="2366">
                        <c:v>0</c:v>
                      </c:pt>
                      <c:pt idx="2367">
                        <c:v>0</c:v>
                      </c:pt>
                      <c:pt idx="2368">
                        <c:v>0</c:v>
                      </c:pt>
                      <c:pt idx="2369">
                        <c:v>0</c:v>
                      </c:pt>
                      <c:pt idx="2370">
                        <c:v>0</c:v>
                      </c:pt>
                      <c:pt idx="2371">
                        <c:v>0</c:v>
                      </c:pt>
                      <c:pt idx="2372">
                        <c:v>0</c:v>
                      </c:pt>
                      <c:pt idx="2373">
                        <c:v>0</c:v>
                      </c:pt>
                      <c:pt idx="2374">
                        <c:v>0</c:v>
                      </c:pt>
                      <c:pt idx="2375">
                        <c:v>0</c:v>
                      </c:pt>
                      <c:pt idx="2376">
                        <c:v>0</c:v>
                      </c:pt>
                      <c:pt idx="2377">
                        <c:v>0</c:v>
                      </c:pt>
                      <c:pt idx="2378">
                        <c:v>0</c:v>
                      </c:pt>
                      <c:pt idx="2379">
                        <c:v>0</c:v>
                      </c:pt>
                      <c:pt idx="2380">
                        <c:v>0</c:v>
                      </c:pt>
                      <c:pt idx="2381">
                        <c:v>0</c:v>
                      </c:pt>
                      <c:pt idx="2382">
                        <c:v>0</c:v>
                      </c:pt>
                      <c:pt idx="2383">
                        <c:v>0</c:v>
                      </c:pt>
                      <c:pt idx="2384">
                        <c:v>0</c:v>
                      </c:pt>
                      <c:pt idx="2385">
                        <c:v>0</c:v>
                      </c:pt>
                      <c:pt idx="2386">
                        <c:v>0</c:v>
                      </c:pt>
                      <c:pt idx="2387">
                        <c:v>0</c:v>
                      </c:pt>
                      <c:pt idx="2388">
                        <c:v>0</c:v>
                      </c:pt>
                      <c:pt idx="2389">
                        <c:v>0</c:v>
                      </c:pt>
                      <c:pt idx="2390">
                        <c:v>0</c:v>
                      </c:pt>
                      <c:pt idx="2391">
                        <c:v>21.059999999999945</c:v>
                      </c:pt>
                      <c:pt idx="2392">
                        <c:v>26.519999999999982</c:v>
                      </c:pt>
                      <c:pt idx="2393">
                        <c:v>45.239999999999782</c:v>
                      </c:pt>
                      <c:pt idx="2394">
                        <c:v>4.8799999999996544</c:v>
                      </c:pt>
                      <c:pt idx="2395">
                        <c:v>0</c:v>
                      </c:pt>
                      <c:pt idx="2396">
                        <c:v>0</c:v>
                      </c:pt>
                      <c:pt idx="2397">
                        <c:v>0</c:v>
                      </c:pt>
                      <c:pt idx="2398">
                        <c:v>8.6299999999996544</c:v>
                      </c:pt>
                      <c:pt idx="2399">
                        <c:v>0</c:v>
                      </c:pt>
                      <c:pt idx="2400">
                        <c:v>27.659999999999854</c:v>
                      </c:pt>
                      <c:pt idx="2401">
                        <c:v>15.4399999999996</c:v>
                      </c:pt>
                      <c:pt idx="2402">
                        <c:v>40.339999999999691</c:v>
                      </c:pt>
                      <c:pt idx="2403">
                        <c:v>40.339999999999691</c:v>
                      </c:pt>
                      <c:pt idx="2404">
                        <c:v>40.339999999999691</c:v>
                      </c:pt>
                      <c:pt idx="2405">
                        <c:v>63.829999999999927</c:v>
                      </c:pt>
                      <c:pt idx="2406">
                        <c:v>75.730000000000018</c:v>
                      </c:pt>
                      <c:pt idx="2407">
                        <c:v>96.989999999999782</c:v>
                      </c:pt>
                      <c:pt idx="2408">
                        <c:v>118.37999999999965</c:v>
                      </c:pt>
                      <c:pt idx="2409">
                        <c:v>120.5</c:v>
                      </c:pt>
                      <c:pt idx="2410">
                        <c:v>120.5</c:v>
                      </c:pt>
                      <c:pt idx="2411">
                        <c:v>120.5</c:v>
                      </c:pt>
                      <c:pt idx="2412">
                        <c:v>129.6899999999996</c:v>
                      </c:pt>
                      <c:pt idx="2413">
                        <c:v>102.90999999999985</c:v>
                      </c:pt>
                      <c:pt idx="2414">
                        <c:v>149.56999999999971</c:v>
                      </c:pt>
                      <c:pt idx="2415">
                        <c:v>142.64999999999964</c:v>
                      </c:pt>
                      <c:pt idx="2416">
                        <c:v>142.06999999999971</c:v>
                      </c:pt>
                      <c:pt idx="2417">
                        <c:v>142.06999999999971</c:v>
                      </c:pt>
                      <c:pt idx="2418">
                        <c:v>142.06999999999971</c:v>
                      </c:pt>
                      <c:pt idx="2419">
                        <c:v>151.20999999999958</c:v>
                      </c:pt>
                      <c:pt idx="2420">
                        <c:v>159</c:v>
                      </c:pt>
                      <c:pt idx="2421">
                        <c:v>144.06999999999971</c:v>
                      </c:pt>
                      <c:pt idx="2422">
                        <c:v>154.73000000000002</c:v>
                      </c:pt>
                      <c:pt idx="2423">
                        <c:v>166.37999999999965</c:v>
                      </c:pt>
                      <c:pt idx="2424">
                        <c:v>166.37999999999965</c:v>
                      </c:pt>
                      <c:pt idx="2425">
                        <c:v>166.37999999999965</c:v>
                      </c:pt>
                      <c:pt idx="2426">
                        <c:v>200.5</c:v>
                      </c:pt>
                      <c:pt idx="2427">
                        <c:v>212.83999999999969</c:v>
                      </c:pt>
                      <c:pt idx="2428">
                        <c:v>247.94999999999982</c:v>
                      </c:pt>
                      <c:pt idx="2429">
                        <c:v>253.76999999999998</c:v>
                      </c:pt>
                      <c:pt idx="2430">
                        <c:v>277.23</c:v>
                      </c:pt>
                      <c:pt idx="2431">
                        <c:v>277.23</c:v>
                      </c:pt>
                      <c:pt idx="2432">
                        <c:v>277.23</c:v>
                      </c:pt>
                      <c:pt idx="2433">
                        <c:v>269.52999999999975</c:v>
                      </c:pt>
                      <c:pt idx="2434">
                        <c:v>295.86999999999989</c:v>
                      </c:pt>
                      <c:pt idx="2435">
                        <c:v>350.05999999999995</c:v>
                      </c:pt>
                      <c:pt idx="2436">
                        <c:v>224.27999999999975</c:v>
                      </c:pt>
                      <c:pt idx="2437">
                        <c:v>196.17999999999984</c:v>
                      </c:pt>
                      <c:pt idx="2438">
                        <c:v>196.17999999999984</c:v>
                      </c:pt>
                      <c:pt idx="2439">
                        <c:v>196.17999999999984</c:v>
                      </c:pt>
                      <c:pt idx="2440">
                        <c:v>196.17999999999984</c:v>
                      </c:pt>
                      <c:pt idx="2441">
                        <c:v>101.05999999999995</c:v>
                      </c:pt>
                      <c:pt idx="2442">
                        <c:v>168.17999999999984</c:v>
                      </c:pt>
                      <c:pt idx="2443">
                        <c:v>108.40999999999985</c:v>
                      </c:pt>
                      <c:pt idx="2444">
                        <c:v>110.1899999999996</c:v>
                      </c:pt>
                      <c:pt idx="2445">
                        <c:v>110.1899999999996</c:v>
                      </c:pt>
                      <c:pt idx="2446">
                        <c:v>110.1899999999996</c:v>
                      </c:pt>
                      <c:pt idx="2447">
                        <c:v>152.75999999999976</c:v>
                      </c:pt>
                      <c:pt idx="2448">
                        <c:v>170.41999999999962</c:v>
                      </c:pt>
                      <c:pt idx="2449">
                        <c:v>154.70999999999958</c:v>
                      </c:pt>
                      <c:pt idx="2450">
                        <c:v>126.23000000000002</c:v>
                      </c:pt>
                      <c:pt idx="2451">
                        <c:v>88.6899999999996</c:v>
                      </c:pt>
                      <c:pt idx="2452">
                        <c:v>88.6899999999996</c:v>
                      </c:pt>
                      <c:pt idx="2453">
                        <c:v>88.6899999999996</c:v>
                      </c:pt>
                      <c:pt idx="2454">
                        <c:v>50.279999999999745</c:v>
                      </c:pt>
                      <c:pt idx="2455">
                        <c:v>84.789999999999964</c:v>
                      </c:pt>
                      <c:pt idx="2456">
                        <c:v>6.1399999999998727</c:v>
                      </c:pt>
                      <c:pt idx="2457">
                        <c:v>15.809999999999945</c:v>
                      </c:pt>
                      <c:pt idx="2458">
                        <c:v>67.679999999999836</c:v>
                      </c:pt>
                      <c:pt idx="2459">
                        <c:v>67.679999999999836</c:v>
                      </c:pt>
                      <c:pt idx="2460">
                        <c:v>67.679999999999836</c:v>
                      </c:pt>
                      <c:pt idx="2461">
                        <c:v>120.81999999999971</c:v>
                      </c:pt>
                      <c:pt idx="2462">
                        <c:v>104.6899999999996</c:v>
                      </c:pt>
                      <c:pt idx="2463">
                        <c:v>132.2199999999998</c:v>
                      </c:pt>
                      <c:pt idx="2464">
                        <c:v>150.01999999999998</c:v>
                      </c:pt>
                      <c:pt idx="2465">
                        <c:v>117.65999999999985</c:v>
                      </c:pt>
                      <c:pt idx="2466">
                        <c:v>117.65999999999985</c:v>
                      </c:pt>
                      <c:pt idx="2467">
                        <c:v>117.65999999999985</c:v>
                      </c:pt>
                      <c:pt idx="2468">
                        <c:v>177.84999999999991</c:v>
                      </c:pt>
                      <c:pt idx="2469">
                        <c:v>130.16999999999962</c:v>
                      </c:pt>
                      <c:pt idx="2470">
                        <c:v>188.66999999999962</c:v>
                      </c:pt>
                      <c:pt idx="2471">
                        <c:v>216.04999999999973</c:v>
                      </c:pt>
                      <c:pt idx="2472">
                        <c:v>246.34999999999991</c:v>
                      </c:pt>
                      <c:pt idx="2473">
                        <c:v>246.34999999999991</c:v>
                      </c:pt>
                      <c:pt idx="2474">
                        <c:v>246.34999999999991</c:v>
                      </c:pt>
                      <c:pt idx="2475">
                        <c:v>303.4399999999996</c:v>
                      </c:pt>
                      <c:pt idx="2476">
                        <c:v>281.14999999999964</c:v>
                      </c:pt>
                      <c:pt idx="2477">
                        <c:v>257.88999999999987</c:v>
                      </c:pt>
                      <c:pt idx="2478">
                        <c:v>252.55999999999995</c:v>
                      </c:pt>
                      <c:pt idx="2479">
                        <c:v>253.02999999999975</c:v>
                      </c:pt>
                      <c:pt idx="2480">
                        <c:v>253.02999999999975</c:v>
                      </c:pt>
                      <c:pt idx="2481">
                        <c:v>253.02999999999975</c:v>
                      </c:pt>
                      <c:pt idx="2482">
                        <c:v>196.13999999999987</c:v>
                      </c:pt>
                      <c:pt idx="2483">
                        <c:v>212.33999999999969</c:v>
                      </c:pt>
                      <c:pt idx="2484">
                        <c:v>204.77999999999975</c:v>
                      </c:pt>
                      <c:pt idx="2485">
                        <c:v>222.70999999999958</c:v>
                      </c:pt>
                      <c:pt idx="2486">
                        <c:v>234.60999999999967</c:v>
                      </c:pt>
                      <c:pt idx="2487">
                        <c:v>234.60999999999967</c:v>
                      </c:pt>
                      <c:pt idx="2488">
                        <c:v>234.60999999999967</c:v>
                      </c:pt>
                      <c:pt idx="2489">
                        <c:v>170.1899999999996</c:v>
                      </c:pt>
                      <c:pt idx="2490">
                        <c:v>159.89999999999964</c:v>
                      </c:pt>
                      <c:pt idx="2491">
                        <c:v>40.25</c:v>
                      </c:pt>
                      <c:pt idx="2492">
                        <c:v>79.329999999999927</c:v>
                      </c:pt>
                      <c:pt idx="2493">
                        <c:v>39.179999999999836</c:v>
                      </c:pt>
                      <c:pt idx="2494">
                        <c:v>39.179999999999836</c:v>
                      </c:pt>
                      <c:pt idx="2495">
                        <c:v>39.179999999999836</c:v>
                      </c:pt>
                      <c:pt idx="2496">
                        <c:v>79.459999999999582</c:v>
                      </c:pt>
                      <c:pt idx="2497">
                        <c:v>138.37999999999965</c:v>
                      </c:pt>
                      <c:pt idx="2498">
                        <c:v>212.65999999999985</c:v>
                      </c:pt>
                      <c:pt idx="2499">
                        <c:v>279.66999999999962</c:v>
                      </c:pt>
                      <c:pt idx="2500">
                        <c:v>278.65999999999985</c:v>
                      </c:pt>
                      <c:pt idx="2501">
                        <c:v>278.65999999999985</c:v>
                      </c:pt>
                      <c:pt idx="2502">
                        <c:v>278.65999999999985</c:v>
                      </c:pt>
                      <c:pt idx="2503">
                        <c:v>319.7199999999998</c:v>
                      </c:pt>
                      <c:pt idx="2504">
                        <c:v>314.75</c:v>
                      </c:pt>
                      <c:pt idx="2505">
                        <c:v>341.87999999999965</c:v>
                      </c:pt>
                      <c:pt idx="2506">
                        <c:v>306.23</c:v>
                      </c:pt>
                      <c:pt idx="2507">
                        <c:v>354.36999999999989</c:v>
                      </c:pt>
                      <c:pt idx="2508">
                        <c:v>354.36999999999989</c:v>
                      </c:pt>
                      <c:pt idx="2509">
                        <c:v>354.36999999999989</c:v>
                      </c:pt>
                      <c:pt idx="2510">
                        <c:v>396.12999999999965</c:v>
                      </c:pt>
                      <c:pt idx="2511">
                        <c:v>378.75</c:v>
                      </c:pt>
                      <c:pt idx="2512">
                        <c:v>337.00999999999976</c:v>
                      </c:pt>
                      <c:pt idx="2513">
                        <c:v>351.08999999999969</c:v>
                      </c:pt>
                      <c:pt idx="2514">
                        <c:v>326.75999999999976</c:v>
                      </c:pt>
                      <c:pt idx="2515">
                        <c:v>326.75999999999976</c:v>
                      </c:pt>
                      <c:pt idx="2516">
                        <c:v>326.75999999999976</c:v>
                      </c:pt>
                      <c:pt idx="2517">
                        <c:v>346.80999999999995</c:v>
                      </c:pt>
                      <c:pt idx="2518">
                        <c:v>404.62999999999965</c:v>
                      </c:pt>
                      <c:pt idx="2519">
                        <c:v>398.86999999999989</c:v>
                      </c:pt>
                      <c:pt idx="2520">
                        <c:v>398.86999999999989</c:v>
                      </c:pt>
                      <c:pt idx="2521">
                        <c:v>407.56999999999971</c:v>
                      </c:pt>
                      <c:pt idx="2522">
                        <c:v>407.56999999999971</c:v>
                      </c:pt>
                      <c:pt idx="2523">
                        <c:v>407.56999999999971</c:v>
                      </c:pt>
                      <c:pt idx="2524">
                        <c:v>390.84999999999991</c:v>
                      </c:pt>
                      <c:pt idx="2525">
                        <c:v>431.66999999999962</c:v>
                      </c:pt>
                      <c:pt idx="2526">
                        <c:v>438.23</c:v>
                      </c:pt>
                      <c:pt idx="2527">
                        <c:v>435.9399999999996</c:v>
                      </c:pt>
                      <c:pt idx="2528">
                        <c:v>468.33999999999969</c:v>
                      </c:pt>
                      <c:pt idx="2529">
                        <c:v>468.33999999999969</c:v>
                      </c:pt>
                      <c:pt idx="2530">
                        <c:v>468.33999999999969</c:v>
                      </c:pt>
                      <c:pt idx="2531">
                        <c:v>461.17999999999984</c:v>
                      </c:pt>
                      <c:pt idx="2532">
                        <c:v>471.4699999999998</c:v>
                      </c:pt>
                      <c:pt idx="2533">
                        <c:v>442.03999999999996</c:v>
                      </c:pt>
                      <c:pt idx="2534">
                        <c:v>437.31999999999971</c:v>
                      </c:pt>
                      <c:pt idx="2535">
                        <c:v>432.67999999999984</c:v>
                      </c:pt>
                      <c:pt idx="2536">
                        <c:v>432.67999999999984</c:v>
                      </c:pt>
                      <c:pt idx="2537">
                        <c:v>432.67999999999984</c:v>
                      </c:pt>
                      <c:pt idx="2538">
                        <c:v>416.70999999999958</c:v>
                      </c:pt>
                      <c:pt idx="2539">
                        <c:v>463.83999999999969</c:v>
                      </c:pt>
                      <c:pt idx="2540">
                        <c:v>470.38999999999987</c:v>
                      </c:pt>
                      <c:pt idx="2541">
                        <c:v>491.69999999999982</c:v>
                      </c:pt>
                      <c:pt idx="2542">
                        <c:v>478.62999999999965</c:v>
                      </c:pt>
                      <c:pt idx="2543">
                        <c:v>478.62999999999965</c:v>
                      </c:pt>
                      <c:pt idx="2544">
                        <c:v>478.62999999999965</c:v>
                      </c:pt>
                      <c:pt idx="2545">
                        <c:v>464.13999999999987</c:v>
                      </c:pt>
                      <c:pt idx="2546">
                        <c:v>456.48</c:v>
                      </c:pt>
                      <c:pt idx="2547">
                        <c:v>459.23</c:v>
                      </c:pt>
                      <c:pt idx="2548">
                        <c:v>472.27999999999975</c:v>
                      </c:pt>
                      <c:pt idx="2549">
                        <c:v>472.27999999999975</c:v>
                      </c:pt>
                      <c:pt idx="2550">
                        <c:v>472.27999999999975</c:v>
                      </c:pt>
                      <c:pt idx="2551">
                        <c:v>472.27999999999975</c:v>
                      </c:pt>
                      <c:pt idx="2552">
                        <c:v>504.57999999999993</c:v>
                      </c:pt>
                      <c:pt idx="2553">
                        <c:v>496.25999999999976</c:v>
                      </c:pt>
                      <c:pt idx="2554">
                        <c:v>501.25999999999976</c:v>
                      </c:pt>
                      <c:pt idx="2555">
                        <c:v>525.29</c:v>
                      </c:pt>
                      <c:pt idx="2556">
                        <c:v>525.29</c:v>
                      </c:pt>
                      <c:pt idx="2557">
                        <c:v>525.29</c:v>
                      </c:pt>
                      <c:pt idx="2558">
                        <c:v>525.29</c:v>
                      </c:pt>
                      <c:pt idx="2559">
                        <c:v>469.86999999999989</c:v>
                      </c:pt>
                      <c:pt idx="2560">
                        <c:v>496.07999999999993</c:v>
                      </c:pt>
                      <c:pt idx="2561">
                        <c:v>517.35999999999967</c:v>
                      </c:pt>
                      <c:pt idx="2562">
                        <c:v>573.00999999999976</c:v>
                      </c:pt>
                      <c:pt idx="2563">
                        <c:v>593.89999999999964</c:v>
                      </c:pt>
                      <c:pt idx="2564">
                        <c:v>593.89999999999964</c:v>
                      </c:pt>
                      <c:pt idx="2565">
                        <c:v>593.89999999999964</c:v>
                      </c:pt>
                      <c:pt idx="2566">
                        <c:v>568.82999999999993</c:v>
                      </c:pt>
                      <c:pt idx="2567">
                        <c:v>570.40999999999985</c:v>
                      </c:pt>
                      <c:pt idx="2568">
                        <c:v>579.05999999999995</c:v>
                      </c:pt>
                      <c:pt idx="2569">
                        <c:v>564.75999999999976</c:v>
                      </c:pt>
                      <c:pt idx="2570">
                        <c:v>537.4699999999998</c:v>
                      </c:pt>
                      <c:pt idx="2571">
                        <c:v>537.4699999999998</c:v>
                      </c:pt>
                      <c:pt idx="2572">
                        <c:v>537.4699999999998</c:v>
                      </c:pt>
                      <c:pt idx="2573">
                        <c:v>537.4699999999998</c:v>
                      </c:pt>
                      <c:pt idx="2574">
                        <c:v>568.12999999999965</c:v>
                      </c:pt>
                      <c:pt idx="2575">
                        <c:v>621.06999999999971</c:v>
                      </c:pt>
                      <c:pt idx="2576">
                        <c:v>622.29</c:v>
                      </c:pt>
                      <c:pt idx="2577">
                        <c:v>610.6899999999996</c:v>
                      </c:pt>
                      <c:pt idx="2578">
                        <c:v>610.6899999999996</c:v>
                      </c:pt>
                      <c:pt idx="2579">
                        <c:v>610.6899999999996</c:v>
                      </c:pt>
                      <c:pt idx="2580">
                        <c:v>624.57999999999993</c:v>
                      </c:pt>
                      <c:pt idx="2581">
                        <c:v>618.83999999999969</c:v>
                      </c:pt>
                      <c:pt idx="2582">
                        <c:v>519.98999999999978</c:v>
                      </c:pt>
                      <c:pt idx="2583">
                        <c:v>556.59999999999991</c:v>
                      </c:pt>
                      <c:pt idx="2584">
                        <c:v>483.45999999999958</c:v>
                      </c:pt>
                      <c:pt idx="2585">
                        <c:v>483.45999999999958</c:v>
                      </c:pt>
                      <c:pt idx="2586">
                        <c:v>483.45999999999958</c:v>
                      </c:pt>
                      <c:pt idx="2587">
                        <c:v>543.07999999999993</c:v>
                      </c:pt>
                      <c:pt idx="2588">
                        <c:v>595.52999999999975</c:v>
                      </c:pt>
                      <c:pt idx="2589">
                        <c:v>599.38999999999987</c:v>
                      </c:pt>
                      <c:pt idx="2590">
                        <c:v>640.95999999999958</c:v>
                      </c:pt>
                      <c:pt idx="2591">
                        <c:v>656.04999999999973</c:v>
                      </c:pt>
                      <c:pt idx="2592">
                        <c:v>656.04999999999973</c:v>
                      </c:pt>
                      <c:pt idx="2593">
                        <c:v>656.04999999999973</c:v>
                      </c:pt>
                      <c:pt idx="2594">
                        <c:v>684.81</c:v>
                      </c:pt>
                      <c:pt idx="2595">
                        <c:v>680.44999999999982</c:v>
                      </c:pt>
                      <c:pt idx="2596">
                        <c:v>679.09999999999991</c:v>
                      </c:pt>
                      <c:pt idx="2597">
                        <c:v>685.59999999999991</c:v>
                      </c:pt>
                      <c:pt idx="2598">
                        <c:v>704.04999999999973</c:v>
                      </c:pt>
                      <c:pt idx="2599">
                        <c:v>704.04999999999973</c:v>
                      </c:pt>
                      <c:pt idx="2600">
                        <c:v>704.04999999999973</c:v>
                      </c:pt>
                      <c:pt idx="2601">
                        <c:v>704.04999999999973</c:v>
                      </c:pt>
                      <c:pt idx="2602">
                        <c:v>701.81</c:v>
                      </c:pt>
                      <c:pt idx="2603">
                        <c:v>700.54999999999973</c:v>
                      </c:pt>
                      <c:pt idx="2604">
                        <c:v>683.1899999999996</c:v>
                      </c:pt>
                      <c:pt idx="2605">
                        <c:v>675.92999999999984</c:v>
                      </c:pt>
                      <c:pt idx="2606">
                        <c:v>675.92999999999984</c:v>
                      </c:pt>
                      <c:pt idx="2607">
                        <c:v>675.92999999999984</c:v>
                      </c:pt>
                      <c:pt idx="2608">
                        <c:v>645.7199999999998</c:v>
                      </c:pt>
                      <c:pt idx="2609">
                        <c:v>650.58999999999969</c:v>
                      </c:pt>
                      <c:pt idx="2610">
                        <c:v>694.64999999999964</c:v>
                      </c:pt>
                      <c:pt idx="2611">
                        <c:v>598.55999999999995</c:v>
                      </c:pt>
                      <c:pt idx="2612">
                        <c:v>580.36999999999989</c:v>
                      </c:pt>
                      <c:pt idx="2613">
                        <c:v>580.36999999999989</c:v>
                      </c:pt>
                      <c:pt idx="2614">
                        <c:v>580.36999999999989</c:v>
                      </c:pt>
                      <c:pt idx="2615">
                        <c:v>671.04</c:v>
                      </c:pt>
                      <c:pt idx="2616">
                        <c:v>639.50999999999976</c:v>
                      </c:pt>
                      <c:pt idx="2617">
                        <c:v>588.9399999999996</c:v>
                      </c:pt>
                      <c:pt idx="2618">
                        <c:v>537.6899999999996</c:v>
                      </c:pt>
                      <c:pt idx="2619">
                        <c:v>611.15999999999985</c:v>
                      </c:pt>
                      <c:pt idx="2620">
                        <c:v>611.15999999999985</c:v>
                      </c:pt>
                      <c:pt idx="2621">
                        <c:v>611.15999999999985</c:v>
                      </c:pt>
                      <c:pt idx="2622">
                        <c:v>590.56999999999971</c:v>
                      </c:pt>
                      <c:pt idx="2623">
                        <c:v>644.65999999999985</c:v>
                      </c:pt>
                      <c:pt idx="2624">
                        <c:v>668.02999999999975</c:v>
                      </c:pt>
                      <c:pt idx="2625">
                        <c:v>708.56</c:v>
                      </c:pt>
                      <c:pt idx="2626">
                        <c:v>712.56</c:v>
                      </c:pt>
                      <c:pt idx="2627">
                        <c:v>712.56</c:v>
                      </c:pt>
                      <c:pt idx="2628">
                        <c:v>712.56</c:v>
                      </c:pt>
                      <c:pt idx="2629">
                        <c:v>738.15999999999985</c:v>
                      </c:pt>
                      <c:pt idx="2630">
                        <c:v>731.92999999999984</c:v>
                      </c:pt>
                      <c:pt idx="2631">
                        <c:v>743.33999999999969</c:v>
                      </c:pt>
                      <c:pt idx="2632">
                        <c:v>684.67999999999984</c:v>
                      </c:pt>
                      <c:pt idx="2633">
                        <c:v>682.31999999999971</c:v>
                      </c:pt>
                      <c:pt idx="2634">
                        <c:v>682.31999999999971</c:v>
                      </c:pt>
                      <c:pt idx="2635">
                        <c:v>682.31999999999971</c:v>
                      </c:pt>
                      <c:pt idx="2636">
                        <c:v>709.81</c:v>
                      </c:pt>
                      <c:pt idx="2637">
                        <c:v>679.73999999999978</c:v>
                      </c:pt>
                      <c:pt idx="2638">
                        <c:v>658.35999999999967</c:v>
                      </c:pt>
                      <c:pt idx="2639">
                        <c:v>678.73999999999978</c:v>
                      </c:pt>
                      <c:pt idx="2640">
                        <c:v>743.75999999999976</c:v>
                      </c:pt>
                      <c:pt idx="2641">
                        <c:v>743.75999999999976</c:v>
                      </c:pt>
                      <c:pt idx="2642">
                        <c:v>743.75999999999976</c:v>
                      </c:pt>
                      <c:pt idx="2643">
                        <c:v>740.31</c:v>
                      </c:pt>
                      <c:pt idx="2644">
                        <c:v>727.77</c:v>
                      </c:pt>
                      <c:pt idx="2645">
                        <c:v>742.10999999999967</c:v>
                      </c:pt>
                      <c:pt idx="2646">
                        <c:v>789.08999999999969</c:v>
                      </c:pt>
                      <c:pt idx="2647">
                        <c:v>789.08999999999969</c:v>
                      </c:pt>
                      <c:pt idx="2648">
                        <c:v>789.08999999999969</c:v>
                      </c:pt>
                      <c:pt idx="2649">
                        <c:v>789.08999999999969</c:v>
                      </c:pt>
                      <c:pt idx="2650">
                        <c:v>847.12999999999965</c:v>
                      </c:pt>
                      <c:pt idx="2651">
                        <c:v>843.15999999999985</c:v>
                      </c:pt>
                      <c:pt idx="2652">
                        <c:v>849.16999999999962</c:v>
                      </c:pt>
                      <c:pt idx="2653">
                        <c:v>866.38999999999987</c:v>
                      </c:pt>
                      <c:pt idx="2654">
                        <c:v>898.02</c:v>
                      </c:pt>
                      <c:pt idx="2655">
                        <c:v>898.02</c:v>
                      </c:pt>
                      <c:pt idx="2656">
                        <c:v>898.02</c:v>
                      </c:pt>
                      <c:pt idx="2657">
                        <c:v>897.20999999999958</c:v>
                      </c:pt>
                      <c:pt idx="2658">
                        <c:v>910.81</c:v>
                      </c:pt>
                      <c:pt idx="2659">
                        <c:v>893.87999999999965</c:v>
                      </c:pt>
                      <c:pt idx="2660">
                        <c:v>939.63999999999987</c:v>
                      </c:pt>
                      <c:pt idx="2661">
                        <c:v>954.69</c:v>
                      </c:pt>
                      <c:pt idx="2662">
                        <c:v>954.69</c:v>
                      </c:pt>
                      <c:pt idx="2663">
                        <c:v>954.69</c:v>
                      </c:pt>
                      <c:pt idx="2664">
                        <c:v>932.48</c:v>
                      </c:pt>
                      <c:pt idx="2665">
                        <c:v>904.1599999999994</c:v>
                      </c:pt>
                      <c:pt idx="2666">
                        <c:v>942.63999999999987</c:v>
                      </c:pt>
                      <c:pt idx="2667">
                        <c:v>904.19999999999936</c:v>
                      </c:pt>
                      <c:pt idx="2668">
                        <c:v>949.38999999999987</c:v>
                      </c:pt>
                      <c:pt idx="2669">
                        <c:v>949.38999999999987</c:v>
                      </c:pt>
                      <c:pt idx="2670">
                        <c:v>949.38999999999987</c:v>
                      </c:pt>
                      <c:pt idx="2671">
                        <c:v>956.83999999999969</c:v>
                      </c:pt>
                      <c:pt idx="2672">
                        <c:v>955.94</c:v>
                      </c:pt>
                      <c:pt idx="2673">
                        <c:v>952.40000000000009</c:v>
                      </c:pt>
                      <c:pt idx="2674">
                        <c:v>980.69</c:v>
                      </c:pt>
                      <c:pt idx="2675">
                        <c:v>950.38999999999987</c:v>
                      </c:pt>
                      <c:pt idx="2676">
                        <c:v>950.38999999999987</c:v>
                      </c:pt>
                      <c:pt idx="2677">
                        <c:v>950.38999999999987</c:v>
                      </c:pt>
                      <c:pt idx="2678">
                        <c:v>961.87999999999965</c:v>
                      </c:pt>
                      <c:pt idx="2679">
                        <c:v>933.87999999999965</c:v>
                      </c:pt>
                      <c:pt idx="2680">
                        <c:v>936.81</c:v>
                      </c:pt>
                      <c:pt idx="2681">
                        <c:v>970.83999999999969</c:v>
                      </c:pt>
                      <c:pt idx="2682">
                        <c:v>1001.8200000000002</c:v>
                      </c:pt>
                      <c:pt idx="2683">
                        <c:v>1001.8200000000002</c:v>
                      </c:pt>
                      <c:pt idx="2684">
                        <c:v>1001.8200000000002</c:v>
                      </c:pt>
                      <c:pt idx="2685">
                        <c:v>957.65000000000009</c:v>
                      </c:pt>
                      <c:pt idx="2686">
                        <c:v>921.32000000000016</c:v>
                      </c:pt>
                      <c:pt idx="2687">
                        <c:v>832.25999999999976</c:v>
                      </c:pt>
                      <c:pt idx="2688">
                        <c:v>881.7199999999998</c:v>
                      </c:pt>
                      <c:pt idx="2689">
                        <c:v>943.07000000000016</c:v>
                      </c:pt>
                      <c:pt idx="2690">
                        <c:v>943.07000000000016</c:v>
                      </c:pt>
                      <c:pt idx="2691">
                        <c:v>943.07000000000016</c:v>
                      </c:pt>
                      <c:pt idx="2692">
                        <c:v>932.50999999999976</c:v>
                      </c:pt>
                      <c:pt idx="2693">
                        <c:v>897.04999999999973</c:v>
                      </c:pt>
                      <c:pt idx="2694">
                        <c:v>884.90000000000009</c:v>
                      </c:pt>
                      <c:pt idx="2695">
                        <c:v>928.33999999999969</c:v>
                      </c:pt>
                      <c:pt idx="2696">
                        <c:v>925.07999999999947</c:v>
                      </c:pt>
                      <c:pt idx="2697">
                        <c:v>925.07999999999947</c:v>
                      </c:pt>
                      <c:pt idx="2698">
                        <c:v>925.07999999999947</c:v>
                      </c:pt>
                      <c:pt idx="2699">
                        <c:v>966.27</c:v>
                      </c:pt>
                      <c:pt idx="2700">
                        <c:v>957.34999999999991</c:v>
                      </c:pt>
                      <c:pt idx="2701">
                        <c:v>965.20999999999958</c:v>
                      </c:pt>
                      <c:pt idx="2702">
                        <c:v>970.09999999999991</c:v>
                      </c:pt>
                      <c:pt idx="2703">
                        <c:v>973.32999999999947</c:v>
                      </c:pt>
                      <c:pt idx="2704">
                        <c:v>973.32999999999947</c:v>
                      </c:pt>
                      <c:pt idx="2705">
                        <c:v>973.32999999999947</c:v>
                      </c:pt>
                      <c:pt idx="2706">
                        <c:v>973.32999999999947</c:v>
                      </c:pt>
                      <c:pt idx="2707">
                        <c:v>971.25999999999976</c:v>
                      </c:pt>
                      <c:pt idx="2708">
                        <c:v>977.33999999999969</c:v>
                      </c:pt>
                      <c:pt idx="2709">
                        <c:v>962.07000000000016</c:v>
                      </c:pt>
                      <c:pt idx="2710">
                        <c:v>999.11000000000013</c:v>
                      </c:pt>
                      <c:pt idx="2711">
                        <c:v>999.11000000000013</c:v>
                      </c:pt>
                      <c:pt idx="2712">
                        <c:v>999.11000000000013</c:v>
                      </c:pt>
                      <c:pt idx="2713">
                        <c:v>995.74000000000024</c:v>
                      </c:pt>
                      <c:pt idx="2714">
                        <c:v>996.48</c:v>
                      </c:pt>
                      <c:pt idx="2715">
                        <c:v>988.77</c:v>
                      </c:pt>
                      <c:pt idx="2716">
                        <c:v>1008.4000000000001</c:v>
                      </c:pt>
                      <c:pt idx="2717">
                        <c:v>1016.6599999999994</c:v>
                      </c:pt>
                      <c:pt idx="2718">
                        <c:v>1016.6599999999994</c:v>
                      </c:pt>
                      <c:pt idx="2719">
                        <c:v>1016.6599999999994</c:v>
                      </c:pt>
                      <c:pt idx="2720">
                        <c:v>1024.3699999999994</c:v>
                      </c:pt>
                      <c:pt idx="2721">
                        <c:v>1015.81</c:v>
                      </c:pt>
                      <c:pt idx="2722">
                        <c:v>992.91999999999962</c:v>
                      </c:pt>
                      <c:pt idx="2723">
                        <c:v>991.07999999999947</c:v>
                      </c:pt>
                      <c:pt idx="2724">
                        <c:v>935.66999999999962</c:v>
                      </c:pt>
                      <c:pt idx="2725">
                        <c:v>935.66999999999962</c:v>
                      </c:pt>
                      <c:pt idx="2726">
                        <c:v>935.66999999999962</c:v>
                      </c:pt>
                      <c:pt idx="2727">
                        <c:v>994.00999999999976</c:v>
                      </c:pt>
                      <c:pt idx="2728">
                        <c:v>1015.6599999999994</c:v>
                      </c:pt>
                      <c:pt idx="2729">
                        <c:v>1011.06</c:v>
                      </c:pt>
                      <c:pt idx="2730">
                        <c:v>1035.7099999999996</c:v>
                      </c:pt>
                      <c:pt idx="2731">
                        <c:v>1049.9199999999996</c:v>
                      </c:pt>
                      <c:pt idx="2732">
                        <c:v>1049.9199999999996</c:v>
                      </c:pt>
                      <c:pt idx="2733">
                        <c:v>1049.9199999999996</c:v>
                      </c:pt>
                      <c:pt idx="2734">
                        <c:v>1059.8299999999995</c:v>
                      </c:pt>
                      <c:pt idx="2735">
                        <c:v>1061.02</c:v>
                      </c:pt>
                      <c:pt idx="2736">
                        <c:v>1066.7199999999998</c:v>
                      </c:pt>
                      <c:pt idx="2737">
                        <c:v>1089.1599999999994</c:v>
                      </c:pt>
                      <c:pt idx="2738">
                        <c:v>1121.56</c:v>
                      </c:pt>
                      <c:pt idx="2739">
                        <c:v>1121.56</c:v>
                      </c:pt>
                      <c:pt idx="2740">
                        <c:v>1121.56</c:v>
                      </c:pt>
                      <c:pt idx="2741">
                        <c:v>1121.56</c:v>
                      </c:pt>
                      <c:pt idx="2742">
                        <c:v>1112.7599999999998</c:v>
                      </c:pt>
                      <c:pt idx="2743">
                        <c:v>1127.3499999999999</c:v>
                      </c:pt>
                      <c:pt idx="2744">
                        <c:v>1090.0399999999995</c:v>
                      </c:pt>
                      <c:pt idx="2745">
                        <c:v>1138.77</c:v>
                      </c:pt>
                      <c:pt idx="2746">
                        <c:v>1138.77</c:v>
                      </c:pt>
                      <c:pt idx="2747">
                        <c:v>1138.77</c:v>
                      </c:pt>
                      <c:pt idx="2748">
                        <c:v>1153.8499999999999</c:v>
                      </c:pt>
                      <c:pt idx="2749">
                        <c:v>1138.4299999999998</c:v>
                      </c:pt>
                      <c:pt idx="2750">
                        <c:v>1143.52</c:v>
                      </c:pt>
                      <c:pt idx="2751">
                        <c:v>1129.2499999999995</c:v>
                      </c:pt>
                      <c:pt idx="2752">
                        <c:v>1096.3799999999997</c:v>
                      </c:pt>
                      <c:pt idx="2753">
                        <c:v>1096.3799999999997</c:v>
                      </c:pt>
                      <c:pt idx="2754">
                        <c:v>1096.3799999999997</c:v>
                      </c:pt>
                      <c:pt idx="2755">
                        <c:v>1027.7099999999996</c:v>
                      </c:pt>
                      <c:pt idx="2756">
                        <c:v>1092.2800000000002</c:v>
                      </c:pt>
                      <c:pt idx="2757">
                        <c:v>1127.9099999999994</c:v>
                      </c:pt>
                      <c:pt idx="2758">
                        <c:v>1136.6999999999994</c:v>
                      </c:pt>
                      <c:pt idx="2759">
                        <c:v>1181.0099999999998</c:v>
                      </c:pt>
                      <c:pt idx="2760">
                        <c:v>1181.0099999999998</c:v>
                      </c:pt>
                      <c:pt idx="2761">
                        <c:v>1181.0099999999998</c:v>
                      </c:pt>
                      <c:pt idx="2762">
                        <c:v>1191.52</c:v>
                      </c:pt>
                      <c:pt idx="2763">
                        <c:v>1170.6799999999998</c:v>
                      </c:pt>
                      <c:pt idx="2764">
                        <c:v>1169.8600000000001</c:v>
                      </c:pt>
                      <c:pt idx="2765">
                        <c:v>1188.3699999999994</c:v>
                      </c:pt>
                      <c:pt idx="2766">
                        <c:v>1164.48</c:v>
                      </c:pt>
                      <c:pt idx="2767">
                        <c:v>1164.48</c:v>
                      </c:pt>
                      <c:pt idx="2768">
                        <c:v>1164.48</c:v>
                      </c:pt>
                      <c:pt idx="2769">
                        <c:v>1156.3799999999997</c:v>
                      </c:pt>
                      <c:pt idx="2770">
                        <c:v>1192.3699999999994</c:v>
                      </c:pt>
                      <c:pt idx="2771">
                        <c:v>1171.8799999999997</c:v>
                      </c:pt>
                      <c:pt idx="2772">
                        <c:v>1198.3200000000002</c:v>
                      </c:pt>
                      <c:pt idx="2773">
                        <c:v>1205.7400000000002</c:v>
                      </c:pt>
                      <c:pt idx="2774">
                        <c:v>1205.7400000000002</c:v>
                      </c:pt>
                      <c:pt idx="2775">
                        <c:v>1205.7400000000002</c:v>
                      </c:pt>
                      <c:pt idx="2776">
                        <c:v>1201.5700000000002</c:v>
                      </c:pt>
                      <c:pt idx="2777">
                        <c:v>1205.9699999999998</c:v>
                      </c:pt>
                      <c:pt idx="2778">
                        <c:v>1216.9199999999996</c:v>
                      </c:pt>
                      <c:pt idx="2779">
                        <c:v>1230.0499999999997</c:v>
                      </c:pt>
                      <c:pt idx="2780">
                        <c:v>1237.2199999999998</c:v>
                      </c:pt>
                      <c:pt idx="2781">
                        <c:v>1237.2199999999998</c:v>
                      </c:pt>
                      <c:pt idx="2782">
                        <c:v>1237.2199999999998</c:v>
                      </c:pt>
                      <c:pt idx="2783">
                        <c:v>1248.9299999999998</c:v>
                      </c:pt>
                      <c:pt idx="2784">
                        <c:v>1217.2999999999997</c:v>
                      </c:pt>
                      <c:pt idx="2785">
                        <c:v>1169.4900000000002</c:v>
                      </c:pt>
                      <c:pt idx="2786">
                        <c:v>1175.02</c:v>
                      </c:pt>
                      <c:pt idx="2787">
                        <c:v>1210.8899999999999</c:v>
                      </c:pt>
                      <c:pt idx="2788">
                        <c:v>1210.8899999999999</c:v>
                      </c:pt>
                      <c:pt idx="2789">
                        <c:v>1210.8899999999999</c:v>
                      </c:pt>
                      <c:pt idx="2790">
                        <c:v>1248.7499999999995</c:v>
                      </c:pt>
                      <c:pt idx="2791">
                        <c:v>1255.4499999999994</c:v>
                      </c:pt>
                      <c:pt idx="2792">
                        <c:v>1265.4099999999994</c:v>
                      </c:pt>
                      <c:pt idx="2793">
                        <c:v>1239.2199999999998</c:v>
                      </c:pt>
                      <c:pt idx="2794">
                        <c:v>1278.5899999999997</c:v>
                      </c:pt>
                      <c:pt idx="2795">
                        <c:v>1278.5899999999997</c:v>
                      </c:pt>
                      <c:pt idx="2796">
                        <c:v>1278.5899999999997</c:v>
                      </c:pt>
                      <c:pt idx="2797">
                        <c:v>1298.0099999999998</c:v>
                      </c:pt>
                      <c:pt idx="2798">
                        <c:v>1291.9000000000001</c:v>
                      </c:pt>
                      <c:pt idx="2799">
                        <c:v>1293.31</c:v>
                      </c:pt>
                      <c:pt idx="2800">
                        <c:v>1306.1699999999996</c:v>
                      </c:pt>
                      <c:pt idx="2801">
                        <c:v>1304.6500000000001</c:v>
                      </c:pt>
                      <c:pt idx="2802">
                        <c:v>1304.6500000000001</c:v>
                      </c:pt>
                      <c:pt idx="2803">
                        <c:v>1304.6500000000001</c:v>
                      </c:pt>
                      <c:pt idx="2804">
                        <c:v>1304.6500000000001</c:v>
                      </c:pt>
                      <c:pt idx="2805">
                        <c:v>1289.2499999999995</c:v>
                      </c:pt>
                      <c:pt idx="2806">
                        <c:v>1283.2899999999995</c:v>
                      </c:pt>
                      <c:pt idx="2807">
                        <c:v>1262.4999999999995</c:v>
                      </c:pt>
                      <c:pt idx="2808">
                        <c:v>1227.7999999999997</c:v>
                      </c:pt>
                      <c:pt idx="2809">
                        <c:v>1227.7999999999997</c:v>
                      </c:pt>
                      <c:pt idx="2810">
                        <c:v>1227.7999999999997</c:v>
                      </c:pt>
                      <c:pt idx="2811">
                        <c:v>1237.9499999999994</c:v>
                      </c:pt>
                      <c:pt idx="2812">
                        <c:v>1212.27</c:v>
                      </c:pt>
                      <c:pt idx="2813">
                        <c:v>1249.9199999999996</c:v>
                      </c:pt>
                      <c:pt idx="2814">
                        <c:v>1242.9699999999998</c:v>
                      </c:pt>
                      <c:pt idx="2815">
                        <c:v>1202.2099999999996</c:v>
                      </c:pt>
                      <c:pt idx="2816">
                        <c:v>1202.2099999999996</c:v>
                      </c:pt>
                      <c:pt idx="2817">
                        <c:v>1202.2099999999996</c:v>
                      </c:pt>
                      <c:pt idx="2818">
                        <c:v>1126.9499999999994</c:v>
                      </c:pt>
                      <c:pt idx="2819">
                        <c:v>1123.4099999999994</c:v>
                      </c:pt>
                      <c:pt idx="2820">
                        <c:v>1164.8600000000001</c:v>
                      </c:pt>
                      <c:pt idx="2821">
                        <c:v>1218.1999999999994</c:v>
                      </c:pt>
                      <c:pt idx="2822">
                        <c:v>1224.6999999999994</c:v>
                      </c:pt>
                      <c:pt idx="2823">
                        <c:v>1224.6999999999994</c:v>
                      </c:pt>
                      <c:pt idx="2824">
                        <c:v>1224.6999999999994</c:v>
                      </c:pt>
                      <c:pt idx="2825">
                        <c:v>1212.3299999999995</c:v>
                      </c:pt>
                      <c:pt idx="2826">
                        <c:v>1121.8499999999999</c:v>
                      </c:pt>
                      <c:pt idx="2827">
                        <c:v>1128.6799999999998</c:v>
                      </c:pt>
                      <c:pt idx="2828">
                        <c:v>1076.7599999999998</c:v>
                      </c:pt>
                      <c:pt idx="2829">
                        <c:v>1126.2599999999998</c:v>
                      </c:pt>
                      <c:pt idx="2830">
                        <c:v>1126.2599999999998</c:v>
                      </c:pt>
                      <c:pt idx="2831">
                        <c:v>1126.2599999999998</c:v>
                      </c:pt>
                      <c:pt idx="2832">
                        <c:v>1069.6799999999998</c:v>
                      </c:pt>
                      <c:pt idx="2833">
                        <c:v>1114.94</c:v>
                      </c:pt>
                      <c:pt idx="2834">
                        <c:v>1132.77</c:v>
                      </c:pt>
                      <c:pt idx="2835">
                        <c:v>1168.98</c:v>
                      </c:pt>
                      <c:pt idx="2836">
                        <c:v>1160.56</c:v>
                      </c:pt>
                      <c:pt idx="2837">
                        <c:v>1160.56</c:v>
                      </c:pt>
                      <c:pt idx="2838">
                        <c:v>1160.56</c:v>
                      </c:pt>
                      <c:pt idx="2839">
                        <c:v>1130.4099999999994</c:v>
                      </c:pt>
                      <c:pt idx="2840">
                        <c:v>1119.8699999999994</c:v>
                      </c:pt>
                      <c:pt idx="2841">
                        <c:v>1133.02</c:v>
                      </c:pt>
                      <c:pt idx="2842">
                        <c:v>1207.48</c:v>
                      </c:pt>
                      <c:pt idx="2843">
                        <c:v>1240.5899999999997</c:v>
                      </c:pt>
                      <c:pt idx="2844">
                        <c:v>1240.5899999999997</c:v>
                      </c:pt>
                      <c:pt idx="2845">
                        <c:v>1240.5899999999997</c:v>
                      </c:pt>
                      <c:pt idx="2846">
                        <c:v>1255.6799999999998</c:v>
                      </c:pt>
                      <c:pt idx="2847">
                        <c:v>1288.8499999999999</c:v>
                      </c:pt>
                      <c:pt idx="2848">
                        <c:v>1305.4099999999994</c:v>
                      </c:pt>
                      <c:pt idx="2849">
                        <c:v>1318.9999999999995</c:v>
                      </c:pt>
                      <c:pt idx="2850">
                        <c:v>1314.1199999999994</c:v>
                      </c:pt>
                      <c:pt idx="2851">
                        <c:v>1314.1199999999994</c:v>
                      </c:pt>
                      <c:pt idx="2852">
                        <c:v>1314.1199999999994</c:v>
                      </c:pt>
                      <c:pt idx="2853">
                        <c:v>1335.6999999999994</c:v>
                      </c:pt>
                      <c:pt idx="2854">
                        <c:v>1344.0099999999998</c:v>
                      </c:pt>
                      <c:pt idx="2855">
                        <c:v>1320.9</c:v>
                      </c:pt>
                      <c:pt idx="2856">
                        <c:v>1365.6399999999999</c:v>
                      </c:pt>
                      <c:pt idx="2857">
                        <c:v>1374.6</c:v>
                      </c:pt>
                      <c:pt idx="2858">
                        <c:v>1374.6</c:v>
                      </c:pt>
                      <c:pt idx="2859">
                        <c:v>1374.6</c:v>
                      </c:pt>
                      <c:pt idx="2860">
                        <c:v>1373.02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ABC1-49B4-8E3E-D2FCD838BECA}"/>
                  </c:ext>
                </c:extLst>
              </c15:ser>
            </c15:filteredAreaSeries>
          </c:ext>
        </c:extLst>
      </c:areaChart>
      <c:lineChart>
        <c:grouping val="standard"/>
        <c:varyColors val="0"/>
        <c:ser>
          <c:idx val="7"/>
          <c:order val="6"/>
          <c:tx>
            <c:strRef>
              <c:f>BB_Data!$L$21</c:f>
              <c:strCache>
                <c:ptCount val="1"/>
                <c:pt idx="0">
                  <c:v>SPX Index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255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652F-4A68-9A33-E7E465FAB312}"/>
              </c:ext>
            </c:extLst>
          </c:dPt>
          <c:cat>
            <c:numRef>
              <c:f>BB_Data!$K$22:$K$5000</c:f>
              <c:numCache>
                <c:formatCode>m/d/yyyy</c:formatCode>
                <c:ptCount val="4979"/>
                <c:pt idx="0">
                  <c:v>41641</c:v>
                </c:pt>
                <c:pt idx="1">
                  <c:v>41642</c:v>
                </c:pt>
                <c:pt idx="2">
                  <c:v>41643</c:v>
                </c:pt>
                <c:pt idx="3">
                  <c:v>41644</c:v>
                </c:pt>
                <c:pt idx="4">
                  <c:v>41645</c:v>
                </c:pt>
                <c:pt idx="5">
                  <c:v>41646</c:v>
                </c:pt>
                <c:pt idx="6">
                  <c:v>41647</c:v>
                </c:pt>
                <c:pt idx="7">
                  <c:v>41648</c:v>
                </c:pt>
                <c:pt idx="8">
                  <c:v>41649</c:v>
                </c:pt>
                <c:pt idx="9">
                  <c:v>41650</c:v>
                </c:pt>
                <c:pt idx="10">
                  <c:v>41651</c:v>
                </c:pt>
                <c:pt idx="11">
                  <c:v>41652</c:v>
                </c:pt>
                <c:pt idx="12">
                  <c:v>41653</c:v>
                </c:pt>
                <c:pt idx="13">
                  <c:v>41654</c:v>
                </c:pt>
                <c:pt idx="14">
                  <c:v>41655</c:v>
                </c:pt>
                <c:pt idx="15">
                  <c:v>41656</c:v>
                </c:pt>
                <c:pt idx="16">
                  <c:v>41657</c:v>
                </c:pt>
                <c:pt idx="17">
                  <c:v>41658</c:v>
                </c:pt>
                <c:pt idx="18">
                  <c:v>41659</c:v>
                </c:pt>
                <c:pt idx="19">
                  <c:v>41660</c:v>
                </c:pt>
                <c:pt idx="20">
                  <c:v>41661</c:v>
                </c:pt>
                <c:pt idx="21">
                  <c:v>41662</c:v>
                </c:pt>
                <c:pt idx="22">
                  <c:v>41663</c:v>
                </c:pt>
                <c:pt idx="23">
                  <c:v>41664</c:v>
                </c:pt>
                <c:pt idx="24">
                  <c:v>41665</c:v>
                </c:pt>
                <c:pt idx="25">
                  <c:v>41666</c:v>
                </c:pt>
                <c:pt idx="26">
                  <c:v>41667</c:v>
                </c:pt>
                <c:pt idx="27">
                  <c:v>41668</c:v>
                </c:pt>
                <c:pt idx="28">
                  <c:v>41669</c:v>
                </c:pt>
                <c:pt idx="29">
                  <c:v>41670</c:v>
                </c:pt>
                <c:pt idx="30">
                  <c:v>41671</c:v>
                </c:pt>
                <c:pt idx="31">
                  <c:v>41672</c:v>
                </c:pt>
                <c:pt idx="32">
                  <c:v>41673</c:v>
                </c:pt>
                <c:pt idx="33">
                  <c:v>41674</c:v>
                </c:pt>
                <c:pt idx="34">
                  <c:v>41675</c:v>
                </c:pt>
                <c:pt idx="35">
                  <c:v>41676</c:v>
                </c:pt>
                <c:pt idx="36">
                  <c:v>41677</c:v>
                </c:pt>
                <c:pt idx="37">
                  <c:v>41678</c:v>
                </c:pt>
                <c:pt idx="38">
                  <c:v>41679</c:v>
                </c:pt>
                <c:pt idx="39">
                  <c:v>41680</c:v>
                </c:pt>
                <c:pt idx="40">
                  <c:v>41681</c:v>
                </c:pt>
                <c:pt idx="41">
                  <c:v>41682</c:v>
                </c:pt>
                <c:pt idx="42">
                  <c:v>41683</c:v>
                </c:pt>
                <c:pt idx="43">
                  <c:v>41684</c:v>
                </c:pt>
                <c:pt idx="44">
                  <c:v>41685</c:v>
                </c:pt>
                <c:pt idx="45">
                  <c:v>41686</c:v>
                </c:pt>
                <c:pt idx="46">
                  <c:v>41687</c:v>
                </c:pt>
                <c:pt idx="47">
                  <c:v>41688</c:v>
                </c:pt>
                <c:pt idx="48">
                  <c:v>41689</c:v>
                </c:pt>
                <c:pt idx="49">
                  <c:v>41690</c:v>
                </c:pt>
                <c:pt idx="50">
                  <c:v>41691</c:v>
                </c:pt>
                <c:pt idx="51">
                  <c:v>41692</c:v>
                </c:pt>
                <c:pt idx="52">
                  <c:v>41693</c:v>
                </c:pt>
                <c:pt idx="53">
                  <c:v>41694</c:v>
                </c:pt>
                <c:pt idx="54">
                  <c:v>41695</c:v>
                </c:pt>
                <c:pt idx="55">
                  <c:v>41696</c:v>
                </c:pt>
                <c:pt idx="56">
                  <c:v>41697</c:v>
                </c:pt>
                <c:pt idx="57">
                  <c:v>41698</c:v>
                </c:pt>
                <c:pt idx="58">
                  <c:v>41699</c:v>
                </c:pt>
                <c:pt idx="59">
                  <c:v>41700</c:v>
                </c:pt>
                <c:pt idx="60">
                  <c:v>41701</c:v>
                </c:pt>
                <c:pt idx="61">
                  <c:v>41702</c:v>
                </c:pt>
                <c:pt idx="62">
                  <c:v>41703</c:v>
                </c:pt>
                <c:pt idx="63">
                  <c:v>41704</c:v>
                </c:pt>
                <c:pt idx="64">
                  <c:v>41705</c:v>
                </c:pt>
                <c:pt idx="65">
                  <c:v>41706</c:v>
                </c:pt>
                <c:pt idx="66">
                  <c:v>41707</c:v>
                </c:pt>
                <c:pt idx="67">
                  <c:v>41708</c:v>
                </c:pt>
                <c:pt idx="68">
                  <c:v>41709</c:v>
                </c:pt>
                <c:pt idx="69">
                  <c:v>41710</c:v>
                </c:pt>
                <c:pt idx="70">
                  <c:v>41711</c:v>
                </c:pt>
                <c:pt idx="71">
                  <c:v>41712</c:v>
                </c:pt>
                <c:pt idx="72">
                  <c:v>41713</c:v>
                </c:pt>
                <c:pt idx="73">
                  <c:v>41714</c:v>
                </c:pt>
                <c:pt idx="74">
                  <c:v>41715</c:v>
                </c:pt>
                <c:pt idx="75">
                  <c:v>41716</c:v>
                </c:pt>
                <c:pt idx="76">
                  <c:v>41717</c:v>
                </c:pt>
                <c:pt idx="77">
                  <c:v>41718</c:v>
                </c:pt>
                <c:pt idx="78">
                  <c:v>41719</c:v>
                </c:pt>
                <c:pt idx="79">
                  <c:v>41720</c:v>
                </c:pt>
                <c:pt idx="80">
                  <c:v>41721</c:v>
                </c:pt>
                <c:pt idx="81">
                  <c:v>41722</c:v>
                </c:pt>
                <c:pt idx="82">
                  <c:v>41723</c:v>
                </c:pt>
                <c:pt idx="83">
                  <c:v>41724</c:v>
                </c:pt>
                <c:pt idx="84">
                  <c:v>41725</c:v>
                </c:pt>
                <c:pt idx="85">
                  <c:v>41726</c:v>
                </c:pt>
                <c:pt idx="86">
                  <c:v>41727</c:v>
                </c:pt>
                <c:pt idx="87">
                  <c:v>41728</c:v>
                </c:pt>
                <c:pt idx="88">
                  <c:v>41729</c:v>
                </c:pt>
                <c:pt idx="89">
                  <c:v>41730</c:v>
                </c:pt>
                <c:pt idx="90">
                  <c:v>41731</c:v>
                </c:pt>
                <c:pt idx="91">
                  <c:v>41732</c:v>
                </c:pt>
                <c:pt idx="92">
                  <c:v>41733</c:v>
                </c:pt>
                <c:pt idx="93">
                  <c:v>41734</c:v>
                </c:pt>
                <c:pt idx="94">
                  <c:v>41735</c:v>
                </c:pt>
                <c:pt idx="95">
                  <c:v>41736</c:v>
                </c:pt>
                <c:pt idx="96">
                  <c:v>41737</c:v>
                </c:pt>
                <c:pt idx="97">
                  <c:v>41738</c:v>
                </c:pt>
                <c:pt idx="98">
                  <c:v>41739</c:v>
                </c:pt>
                <c:pt idx="99">
                  <c:v>41740</c:v>
                </c:pt>
                <c:pt idx="100">
                  <c:v>41741</c:v>
                </c:pt>
                <c:pt idx="101">
                  <c:v>41742</c:v>
                </c:pt>
                <c:pt idx="102">
                  <c:v>41743</c:v>
                </c:pt>
                <c:pt idx="103">
                  <c:v>41744</c:v>
                </c:pt>
                <c:pt idx="104">
                  <c:v>41745</c:v>
                </c:pt>
                <c:pt idx="105">
                  <c:v>41746</c:v>
                </c:pt>
                <c:pt idx="106">
                  <c:v>41747</c:v>
                </c:pt>
                <c:pt idx="107">
                  <c:v>41748</c:v>
                </c:pt>
                <c:pt idx="108">
                  <c:v>41749</c:v>
                </c:pt>
                <c:pt idx="109">
                  <c:v>41750</c:v>
                </c:pt>
                <c:pt idx="110">
                  <c:v>41751</c:v>
                </c:pt>
                <c:pt idx="111">
                  <c:v>41752</c:v>
                </c:pt>
                <c:pt idx="112">
                  <c:v>41753</c:v>
                </c:pt>
                <c:pt idx="113">
                  <c:v>41754</c:v>
                </c:pt>
                <c:pt idx="114">
                  <c:v>41755</c:v>
                </c:pt>
                <c:pt idx="115">
                  <c:v>41756</c:v>
                </c:pt>
                <c:pt idx="116">
                  <c:v>41757</c:v>
                </c:pt>
                <c:pt idx="117">
                  <c:v>41758</c:v>
                </c:pt>
                <c:pt idx="118">
                  <c:v>41759</c:v>
                </c:pt>
                <c:pt idx="119">
                  <c:v>41760</c:v>
                </c:pt>
                <c:pt idx="120">
                  <c:v>41761</c:v>
                </c:pt>
                <c:pt idx="121">
                  <c:v>41762</c:v>
                </c:pt>
                <c:pt idx="122">
                  <c:v>41763</c:v>
                </c:pt>
                <c:pt idx="123">
                  <c:v>41764</c:v>
                </c:pt>
                <c:pt idx="124">
                  <c:v>41765</c:v>
                </c:pt>
                <c:pt idx="125">
                  <c:v>41766</c:v>
                </c:pt>
                <c:pt idx="126">
                  <c:v>41767</c:v>
                </c:pt>
                <c:pt idx="127">
                  <c:v>41768</c:v>
                </c:pt>
                <c:pt idx="128">
                  <c:v>41769</c:v>
                </c:pt>
                <c:pt idx="129">
                  <c:v>41770</c:v>
                </c:pt>
                <c:pt idx="130">
                  <c:v>41771</c:v>
                </c:pt>
                <c:pt idx="131">
                  <c:v>41772</c:v>
                </c:pt>
                <c:pt idx="132">
                  <c:v>41773</c:v>
                </c:pt>
                <c:pt idx="133">
                  <c:v>41774</c:v>
                </c:pt>
                <c:pt idx="134">
                  <c:v>41775</c:v>
                </c:pt>
                <c:pt idx="135">
                  <c:v>41776</c:v>
                </c:pt>
                <c:pt idx="136">
                  <c:v>41777</c:v>
                </c:pt>
                <c:pt idx="137">
                  <c:v>41778</c:v>
                </c:pt>
                <c:pt idx="138">
                  <c:v>41779</c:v>
                </c:pt>
                <c:pt idx="139">
                  <c:v>41780</c:v>
                </c:pt>
                <c:pt idx="140">
                  <c:v>41781</c:v>
                </c:pt>
                <c:pt idx="141">
                  <c:v>41782</c:v>
                </c:pt>
                <c:pt idx="142">
                  <c:v>41783</c:v>
                </c:pt>
                <c:pt idx="143">
                  <c:v>41784</c:v>
                </c:pt>
                <c:pt idx="144">
                  <c:v>41785</c:v>
                </c:pt>
                <c:pt idx="145">
                  <c:v>41786</c:v>
                </c:pt>
                <c:pt idx="146">
                  <c:v>41787</c:v>
                </c:pt>
                <c:pt idx="147">
                  <c:v>41788</c:v>
                </c:pt>
                <c:pt idx="148">
                  <c:v>41789</c:v>
                </c:pt>
                <c:pt idx="149">
                  <c:v>41790</c:v>
                </c:pt>
                <c:pt idx="150">
                  <c:v>41791</c:v>
                </c:pt>
                <c:pt idx="151">
                  <c:v>41792</c:v>
                </c:pt>
                <c:pt idx="152">
                  <c:v>41793</c:v>
                </c:pt>
                <c:pt idx="153">
                  <c:v>41794</c:v>
                </c:pt>
                <c:pt idx="154">
                  <c:v>41795</c:v>
                </c:pt>
                <c:pt idx="155">
                  <c:v>41796</c:v>
                </c:pt>
                <c:pt idx="156">
                  <c:v>41797</c:v>
                </c:pt>
                <c:pt idx="157">
                  <c:v>41798</c:v>
                </c:pt>
                <c:pt idx="158">
                  <c:v>41799</c:v>
                </c:pt>
                <c:pt idx="159">
                  <c:v>41800</c:v>
                </c:pt>
                <c:pt idx="160">
                  <c:v>41801</c:v>
                </c:pt>
                <c:pt idx="161">
                  <c:v>41802</c:v>
                </c:pt>
                <c:pt idx="162">
                  <c:v>41803</c:v>
                </c:pt>
                <c:pt idx="163">
                  <c:v>41804</c:v>
                </c:pt>
                <c:pt idx="164">
                  <c:v>41805</c:v>
                </c:pt>
                <c:pt idx="165">
                  <c:v>41806</c:v>
                </c:pt>
                <c:pt idx="166">
                  <c:v>41807</c:v>
                </c:pt>
                <c:pt idx="167">
                  <c:v>41808</c:v>
                </c:pt>
                <c:pt idx="168">
                  <c:v>41809</c:v>
                </c:pt>
                <c:pt idx="169">
                  <c:v>41810</c:v>
                </c:pt>
                <c:pt idx="170">
                  <c:v>41811</c:v>
                </c:pt>
                <c:pt idx="171">
                  <c:v>41812</c:v>
                </c:pt>
                <c:pt idx="172">
                  <c:v>41813</c:v>
                </c:pt>
                <c:pt idx="173">
                  <c:v>41814</c:v>
                </c:pt>
                <c:pt idx="174">
                  <c:v>41815</c:v>
                </c:pt>
                <c:pt idx="175">
                  <c:v>41816</c:v>
                </c:pt>
                <c:pt idx="176">
                  <c:v>41817</c:v>
                </c:pt>
                <c:pt idx="177">
                  <c:v>41818</c:v>
                </c:pt>
                <c:pt idx="178">
                  <c:v>41819</c:v>
                </c:pt>
                <c:pt idx="179">
                  <c:v>41820</c:v>
                </c:pt>
                <c:pt idx="180">
                  <c:v>41821</c:v>
                </c:pt>
                <c:pt idx="181">
                  <c:v>41822</c:v>
                </c:pt>
                <c:pt idx="182">
                  <c:v>41823</c:v>
                </c:pt>
                <c:pt idx="183">
                  <c:v>41824</c:v>
                </c:pt>
                <c:pt idx="184">
                  <c:v>41825</c:v>
                </c:pt>
                <c:pt idx="185">
                  <c:v>41826</c:v>
                </c:pt>
                <c:pt idx="186">
                  <c:v>41827</c:v>
                </c:pt>
                <c:pt idx="187">
                  <c:v>41828</c:v>
                </c:pt>
                <c:pt idx="188">
                  <c:v>41829</c:v>
                </c:pt>
                <c:pt idx="189">
                  <c:v>41830</c:v>
                </c:pt>
                <c:pt idx="190">
                  <c:v>41831</c:v>
                </c:pt>
                <c:pt idx="191">
                  <c:v>41832</c:v>
                </c:pt>
                <c:pt idx="192">
                  <c:v>41833</c:v>
                </c:pt>
                <c:pt idx="193">
                  <c:v>41834</c:v>
                </c:pt>
                <c:pt idx="194">
                  <c:v>41835</c:v>
                </c:pt>
                <c:pt idx="195">
                  <c:v>41836</c:v>
                </c:pt>
                <c:pt idx="196">
                  <c:v>41837</c:v>
                </c:pt>
                <c:pt idx="197">
                  <c:v>41838</c:v>
                </c:pt>
                <c:pt idx="198">
                  <c:v>41839</c:v>
                </c:pt>
                <c:pt idx="199">
                  <c:v>41840</c:v>
                </c:pt>
                <c:pt idx="200">
                  <c:v>41841</c:v>
                </c:pt>
                <c:pt idx="201">
                  <c:v>41842</c:v>
                </c:pt>
                <c:pt idx="202">
                  <c:v>41843</c:v>
                </c:pt>
                <c:pt idx="203">
                  <c:v>41844</c:v>
                </c:pt>
                <c:pt idx="204">
                  <c:v>41845</c:v>
                </c:pt>
                <c:pt idx="205">
                  <c:v>41846</c:v>
                </c:pt>
                <c:pt idx="206">
                  <c:v>41847</c:v>
                </c:pt>
                <c:pt idx="207">
                  <c:v>41848</c:v>
                </c:pt>
                <c:pt idx="208">
                  <c:v>41849</c:v>
                </c:pt>
                <c:pt idx="209">
                  <c:v>41850</c:v>
                </c:pt>
                <c:pt idx="210">
                  <c:v>41851</c:v>
                </c:pt>
                <c:pt idx="211">
                  <c:v>41852</c:v>
                </c:pt>
                <c:pt idx="212">
                  <c:v>41853</c:v>
                </c:pt>
                <c:pt idx="213">
                  <c:v>41854</c:v>
                </c:pt>
                <c:pt idx="214">
                  <c:v>41855</c:v>
                </c:pt>
                <c:pt idx="215">
                  <c:v>41856</c:v>
                </c:pt>
                <c:pt idx="216">
                  <c:v>41857</c:v>
                </c:pt>
                <c:pt idx="217">
                  <c:v>41858</c:v>
                </c:pt>
                <c:pt idx="218">
                  <c:v>41859</c:v>
                </c:pt>
                <c:pt idx="219">
                  <c:v>41860</c:v>
                </c:pt>
                <c:pt idx="220">
                  <c:v>41861</c:v>
                </c:pt>
                <c:pt idx="221">
                  <c:v>41862</c:v>
                </c:pt>
                <c:pt idx="222">
                  <c:v>41863</c:v>
                </c:pt>
                <c:pt idx="223">
                  <c:v>41864</c:v>
                </c:pt>
                <c:pt idx="224">
                  <c:v>41865</c:v>
                </c:pt>
                <c:pt idx="225">
                  <c:v>41866</c:v>
                </c:pt>
                <c:pt idx="226">
                  <c:v>41867</c:v>
                </c:pt>
                <c:pt idx="227">
                  <c:v>41868</c:v>
                </c:pt>
                <c:pt idx="228">
                  <c:v>41869</c:v>
                </c:pt>
                <c:pt idx="229">
                  <c:v>41870</c:v>
                </c:pt>
                <c:pt idx="230">
                  <c:v>41871</c:v>
                </c:pt>
                <c:pt idx="231">
                  <c:v>41872</c:v>
                </c:pt>
                <c:pt idx="232">
                  <c:v>41873</c:v>
                </c:pt>
                <c:pt idx="233">
                  <c:v>41874</c:v>
                </c:pt>
                <c:pt idx="234">
                  <c:v>41875</c:v>
                </c:pt>
                <c:pt idx="235">
                  <c:v>41876</c:v>
                </c:pt>
                <c:pt idx="236">
                  <c:v>41877</c:v>
                </c:pt>
                <c:pt idx="237">
                  <c:v>41878</c:v>
                </c:pt>
                <c:pt idx="238">
                  <c:v>41879</c:v>
                </c:pt>
                <c:pt idx="239">
                  <c:v>41880</c:v>
                </c:pt>
                <c:pt idx="240">
                  <c:v>41881</c:v>
                </c:pt>
                <c:pt idx="241">
                  <c:v>41882</c:v>
                </c:pt>
                <c:pt idx="242">
                  <c:v>41883</c:v>
                </c:pt>
                <c:pt idx="243">
                  <c:v>41884</c:v>
                </c:pt>
                <c:pt idx="244">
                  <c:v>41885</c:v>
                </c:pt>
                <c:pt idx="245">
                  <c:v>41886</c:v>
                </c:pt>
                <c:pt idx="246">
                  <c:v>41887</c:v>
                </c:pt>
                <c:pt idx="247">
                  <c:v>41888</c:v>
                </c:pt>
                <c:pt idx="248">
                  <c:v>41889</c:v>
                </c:pt>
                <c:pt idx="249">
                  <c:v>41890</c:v>
                </c:pt>
                <c:pt idx="250">
                  <c:v>41891</c:v>
                </c:pt>
                <c:pt idx="251">
                  <c:v>41892</c:v>
                </c:pt>
                <c:pt idx="252">
                  <c:v>41893</c:v>
                </c:pt>
                <c:pt idx="253">
                  <c:v>41894</c:v>
                </c:pt>
                <c:pt idx="254">
                  <c:v>41895</c:v>
                </c:pt>
                <c:pt idx="255">
                  <c:v>41896</c:v>
                </c:pt>
                <c:pt idx="256">
                  <c:v>41897</c:v>
                </c:pt>
                <c:pt idx="257">
                  <c:v>41898</c:v>
                </c:pt>
                <c:pt idx="258">
                  <c:v>41899</c:v>
                </c:pt>
                <c:pt idx="259">
                  <c:v>41900</c:v>
                </c:pt>
                <c:pt idx="260">
                  <c:v>41901</c:v>
                </c:pt>
                <c:pt idx="261">
                  <c:v>41902</c:v>
                </c:pt>
                <c:pt idx="262">
                  <c:v>41903</c:v>
                </c:pt>
                <c:pt idx="263">
                  <c:v>41904</c:v>
                </c:pt>
                <c:pt idx="264">
                  <c:v>41905</c:v>
                </c:pt>
                <c:pt idx="265">
                  <c:v>41906</c:v>
                </c:pt>
                <c:pt idx="266">
                  <c:v>41907</c:v>
                </c:pt>
                <c:pt idx="267">
                  <c:v>41908</c:v>
                </c:pt>
                <c:pt idx="268">
                  <c:v>41909</c:v>
                </c:pt>
                <c:pt idx="269">
                  <c:v>41910</c:v>
                </c:pt>
                <c:pt idx="270">
                  <c:v>41911</c:v>
                </c:pt>
                <c:pt idx="271">
                  <c:v>41912</c:v>
                </c:pt>
                <c:pt idx="272">
                  <c:v>41913</c:v>
                </c:pt>
                <c:pt idx="273">
                  <c:v>41914</c:v>
                </c:pt>
                <c:pt idx="274">
                  <c:v>41915</c:v>
                </c:pt>
                <c:pt idx="275">
                  <c:v>41916</c:v>
                </c:pt>
                <c:pt idx="276">
                  <c:v>41917</c:v>
                </c:pt>
                <c:pt idx="277">
                  <c:v>41918</c:v>
                </c:pt>
                <c:pt idx="278">
                  <c:v>41919</c:v>
                </c:pt>
                <c:pt idx="279">
                  <c:v>41920</c:v>
                </c:pt>
                <c:pt idx="280">
                  <c:v>41921</c:v>
                </c:pt>
                <c:pt idx="281">
                  <c:v>41922</c:v>
                </c:pt>
                <c:pt idx="282">
                  <c:v>41923</c:v>
                </c:pt>
                <c:pt idx="283">
                  <c:v>41924</c:v>
                </c:pt>
                <c:pt idx="284">
                  <c:v>41925</c:v>
                </c:pt>
                <c:pt idx="285">
                  <c:v>41926</c:v>
                </c:pt>
                <c:pt idx="286">
                  <c:v>41927</c:v>
                </c:pt>
                <c:pt idx="287">
                  <c:v>41928</c:v>
                </c:pt>
                <c:pt idx="288">
                  <c:v>41929</c:v>
                </c:pt>
                <c:pt idx="289">
                  <c:v>41930</c:v>
                </c:pt>
                <c:pt idx="290">
                  <c:v>41931</c:v>
                </c:pt>
                <c:pt idx="291">
                  <c:v>41932</c:v>
                </c:pt>
                <c:pt idx="292">
                  <c:v>41933</c:v>
                </c:pt>
                <c:pt idx="293">
                  <c:v>41934</c:v>
                </c:pt>
                <c:pt idx="294">
                  <c:v>41935</c:v>
                </c:pt>
                <c:pt idx="295">
                  <c:v>41936</c:v>
                </c:pt>
                <c:pt idx="296">
                  <c:v>41937</c:v>
                </c:pt>
                <c:pt idx="297">
                  <c:v>41938</c:v>
                </c:pt>
                <c:pt idx="298">
                  <c:v>41939</c:v>
                </c:pt>
                <c:pt idx="299">
                  <c:v>41940</c:v>
                </c:pt>
                <c:pt idx="300">
                  <c:v>41941</c:v>
                </c:pt>
                <c:pt idx="301">
                  <c:v>41942</c:v>
                </c:pt>
                <c:pt idx="302">
                  <c:v>41943</c:v>
                </c:pt>
                <c:pt idx="303">
                  <c:v>41944</c:v>
                </c:pt>
                <c:pt idx="304">
                  <c:v>41945</c:v>
                </c:pt>
                <c:pt idx="305">
                  <c:v>41946</c:v>
                </c:pt>
                <c:pt idx="306">
                  <c:v>41947</c:v>
                </c:pt>
                <c:pt idx="307">
                  <c:v>41948</c:v>
                </c:pt>
                <c:pt idx="308">
                  <c:v>41949</c:v>
                </c:pt>
                <c:pt idx="309">
                  <c:v>41950</c:v>
                </c:pt>
                <c:pt idx="310">
                  <c:v>41951</c:v>
                </c:pt>
                <c:pt idx="311">
                  <c:v>41952</c:v>
                </c:pt>
                <c:pt idx="312">
                  <c:v>41953</c:v>
                </c:pt>
                <c:pt idx="313">
                  <c:v>41954</c:v>
                </c:pt>
                <c:pt idx="314">
                  <c:v>41955</c:v>
                </c:pt>
                <c:pt idx="315">
                  <c:v>41956</c:v>
                </c:pt>
                <c:pt idx="316">
                  <c:v>41957</c:v>
                </c:pt>
                <c:pt idx="317">
                  <c:v>41958</c:v>
                </c:pt>
                <c:pt idx="318">
                  <c:v>41959</c:v>
                </c:pt>
                <c:pt idx="319">
                  <c:v>41960</c:v>
                </c:pt>
                <c:pt idx="320">
                  <c:v>41961</c:v>
                </c:pt>
                <c:pt idx="321">
                  <c:v>41962</c:v>
                </c:pt>
                <c:pt idx="322">
                  <c:v>41963</c:v>
                </c:pt>
                <c:pt idx="323">
                  <c:v>41964</c:v>
                </c:pt>
                <c:pt idx="324">
                  <c:v>41965</c:v>
                </c:pt>
                <c:pt idx="325">
                  <c:v>41966</c:v>
                </c:pt>
                <c:pt idx="326">
                  <c:v>41967</c:v>
                </c:pt>
                <c:pt idx="327">
                  <c:v>41968</c:v>
                </c:pt>
                <c:pt idx="328">
                  <c:v>41969</c:v>
                </c:pt>
                <c:pt idx="329">
                  <c:v>41970</c:v>
                </c:pt>
                <c:pt idx="330">
                  <c:v>41971</c:v>
                </c:pt>
                <c:pt idx="331">
                  <c:v>41972</c:v>
                </c:pt>
                <c:pt idx="332">
                  <c:v>41973</c:v>
                </c:pt>
                <c:pt idx="333">
                  <c:v>41974</c:v>
                </c:pt>
                <c:pt idx="334">
                  <c:v>41975</c:v>
                </c:pt>
                <c:pt idx="335">
                  <c:v>41976</c:v>
                </c:pt>
                <c:pt idx="336">
                  <c:v>41977</c:v>
                </c:pt>
                <c:pt idx="337">
                  <c:v>41978</c:v>
                </c:pt>
                <c:pt idx="338">
                  <c:v>41979</c:v>
                </c:pt>
                <c:pt idx="339">
                  <c:v>41980</c:v>
                </c:pt>
                <c:pt idx="340">
                  <c:v>41981</c:v>
                </c:pt>
                <c:pt idx="341">
                  <c:v>41982</c:v>
                </c:pt>
                <c:pt idx="342">
                  <c:v>41983</c:v>
                </c:pt>
                <c:pt idx="343">
                  <c:v>41984</c:v>
                </c:pt>
                <c:pt idx="344">
                  <c:v>41985</c:v>
                </c:pt>
                <c:pt idx="345">
                  <c:v>41986</c:v>
                </c:pt>
                <c:pt idx="346">
                  <c:v>41987</c:v>
                </c:pt>
                <c:pt idx="347">
                  <c:v>41988</c:v>
                </c:pt>
                <c:pt idx="348">
                  <c:v>41989</c:v>
                </c:pt>
                <c:pt idx="349">
                  <c:v>41990</c:v>
                </c:pt>
                <c:pt idx="350">
                  <c:v>41991</c:v>
                </c:pt>
                <c:pt idx="351">
                  <c:v>41992</c:v>
                </c:pt>
                <c:pt idx="352">
                  <c:v>41993</c:v>
                </c:pt>
                <c:pt idx="353">
                  <c:v>41994</c:v>
                </c:pt>
                <c:pt idx="354">
                  <c:v>41995</c:v>
                </c:pt>
                <c:pt idx="355">
                  <c:v>41996</c:v>
                </c:pt>
                <c:pt idx="356">
                  <c:v>41997</c:v>
                </c:pt>
                <c:pt idx="357">
                  <c:v>41998</c:v>
                </c:pt>
                <c:pt idx="358">
                  <c:v>41999</c:v>
                </c:pt>
                <c:pt idx="359">
                  <c:v>42000</c:v>
                </c:pt>
                <c:pt idx="360">
                  <c:v>42001</c:v>
                </c:pt>
                <c:pt idx="361">
                  <c:v>42002</c:v>
                </c:pt>
                <c:pt idx="362">
                  <c:v>42003</c:v>
                </c:pt>
                <c:pt idx="363">
                  <c:v>42004</c:v>
                </c:pt>
                <c:pt idx="364">
                  <c:v>42005</c:v>
                </c:pt>
                <c:pt idx="365">
                  <c:v>42006</c:v>
                </c:pt>
                <c:pt idx="366">
                  <c:v>42007</c:v>
                </c:pt>
                <c:pt idx="367">
                  <c:v>42008</c:v>
                </c:pt>
                <c:pt idx="368">
                  <c:v>42009</c:v>
                </c:pt>
                <c:pt idx="369">
                  <c:v>42010</c:v>
                </c:pt>
                <c:pt idx="370">
                  <c:v>42011</c:v>
                </c:pt>
                <c:pt idx="371">
                  <c:v>42012</c:v>
                </c:pt>
                <c:pt idx="372">
                  <c:v>42013</c:v>
                </c:pt>
                <c:pt idx="373">
                  <c:v>42014</c:v>
                </c:pt>
                <c:pt idx="374">
                  <c:v>42015</c:v>
                </c:pt>
                <c:pt idx="375">
                  <c:v>42016</c:v>
                </c:pt>
                <c:pt idx="376">
                  <c:v>42017</c:v>
                </c:pt>
                <c:pt idx="377">
                  <c:v>42018</c:v>
                </c:pt>
                <c:pt idx="378">
                  <c:v>42019</c:v>
                </c:pt>
                <c:pt idx="379">
                  <c:v>42020</c:v>
                </c:pt>
                <c:pt idx="380">
                  <c:v>42021</c:v>
                </c:pt>
                <c:pt idx="381">
                  <c:v>42022</c:v>
                </c:pt>
                <c:pt idx="382">
                  <c:v>42023</c:v>
                </c:pt>
                <c:pt idx="383">
                  <c:v>42024</c:v>
                </c:pt>
                <c:pt idx="384">
                  <c:v>42025</c:v>
                </c:pt>
                <c:pt idx="385">
                  <c:v>42026</c:v>
                </c:pt>
                <c:pt idx="386">
                  <c:v>42027</c:v>
                </c:pt>
                <c:pt idx="387">
                  <c:v>42028</c:v>
                </c:pt>
                <c:pt idx="388">
                  <c:v>42029</c:v>
                </c:pt>
                <c:pt idx="389">
                  <c:v>42030</c:v>
                </c:pt>
                <c:pt idx="390">
                  <c:v>42031</c:v>
                </c:pt>
                <c:pt idx="391">
                  <c:v>42032</c:v>
                </c:pt>
                <c:pt idx="392">
                  <c:v>42033</c:v>
                </c:pt>
                <c:pt idx="393">
                  <c:v>42034</c:v>
                </c:pt>
                <c:pt idx="394">
                  <c:v>42035</c:v>
                </c:pt>
                <c:pt idx="395">
                  <c:v>42036</c:v>
                </c:pt>
                <c:pt idx="396">
                  <c:v>42037</c:v>
                </c:pt>
                <c:pt idx="397">
                  <c:v>42038</c:v>
                </c:pt>
                <c:pt idx="398">
                  <c:v>42039</c:v>
                </c:pt>
                <c:pt idx="399">
                  <c:v>42040</c:v>
                </c:pt>
                <c:pt idx="400">
                  <c:v>42041</c:v>
                </c:pt>
                <c:pt idx="401">
                  <c:v>42042</c:v>
                </c:pt>
                <c:pt idx="402">
                  <c:v>42043</c:v>
                </c:pt>
                <c:pt idx="403">
                  <c:v>42044</c:v>
                </c:pt>
                <c:pt idx="404">
                  <c:v>42045</c:v>
                </c:pt>
                <c:pt idx="405">
                  <c:v>42046</c:v>
                </c:pt>
                <c:pt idx="406">
                  <c:v>42047</c:v>
                </c:pt>
                <c:pt idx="407">
                  <c:v>42048</c:v>
                </c:pt>
                <c:pt idx="408">
                  <c:v>42049</c:v>
                </c:pt>
                <c:pt idx="409">
                  <c:v>42050</c:v>
                </c:pt>
                <c:pt idx="410">
                  <c:v>42051</c:v>
                </c:pt>
                <c:pt idx="411">
                  <c:v>42052</c:v>
                </c:pt>
                <c:pt idx="412">
                  <c:v>42053</c:v>
                </c:pt>
                <c:pt idx="413">
                  <c:v>42054</c:v>
                </c:pt>
                <c:pt idx="414">
                  <c:v>42055</c:v>
                </c:pt>
                <c:pt idx="415">
                  <c:v>42056</c:v>
                </c:pt>
                <c:pt idx="416">
                  <c:v>42057</c:v>
                </c:pt>
                <c:pt idx="417">
                  <c:v>42058</c:v>
                </c:pt>
                <c:pt idx="418">
                  <c:v>42059</c:v>
                </c:pt>
                <c:pt idx="419">
                  <c:v>42060</c:v>
                </c:pt>
                <c:pt idx="420">
                  <c:v>42061</c:v>
                </c:pt>
                <c:pt idx="421">
                  <c:v>42062</c:v>
                </c:pt>
                <c:pt idx="422">
                  <c:v>42063</c:v>
                </c:pt>
                <c:pt idx="423">
                  <c:v>42064</c:v>
                </c:pt>
                <c:pt idx="424">
                  <c:v>42065</c:v>
                </c:pt>
                <c:pt idx="425">
                  <c:v>42066</c:v>
                </c:pt>
                <c:pt idx="426">
                  <c:v>42067</c:v>
                </c:pt>
                <c:pt idx="427">
                  <c:v>42068</c:v>
                </c:pt>
                <c:pt idx="428">
                  <c:v>42069</c:v>
                </c:pt>
                <c:pt idx="429">
                  <c:v>42070</c:v>
                </c:pt>
                <c:pt idx="430">
                  <c:v>42071</c:v>
                </c:pt>
                <c:pt idx="431">
                  <c:v>42072</c:v>
                </c:pt>
                <c:pt idx="432">
                  <c:v>42073</c:v>
                </c:pt>
                <c:pt idx="433">
                  <c:v>42074</c:v>
                </c:pt>
                <c:pt idx="434">
                  <c:v>42075</c:v>
                </c:pt>
                <c:pt idx="435">
                  <c:v>42076</c:v>
                </c:pt>
                <c:pt idx="436">
                  <c:v>42077</c:v>
                </c:pt>
                <c:pt idx="437">
                  <c:v>42078</c:v>
                </c:pt>
                <c:pt idx="438">
                  <c:v>42079</c:v>
                </c:pt>
                <c:pt idx="439">
                  <c:v>42080</c:v>
                </c:pt>
                <c:pt idx="440">
                  <c:v>42081</c:v>
                </c:pt>
                <c:pt idx="441">
                  <c:v>42082</c:v>
                </c:pt>
                <c:pt idx="442">
                  <c:v>42083</c:v>
                </c:pt>
                <c:pt idx="443">
                  <c:v>42084</c:v>
                </c:pt>
                <c:pt idx="444">
                  <c:v>42085</c:v>
                </c:pt>
                <c:pt idx="445">
                  <c:v>42086</c:v>
                </c:pt>
                <c:pt idx="446">
                  <c:v>42087</c:v>
                </c:pt>
                <c:pt idx="447">
                  <c:v>42088</c:v>
                </c:pt>
                <c:pt idx="448">
                  <c:v>42089</c:v>
                </c:pt>
                <c:pt idx="449">
                  <c:v>42090</c:v>
                </c:pt>
                <c:pt idx="450">
                  <c:v>42091</c:v>
                </c:pt>
                <c:pt idx="451">
                  <c:v>42092</c:v>
                </c:pt>
                <c:pt idx="452">
                  <c:v>42093</c:v>
                </c:pt>
                <c:pt idx="453">
                  <c:v>42094</c:v>
                </c:pt>
                <c:pt idx="454">
                  <c:v>42095</c:v>
                </c:pt>
                <c:pt idx="455">
                  <c:v>42096</c:v>
                </c:pt>
                <c:pt idx="456">
                  <c:v>42097</c:v>
                </c:pt>
                <c:pt idx="457">
                  <c:v>42098</c:v>
                </c:pt>
                <c:pt idx="458">
                  <c:v>42099</c:v>
                </c:pt>
                <c:pt idx="459">
                  <c:v>42100</c:v>
                </c:pt>
                <c:pt idx="460">
                  <c:v>42101</c:v>
                </c:pt>
                <c:pt idx="461">
                  <c:v>42102</c:v>
                </c:pt>
                <c:pt idx="462">
                  <c:v>42103</c:v>
                </c:pt>
                <c:pt idx="463">
                  <c:v>42104</c:v>
                </c:pt>
                <c:pt idx="464">
                  <c:v>42105</c:v>
                </c:pt>
                <c:pt idx="465">
                  <c:v>42106</c:v>
                </c:pt>
                <c:pt idx="466">
                  <c:v>42107</c:v>
                </c:pt>
                <c:pt idx="467">
                  <c:v>42108</c:v>
                </c:pt>
                <c:pt idx="468">
                  <c:v>42109</c:v>
                </c:pt>
                <c:pt idx="469">
                  <c:v>42110</c:v>
                </c:pt>
                <c:pt idx="470">
                  <c:v>42111</c:v>
                </c:pt>
                <c:pt idx="471">
                  <c:v>42112</c:v>
                </c:pt>
                <c:pt idx="472">
                  <c:v>42113</c:v>
                </c:pt>
                <c:pt idx="473">
                  <c:v>42114</c:v>
                </c:pt>
                <c:pt idx="474">
                  <c:v>42115</c:v>
                </c:pt>
                <c:pt idx="475">
                  <c:v>42116</c:v>
                </c:pt>
                <c:pt idx="476">
                  <c:v>42117</c:v>
                </c:pt>
                <c:pt idx="477">
                  <c:v>42118</c:v>
                </c:pt>
                <c:pt idx="478">
                  <c:v>42119</c:v>
                </c:pt>
                <c:pt idx="479">
                  <c:v>42120</c:v>
                </c:pt>
                <c:pt idx="480">
                  <c:v>42121</c:v>
                </c:pt>
                <c:pt idx="481">
                  <c:v>42122</c:v>
                </c:pt>
                <c:pt idx="482">
                  <c:v>42123</c:v>
                </c:pt>
                <c:pt idx="483">
                  <c:v>42124</c:v>
                </c:pt>
                <c:pt idx="484">
                  <c:v>42125</c:v>
                </c:pt>
                <c:pt idx="485">
                  <c:v>42126</c:v>
                </c:pt>
                <c:pt idx="486">
                  <c:v>42127</c:v>
                </c:pt>
                <c:pt idx="487">
                  <c:v>42128</c:v>
                </c:pt>
                <c:pt idx="488">
                  <c:v>42129</c:v>
                </c:pt>
                <c:pt idx="489">
                  <c:v>42130</c:v>
                </c:pt>
                <c:pt idx="490">
                  <c:v>42131</c:v>
                </c:pt>
                <c:pt idx="491">
                  <c:v>42132</c:v>
                </c:pt>
                <c:pt idx="492">
                  <c:v>42133</c:v>
                </c:pt>
                <c:pt idx="493">
                  <c:v>42134</c:v>
                </c:pt>
                <c:pt idx="494">
                  <c:v>42135</c:v>
                </c:pt>
                <c:pt idx="495">
                  <c:v>42136</c:v>
                </c:pt>
                <c:pt idx="496">
                  <c:v>42137</c:v>
                </c:pt>
                <c:pt idx="497">
                  <c:v>42138</c:v>
                </c:pt>
                <c:pt idx="498">
                  <c:v>42139</c:v>
                </c:pt>
                <c:pt idx="499">
                  <c:v>42140</c:v>
                </c:pt>
                <c:pt idx="500">
                  <c:v>42141</c:v>
                </c:pt>
                <c:pt idx="501">
                  <c:v>42142</c:v>
                </c:pt>
                <c:pt idx="502">
                  <c:v>42143</c:v>
                </c:pt>
                <c:pt idx="503">
                  <c:v>42144</c:v>
                </c:pt>
                <c:pt idx="504">
                  <c:v>42145</c:v>
                </c:pt>
                <c:pt idx="505">
                  <c:v>42146</c:v>
                </c:pt>
                <c:pt idx="506">
                  <c:v>42147</c:v>
                </c:pt>
                <c:pt idx="507">
                  <c:v>42148</c:v>
                </c:pt>
                <c:pt idx="508">
                  <c:v>42149</c:v>
                </c:pt>
                <c:pt idx="509">
                  <c:v>42150</c:v>
                </c:pt>
                <c:pt idx="510">
                  <c:v>42151</c:v>
                </c:pt>
                <c:pt idx="511">
                  <c:v>42152</c:v>
                </c:pt>
                <c:pt idx="512">
                  <c:v>42153</c:v>
                </c:pt>
                <c:pt idx="513">
                  <c:v>42154</c:v>
                </c:pt>
                <c:pt idx="514">
                  <c:v>42155</c:v>
                </c:pt>
                <c:pt idx="515">
                  <c:v>42156</c:v>
                </c:pt>
                <c:pt idx="516">
                  <c:v>42157</c:v>
                </c:pt>
                <c:pt idx="517">
                  <c:v>42158</c:v>
                </c:pt>
                <c:pt idx="518">
                  <c:v>42159</c:v>
                </c:pt>
                <c:pt idx="519">
                  <c:v>42160</c:v>
                </c:pt>
                <c:pt idx="520">
                  <c:v>42161</c:v>
                </c:pt>
                <c:pt idx="521">
                  <c:v>42162</c:v>
                </c:pt>
                <c:pt idx="522">
                  <c:v>42163</c:v>
                </c:pt>
                <c:pt idx="523">
                  <c:v>42164</c:v>
                </c:pt>
                <c:pt idx="524">
                  <c:v>42165</c:v>
                </c:pt>
                <c:pt idx="525">
                  <c:v>42166</c:v>
                </c:pt>
                <c:pt idx="526">
                  <c:v>42167</c:v>
                </c:pt>
                <c:pt idx="527">
                  <c:v>42168</c:v>
                </c:pt>
                <c:pt idx="528">
                  <c:v>42169</c:v>
                </c:pt>
                <c:pt idx="529">
                  <c:v>42170</c:v>
                </c:pt>
                <c:pt idx="530">
                  <c:v>42171</c:v>
                </c:pt>
                <c:pt idx="531">
                  <c:v>42172</c:v>
                </c:pt>
                <c:pt idx="532">
                  <c:v>42173</c:v>
                </c:pt>
                <c:pt idx="533">
                  <c:v>42174</c:v>
                </c:pt>
                <c:pt idx="534">
                  <c:v>42175</c:v>
                </c:pt>
                <c:pt idx="535">
                  <c:v>42176</c:v>
                </c:pt>
                <c:pt idx="536">
                  <c:v>42177</c:v>
                </c:pt>
                <c:pt idx="537">
                  <c:v>42178</c:v>
                </c:pt>
                <c:pt idx="538">
                  <c:v>42179</c:v>
                </c:pt>
                <c:pt idx="539">
                  <c:v>42180</c:v>
                </c:pt>
                <c:pt idx="540">
                  <c:v>42181</c:v>
                </c:pt>
                <c:pt idx="541">
                  <c:v>42182</c:v>
                </c:pt>
                <c:pt idx="542">
                  <c:v>42183</c:v>
                </c:pt>
                <c:pt idx="543">
                  <c:v>42184</c:v>
                </c:pt>
                <c:pt idx="544">
                  <c:v>42185</c:v>
                </c:pt>
                <c:pt idx="545">
                  <c:v>42186</c:v>
                </c:pt>
                <c:pt idx="546">
                  <c:v>42187</c:v>
                </c:pt>
                <c:pt idx="547">
                  <c:v>42188</c:v>
                </c:pt>
                <c:pt idx="548">
                  <c:v>42189</c:v>
                </c:pt>
                <c:pt idx="549">
                  <c:v>42190</c:v>
                </c:pt>
                <c:pt idx="550">
                  <c:v>42191</c:v>
                </c:pt>
                <c:pt idx="551">
                  <c:v>42192</c:v>
                </c:pt>
                <c:pt idx="552">
                  <c:v>42193</c:v>
                </c:pt>
                <c:pt idx="553">
                  <c:v>42194</c:v>
                </c:pt>
                <c:pt idx="554">
                  <c:v>42195</c:v>
                </c:pt>
                <c:pt idx="555">
                  <c:v>42196</c:v>
                </c:pt>
                <c:pt idx="556">
                  <c:v>42197</c:v>
                </c:pt>
                <c:pt idx="557">
                  <c:v>42198</c:v>
                </c:pt>
                <c:pt idx="558">
                  <c:v>42199</c:v>
                </c:pt>
                <c:pt idx="559">
                  <c:v>42200</c:v>
                </c:pt>
                <c:pt idx="560">
                  <c:v>42201</c:v>
                </c:pt>
                <c:pt idx="561">
                  <c:v>42202</c:v>
                </c:pt>
                <c:pt idx="562">
                  <c:v>42203</c:v>
                </c:pt>
                <c:pt idx="563">
                  <c:v>42204</c:v>
                </c:pt>
                <c:pt idx="564">
                  <c:v>42205</c:v>
                </c:pt>
                <c:pt idx="565">
                  <c:v>42206</c:v>
                </c:pt>
                <c:pt idx="566">
                  <c:v>42207</c:v>
                </c:pt>
                <c:pt idx="567">
                  <c:v>42208</c:v>
                </c:pt>
                <c:pt idx="568">
                  <c:v>42209</c:v>
                </c:pt>
                <c:pt idx="569">
                  <c:v>42210</c:v>
                </c:pt>
                <c:pt idx="570">
                  <c:v>42211</c:v>
                </c:pt>
                <c:pt idx="571">
                  <c:v>42212</c:v>
                </c:pt>
                <c:pt idx="572">
                  <c:v>42213</c:v>
                </c:pt>
                <c:pt idx="573">
                  <c:v>42214</c:v>
                </c:pt>
                <c:pt idx="574">
                  <c:v>42215</c:v>
                </c:pt>
                <c:pt idx="575">
                  <c:v>42216</c:v>
                </c:pt>
                <c:pt idx="576">
                  <c:v>42217</c:v>
                </c:pt>
                <c:pt idx="577">
                  <c:v>42218</c:v>
                </c:pt>
                <c:pt idx="578">
                  <c:v>42219</c:v>
                </c:pt>
                <c:pt idx="579">
                  <c:v>42220</c:v>
                </c:pt>
                <c:pt idx="580">
                  <c:v>42221</c:v>
                </c:pt>
                <c:pt idx="581">
                  <c:v>42222</c:v>
                </c:pt>
                <c:pt idx="582">
                  <c:v>42223</c:v>
                </c:pt>
                <c:pt idx="583">
                  <c:v>42224</c:v>
                </c:pt>
                <c:pt idx="584">
                  <c:v>42225</c:v>
                </c:pt>
                <c:pt idx="585">
                  <c:v>42226</c:v>
                </c:pt>
                <c:pt idx="586">
                  <c:v>42227</c:v>
                </c:pt>
                <c:pt idx="587">
                  <c:v>42228</c:v>
                </c:pt>
                <c:pt idx="588">
                  <c:v>42229</c:v>
                </c:pt>
                <c:pt idx="589">
                  <c:v>42230</c:v>
                </c:pt>
                <c:pt idx="590">
                  <c:v>42231</c:v>
                </c:pt>
                <c:pt idx="591">
                  <c:v>42232</c:v>
                </c:pt>
                <c:pt idx="592">
                  <c:v>42233</c:v>
                </c:pt>
                <c:pt idx="593">
                  <c:v>42234</c:v>
                </c:pt>
                <c:pt idx="594">
                  <c:v>42235</c:v>
                </c:pt>
                <c:pt idx="595">
                  <c:v>42236</c:v>
                </c:pt>
                <c:pt idx="596">
                  <c:v>42237</c:v>
                </c:pt>
                <c:pt idx="597">
                  <c:v>42238</c:v>
                </c:pt>
                <c:pt idx="598">
                  <c:v>42239</c:v>
                </c:pt>
                <c:pt idx="599">
                  <c:v>42240</c:v>
                </c:pt>
                <c:pt idx="600">
                  <c:v>42241</c:v>
                </c:pt>
                <c:pt idx="601">
                  <c:v>42242</c:v>
                </c:pt>
                <c:pt idx="602">
                  <c:v>42243</c:v>
                </c:pt>
                <c:pt idx="603">
                  <c:v>42244</c:v>
                </c:pt>
                <c:pt idx="604">
                  <c:v>42245</c:v>
                </c:pt>
                <c:pt idx="605">
                  <c:v>42246</c:v>
                </c:pt>
                <c:pt idx="606">
                  <c:v>42247</c:v>
                </c:pt>
                <c:pt idx="607">
                  <c:v>42248</c:v>
                </c:pt>
                <c:pt idx="608">
                  <c:v>42249</c:v>
                </c:pt>
                <c:pt idx="609">
                  <c:v>42250</c:v>
                </c:pt>
                <c:pt idx="610">
                  <c:v>42251</c:v>
                </c:pt>
                <c:pt idx="611">
                  <c:v>42252</c:v>
                </c:pt>
                <c:pt idx="612">
                  <c:v>42253</c:v>
                </c:pt>
                <c:pt idx="613">
                  <c:v>42254</c:v>
                </c:pt>
                <c:pt idx="614">
                  <c:v>42255</c:v>
                </c:pt>
                <c:pt idx="615">
                  <c:v>42256</c:v>
                </c:pt>
                <c:pt idx="616">
                  <c:v>42257</c:v>
                </c:pt>
                <c:pt idx="617">
                  <c:v>42258</c:v>
                </c:pt>
                <c:pt idx="618">
                  <c:v>42259</c:v>
                </c:pt>
                <c:pt idx="619">
                  <c:v>42260</c:v>
                </c:pt>
                <c:pt idx="620">
                  <c:v>42261</c:v>
                </c:pt>
                <c:pt idx="621">
                  <c:v>42262</c:v>
                </c:pt>
                <c:pt idx="622">
                  <c:v>42263</c:v>
                </c:pt>
                <c:pt idx="623">
                  <c:v>42264</c:v>
                </c:pt>
                <c:pt idx="624">
                  <c:v>42265</c:v>
                </c:pt>
                <c:pt idx="625">
                  <c:v>42266</c:v>
                </c:pt>
                <c:pt idx="626">
                  <c:v>42267</c:v>
                </c:pt>
                <c:pt idx="627">
                  <c:v>42268</c:v>
                </c:pt>
                <c:pt idx="628">
                  <c:v>42269</c:v>
                </c:pt>
                <c:pt idx="629">
                  <c:v>42270</c:v>
                </c:pt>
                <c:pt idx="630">
                  <c:v>42271</c:v>
                </c:pt>
                <c:pt idx="631">
                  <c:v>42272</c:v>
                </c:pt>
                <c:pt idx="632">
                  <c:v>42273</c:v>
                </c:pt>
                <c:pt idx="633">
                  <c:v>42274</c:v>
                </c:pt>
                <c:pt idx="634">
                  <c:v>42275</c:v>
                </c:pt>
                <c:pt idx="635">
                  <c:v>42276</c:v>
                </c:pt>
                <c:pt idx="636">
                  <c:v>42277</c:v>
                </c:pt>
                <c:pt idx="637">
                  <c:v>42278</c:v>
                </c:pt>
                <c:pt idx="638">
                  <c:v>42279</c:v>
                </c:pt>
                <c:pt idx="639">
                  <c:v>42280</c:v>
                </c:pt>
                <c:pt idx="640">
                  <c:v>42281</c:v>
                </c:pt>
                <c:pt idx="641">
                  <c:v>42282</c:v>
                </c:pt>
                <c:pt idx="642">
                  <c:v>42283</c:v>
                </c:pt>
                <c:pt idx="643">
                  <c:v>42284</c:v>
                </c:pt>
                <c:pt idx="644">
                  <c:v>42285</c:v>
                </c:pt>
                <c:pt idx="645">
                  <c:v>42286</c:v>
                </c:pt>
                <c:pt idx="646">
                  <c:v>42287</c:v>
                </c:pt>
                <c:pt idx="647">
                  <c:v>42288</c:v>
                </c:pt>
                <c:pt idx="648">
                  <c:v>42289</c:v>
                </c:pt>
                <c:pt idx="649">
                  <c:v>42290</c:v>
                </c:pt>
                <c:pt idx="650">
                  <c:v>42291</c:v>
                </c:pt>
                <c:pt idx="651">
                  <c:v>42292</c:v>
                </c:pt>
                <c:pt idx="652">
                  <c:v>42293</c:v>
                </c:pt>
                <c:pt idx="653">
                  <c:v>42294</c:v>
                </c:pt>
                <c:pt idx="654">
                  <c:v>42295</c:v>
                </c:pt>
                <c:pt idx="655">
                  <c:v>42296</c:v>
                </c:pt>
                <c:pt idx="656">
                  <c:v>42297</c:v>
                </c:pt>
                <c:pt idx="657">
                  <c:v>42298</c:v>
                </c:pt>
                <c:pt idx="658">
                  <c:v>42299</c:v>
                </c:pt>
                <c:pt idx="659">
                  <c:v>42300</c:v>
                </c:pt>
                <c:pt idx="660">
                  <c:v>42301</c:v>
                </c:pt>
                <c:pt idx="661">
                  <c:v>42302</c:v>
                </c:pt>
                <c:pt idx="662">
                  <c:v>42303</c:v>
                </c:pt>
                <c:pt idx="663">
                  <c:v>42304</c:v>
                </c:pt>
                <c:pt idx="664">
                  <c:v>42305</c:v>
                </c:pt>
                <c:pt idx="665">
                  <c:v>42306</c:v>
                </c:pt>
                <c:pt idx="666">
                  <c:v>42307</c:v>
                </c:pt>
                <c:pt idx="667">
                  <c:v>42308</c:v>
                </c:pt>
                <c:pt idx="668">
                  <c:v>42309</c:v>
                </c:pt>
                <c:pt idx="669">
                  <c:v>42310</c:v>
                </c:pt>
                <c:pt idx="670">
                  <c:v>42311</c:v>
                </c:pt>
                <c:pt idx="671">
                  <c:v>42312</c:v>
                </c:pt>
                <c:pt idx="672">
                  <c:v>42313</c:v>
                </c:pt>
                <c:pt idx="673">
                  <c:v>42314</c:v>
                </c:pt>
                <c:pt idx="674">
                  <c:v>42315</c:v>
                </c:pt>
                <c:pt idx="675">
                  <c:v>42316</c:v>
                </c:pt>
                <c:pt idx="676">
                  <c:v>42317</c:v>
                </c:pt>
                <c:pt idx="677">
                  <c:v>42318</c:v>
                </c:pt>
                <c:pt idx="678">
                  <c:v>42319</c:v>
                </c:pt>
                <c:pt idx="679">
                  <c:v>42320</c:v>
                </c:pt>
                <c:pt idx="680">
                  <c:v>42321</c:v>
                </c:pt>
                <c:pt idx="681">
                  <c:v>42322</c:v>
                </c:pt>
                <c:pt idx="682">
                  <c:v>42323</c:v>
                </c:pt>
                <c:pt idx="683">
                  <c:v>42324</c:v>
                </c:pt>
                <c:pt idx="684">
                  <c:v>42325</c:v>
                </c:pt>
                <c:pt idx="685">
                  <c:v>42326</c:v>
                </c:pt>
                <c:pt idx="686">
                  <c:v>42327</c:v>
                </c:pt>
                <c:pt idx="687">
                  <c:v>42328</c:v>
                </c:pt>
                <c:pt idx="688">
                  <c:v>42329</c:v>
                </c:pt>
                <c:pt idx="689">
                  <c:v>42330</c:v>
                </c:pt>
                <c:pt idx="690">
                  <c:v>42331</c:v>
                </c:pt>
                <c:pt idx="691">
                  <c:v>42332</c:v>
                </c:pt>
                <c:pt idx="692">
                  <c:v>42333</c:v>
                </c:pt>
                <c:pt idx="693">
                  <c:v>42334</c:v>
                </c:pt>
                <c:pt idx="694">
                  <c:v>42335</c:v>
                </c:pt>
                <c:pt idx="695">
                  <c:v>42336</c:v>
                </c:pt>
                <c:pt idx="696">
                  <c:v>42337</c:v>
                </c:pt>
                <c:pt idx="697">
                  <c:v>42338</c:v>
                </c:pt>
                <c:pt idx="698">
                  <c:v>42339</c:v>
                </c:pt>
                <c:pt idx="699">
                  <c:v>42340</c:v>
                </c:pt>
                <c:pt idx="700">
                  <c:v>42341</c:v>
                </c:pt>
                <c:pt idx="701">
                  <c:v>42342</c:v>
                </c:pt>
                <c:pt idx="702">
                  <c:v>42343</c:v>
                </c:pt>
                <c:pt idx="703">
                  <c:v>42344</c:v>
                </c:pt>
                <c:pt idx="704">
                  <c:v>42345</c:v>
                </c:pt>
                <c:pt idx="705">
                  <c:v>42346</c:v>
                </c:pt>
                <c:pt idx="706">
                  <c:v>42347</c:v>
                </c:pt>
                <c:pt idx="707">
                  <c:v>42348</c:v>
                </c:pt>
                <c:pt idx="708">
                  <c:v>42349</c:v>
                </c:pt>
                <c:pt idx="709">
                  <c:v>42350</c:v>
                </c:pt>
                <c:pt idx="710">
                  <c:v>42351</c:v>
                </c:pt>
                <c:pt idx="711">
                  <c:v>42352</c:v>
                </c:pt>
                <c:pt idx="712">
                  <c:v>42353</c:v>
                </c:pt>
                <c:pt idx="713">
                  <c:v>42354</c:v>
                </c:pt>
                <c:pt idx="714">
                  <c:v>42355</c:v>
                </c:pt>
                <c:pt idx="715">
                  <c:v>42356</c:v>
                </c:pt>
                <c:pt idx="716">
                  <c:v>42357</c:v>
                </c:pt>
                <c:pt idx="717">
                  <c:v>42358</c:v>
                </c:pt>
                <c:pt idx="718">
                  <c:v>42359</c:v>
                </c:pt>
                <c:pt idx="719">
                  <c:v>42360</c:v>
                </c:pt>
                <c:pt idx="720">
                  <c:v>42361</c:v>
                </c:pt>
                <c:pt idx="721">
                  <c:v>42362</c:v>
                </c:pt>
                <c:pt idx="722">
                  <c:v>42363</c:v>
                </c:pt>
                <c:pt idx="723">
                  <c:v>42364</c:v>
                </c:pt>
                <c:pt idx="724">
                  <c:v>42365</c:v>
                </c:pt>
                <c:pt idx="725">
                  <c:v>42366</c:v>
                </c:pt>
                <c:pt idx="726">
                  <c:v>42367</c:v>
                </c:pt>
                <c:pt idx="727">
                  <c:v>42368</c:v>
                </c:pt>
                <c:pt idx="728">
                  <c:v>42369</c:v>
                </c:pt>
                <c:pt idx="729">
                  <c:v>42370</c:v>
                </c:pt>
                <c:pt idx="730">
                  <c:v>42371</c:v>
                </c:pt>
                <c:pt idx="731">
                  <c:v>42372</c:v>
                </c:pt>
                <c:pt idx="732">
                  <c:v>42373</c:v>
                </c:pt>
                <c:pt idx="733">
                  <c:v>42374</c:v>
                </c:pt>
                <c:pt idx="734">
                  <c:v>42375</c:v>
                </c:pt>
                <c:pt idx="735">
                  <c:v>42376</c:v>
                </c:pt>
                <c:pt idx="736">
                  <c:v>42377</c:v>
                </c:pt>
                <c:pt idx="737">
                  <c:v>42378</c:v>
                </c:pt>
                <c:pt idx="738">
                  <c:v>42379</c:v>
                </c:pt>
                <c:pt idx="739">
                  <c:v>42380</c:v>
                </c:pt>
                <c:pt idx="740">
                  <c:v>42381</c:v>
                </c:pt>
                <c:pt idx="741">
                  <c:v>42382</c:v>
                </c:pt>
                <c:pt idx="742">
                  <c:v>42383</c:v>
                </c:pt>
                <c:pt idx="743">
                  <c:v>42384</c:v>
                </c:pt>
                <c:pt idx="744">
                  <c:v>42385</c:v>
                </c:pt>
                <c:pt idx="745">
                  <c:v>42386</c:v>
                </c:pt>
                <c:pt idx="746">
                  <c:v>42387</c:v>
                </c:pt>
                <c:pt idx="747">
                  <c:v>42388</c:v>
                </c:pt>
                <c:pt idx="748">
                  <c:v>42389</c:v>
                </c:pt>
                <c:pt idx="749">
                  <c:v>42390</c:v>
                </c:pt>
                <c:pt idx="750">
                  <c:v>42391</c:v>
                </c:pt>
                <c:pt idx="751">
                  <c:v>42392</c:v>
                </c:pt>
                <c:pt idx="752">
                  <c:v>42393</c:v>
                </c:pt>
                <c:pt idx="753">
                  <c:v>42394</c:v>
                </c:pt>
                <c:pt idx="754">
                  <c:v>42395</c:v>
                </c:pt>
                <c:pt idx="755">
                  <c:v>42396</c:v>
                </c:pt>
                <c:pt idx="756">
                  <c:v>42397</c:v>
                </c:pt>
                <c:pt idx="757">
                  <c:v>42398</c:v>
                </c:pt>
                <c:pt idx="758">
                  <c:v>42399</c:v>
                </c:pt>
                <c:pt idx="759">
                  <c:v>42400</c:v>
                </c:pt>
                <c:pt idx="760">
                  <c:v>42401</c:v>
                </c:pt>
                <c:pt idx="761">
                  <c:v>42402</c:v>
                </c:pt>
                <c:pt idx="762">
                  <c:v>42403</c:v>
                </c:pt>
                <c:pt idx="763">
                  <c:v>42404</c:v>
                </c:pt>
                <c:pt idx="764">
                  <c:v>42405</c:v>
                </c:pt>
                <c:pt idx="765">
                  <c:v>42406</c:v>
                </c:pt>
                <c:pt idx="766">
                  <c:v>42407</c:v>
                </c:pt>
                <c:pt idx="767">
                  <c:v>42408</c:v>
                </c:pt>
                <c:pt idx="768">
                  <c:v>42409</c:v>
                </c:pt>
                <c:pt idx="769">
                  <c:v>42410</c:v>
                </c:pt>
                <c:pt idx="770">
                  <c:v>42411</c:v>
                </c:pt>
                <c:pt idx="771">
                  <c:v>42412</c:v>
                </c:pt>
                <c:pt idx="772">
                  <c:v>42413</c:v>
                </c:pt>
                <c:pt idx="773">
                  <c:v>42414</c:v>
                </c:pt>
                <c:pt idx="774">
                  <c:v>42415</c:v>
                </c:pt>
                <c:pt idx="775">
                  <c:v>42416</c:v>
                </c:pt>
                <c:pt idx="776">
                  <c:v>42417</c:v>
                </c:pt>
                <c:pt idx="777">
                  <c:v>42418</c:v>
                </c:pt>
                <c:pt idx="778">
                  <c:v>42419</c:v>
                </c:pt>
                <c:pt idx="779">
                  <c:v>42420</c:v>
                </c:pt>
                <c:pt idx="780">
                  <c:v>42421</c:v>
                </c:pt>
                <c:pt idx="781">
                  <c:v>42422</c:v>
                </c:pt>
                <c:pt idx="782">
                  <c:v>42423</c:v>
                </c:pt>
                <c:pt idx="783">
                  <c:v>42424</c:v>
                </c:pt>
                <c:pt idx="784">
                  <c:v>42425</c:v>
                </c:pt>
                <c:pt idx="785">
                  <c:v>42426</c:v>
                </c:pt>
                <c:pt idx="786">
                  <c:v>42427</c:v>
                </c:pt>
                <c:pt idx="787">
                  <c:v>42428</c:v>
                </c:pt>
                <c:pt idx="788">
                  <c:v>42429</c:v>
                </c:pt>
                <c:pt idx="789">
                  <c:v>42430</c:v>
                </c:pt>
                <c:pt idx="790">
                  <c:v>42431</c:v>
                </c:pt>
                <c:pt idx="791">
                  <c:v>42432</c:v>
                </c:pt>
                <c:pt idx="792">
                  <c:v>42433</c:v>
                </c:pt>
                <c:pt idx="793">
                  <c:v>42434</c:v>
                </c:pt>
                <c:pt idx="794">
                  <c:v>42435</c:v>
                </c:pt>
                <c:pt idx="795">
                  <c:v>42436</c:v>
                </c:pt>
                <c:pt idx="796">
                  <c:v>42437</c:v>
                </c:pt>
                <c:pt idx="797">
                  <c:v>42438</c:v>
                </c:pt>
                <c:pt idx="798">
                  <c:v>42439</c:v>
                </c:pt>
                <c:pt idx="799">
                  <c:v>42440</c:v>
                </c:pt>
                <c:pt idx="800">
                  <c:v>42441</c:v>
                </c:pt>
                <c:pt idx="801">
                  <c:v>42442</c:v>
                </c:pt>
                <c:pt idx="802">
                  <c:v>42443</c:v>
                </c:pt>
                <c:pt idx="803">
                  <c:v>42444</c:v>
                </c:pt>
                <c:pt idx="804">
                  <c:v>42445</c:v>
                </c:pt>
                <c:pt idx="805">
                  <c:v>42446</c:v>
                </c:pt>
                <c:pt idx="806">
                  <c:v>42447</c:v>
                </c:pt>
                <c:pt idx="807">
                  <c:v>42448</c:v>
                </c:pt>
                <c:pt idx="808">
                  <c:v>42449</c:v>
                </c:pt>
                <c:pt idx="809">
                  <c:v>42450</c:v>
                </c:pt>
                <c:pt idx="810">
                  <c:v>42451</c:v>
                </c:pt>
                <c:pt idx="811">
                  <c:v>42452</c:v>
                </c:pt>
                <c:pt idx="812">
                  <c:v>42453</c:v>
                </c:pt>
                <c:pt idx="813">
                  <c:v>42454</c:v>
                </c:pt>
                <c:pt idx="814">
                  <c:v>42455</c:v>
                </c:pt>
                <c:pt idx="815">
                  <c:v>42456</c:v>
                </c:pt>
                <c:pt idx="816">
                  <c:v>42457</c:v>
                </c:pt>
                <c:pt idx="817">
                  <c:v>42458</c:v>
                </c:pt>
                <c:pt idx="818">
                  <c:v>42459</c:v>
                </c:pt>
                <c:pt idx="819">
                  <c:v>42460</c:v>
                </c:pt>
                <c:pt idx="820">
                  <c:v>42461</c:v>
                </c:pt>
                <c:pt idx="821">
                  <c:v>42462</c:v>
                </c:pt>
                <c:pt idx="822">
                  <c:v>42463</c:v>
                </c:pt>
                <c:pt idx="823">
                  <c:v>42464</c:v>
                </c:pt>
                <c:pt idx="824">
                  <c:v>42465</c:v>
                </c:pt>
                <c:pt idx="825">
                  <c:v>42466</c:v>
                </c:pt>
                <c:pt idx="826">
                  <c:v>42467</c:v>
                </c:pt>
                <c:pt idx="827">
                  <c:v>42468</c:v>
                </c:pt>
                <c:pt idx="828">
                  <c:v>42469</c:v>
                </c:pt>
                <c:pt idx="829">
                  <c:v>42470</c:v>
                </c:pt>
                <c:pt idx="830">
                  <c:v>42471</c:v>
                </c:pt>
                <c:pt idx="831">
                  <c:v>42472</c:v>
                </c:pt>
                <c:pt idx="832">
                  <c:v>42473</c:v>
                </c:pt>
                <c:pt idx="833">
                  <c:v>42474</c:v>
                </c:pt>
                <c:pt idx="834">
                  <c:v>42475</c:v>
                </c:pt>
                <c:pt idx="835">
                  <c:v>42476</c:v>
                </c:pt>
                <c:pt idx="836">
                  <c:v>42477</c:v>
                </c:pt>
                <c:pt idx="837">
                  <c:v>42478</c:v>
                </c:pt>
                <c:pt idx="838">
                  <c:v>42479</c:v>
                </c:pt>
                <c:pt idx="839">
                  <c:v>42480</c:v>
                </c:pt>
                <c:pt idx="840">
                  <c:v>42481</c:v>
                </c:pt>
                <c:pt idx="841">
                  <c:v>42482</c:v>
                </c:pt>
                <c:pt idx="842">
                  <c:v>42483</c:v>
                </c:pt>
                <c:pt idx="843">
                  <c:v>42484</c:v>
                </c:pt>
                <c:pt idx="844">
                  <c:v>42485</c:v>
                </c:pt>
                <c:pt idx="845">
                  <c:v>42486</c:v>
                </c:pt>
                <c:pt idx="846">
                  <c:v>42487</c:v>
                </c:pt>
                <c:pt idx="847">
                  <c:v>42488</c:v>
                </c:pt>
                <c:pt idx="848">
                  <c:v>42489</c:v>
                </c:pt>
                <c:pt idx="849">
                  <c:v>42490</c:v>
                </c:pt>
                <c:pt idx="850">
                  <c:v>42491</c:v>
                </c:pt>
                <c:pt idx="851">
                  <c:v>42492</c:v>
                </c:pt>
                <c:pt idx="852">
                  <c:v>42493</c:v>
                </c:pt>
                <c:pt idx="853">
                  <c:v>42494</c:v>
                </c:pt>
                <c:pt idx="854">
                  <c:v>42495</c:v>
                </c:pt>
                <c:pt idx="855">
                  <c:v>42496</c:v>
                </c:pt>
                <c:pt idx="856">
                  <c:v>42497</c:v>
                </c:pt>
                <c:pt idx="857">
                  <c:v>42498</c:v>
                </c:pt>
                <c:pt idx="858">
                  <c:v>42499</c:v>
                </c:pt>
                <c:pt idx="859">
                  <c:v>42500</c:v>
                </c:pt>
                <c:pt idx="860">
                  <c:v>42501</c:v>
                </c:pt>
                <c:pt idx="861">
                  <c:v>42502</c:v>
                </c:pt>
                <c:pt idx="862">
                  <c:v>42503</c:v>
                </c:pt>
                <c:pt idx="863">
                  <c:v>42504</c:v>
                </c:pt>
                <c:pt idx="864">
                  <c:v>42505</c:v>
                </c:pt>
                <c:pt idx="865">
                  <c:v>42506</c:v>
                </c:pt>
                <c:pt idx="866">
                  <c:v>42507</c:v>
                </c:pt>
                <c:pt idx="867">
                  <c:v>42508</c:v>
                </c:pt>
                <c:pt idx="868">
                  <c:v>42509</c:v>
                </c:pt>
                <c:pt idx="869">
                  <c:v>42510</c:v>
                </c:pt>
                <c:pt idx="870">
                  <c:v>42511</c:v>
                </c:pt>
                <c:pt idx="871">
                  <c:v>42512</c:v>
                </c:pt>
                <c:pt idx="872">
                  <c:v>42513</c:v>
                </c:pt>
                <c:pt idx="873">
                  <c:v>42514</c:v>
                </c:pt>
                <c:pt idx="874">
                  <c:v>42515</c:v>
                </c:pt>
                <c:pt idx="875">
                  <c:v>42516</c:v>
                </c:pt>
                <c:pt idx="876">
                  <c:v>42517</c:v>
                </c:pt>
                <c:pt idx="877">
                  <c:v>42518</c:v>
                </c:pt>
                <c:pt idx="878">
                  <c:v>42519</c:v>
                </c:pt>
                <c:pt idx="879">
                  <c:v>42520</c:v>
                </c:pt>
                <c:pt idx="880">
                  <c:v>42521</c:v>
                </c:pt>
                <c:pt idx="881">
                  <c:v>42522</c:v>
                </c:pt>
                <c:pt idx="882">
                  <c:v>42523</c:v>
                </c:pt>
                <c:pt idx="883">
                  <c:v>42524</c:v>
                </c:pt>
                <c:pt idx="884">
                  <c:v>42525</c:v>
                </c:pt>
                <c:pt idx="885">
                  <c:v>42526</c:v>
                </c:pt>
                <c:pt idx="886">
                  <c:v>42527</c:v>
                </c:pt>
                <c:pt idx="887">
                  <c:v>42528</c:v>
                </c:pt>
                <c:pt idx="888">
                  <c:v>42529</c:v>
                </c:pt>
                <c:pt idx="889">
                  <c:v>42530</c:v>
                </c:pt>
                <c:pt idx="890">
                  <c:v>42531</c:v>
                </c:pt>
                <c:pt idx="891">
                  <c:v>42532</c:v>
                </c:pt>
                <c:pt idx="892">
                  <c:v>42533</c:v>
                </c:pt>
                <c:pt idx="893">
                  <c:v>42534</c:v>
                </c:pt>
                <c:pt idx="894">
                  <c:v>42535</c:v>
                </c:pt>
                <c:pt idx="895">
                  <c:v>42536</c:v>
                </c:pt>
                <c:pt idx="896">
                  <c:v>42537</c:v>
                </c:pt>
                <c:pt idx="897">
                  <c:v>42538</c:v>
                </c:pt>
                <c:pt idx="898">
                  <c:v>42539</c:v>
                </c:pt>
                <c:pt idx="899">
                  <c:v>42540</c:v>
                </c:pt>
                <c:pt idx="900">
                  <c:v>42541</c:v>
                </c:pt>
                <c:pt idx="901">
                  <c:v>42542</c:v>
                </c:pt>
                <c:pt idx="902">
                  <c:v>42543</c:v>
                </c:pt>
                <c:pt idx="903">
                  <c:v>42544</c:v>
                </c:pt>
                <c:pt idx="904">
                  <c:v>42545</c:v>
                </c:pt>
                <c:pt idx="905">
                  <c:v>42546</c:v>
                </c:pt>
                <c:pt idx="906">
                  <c:v>42547</c:v>
                </c:pt>
                <c:pt idx="907">
                  <c:v>42548</c:v>
                </c:pt>
                <c:pt idx="908">
                  <c:v>42549</c:v>
                </c:pt>
                <c:pt idx="909">
                  <c:v>42550</c:v>
                </c:pt>
                <c:pt idx="910">
                  <c:v>42551</c:v>
                </c:pt>
                <c:pt idx="911">
                  <c:v>42552</c:v>
                </c:pt>
                <c:pt idx="912">
                  <c:v>42553</c:v>
                </c:pt>
                <c:pt idx="913">
                  <c:v>42554</c:v>
                </c:pt>
                <c:pt idx="914">
                  <c:v>42555</c:v>
                </c:pt>
                <c:pt idx="915">
                  <c:v>42556</c:v>
                </c:pt>
                <c:pt idx="916">
                  <c:v>42557</c:v>
                </c:pt>
                <c:pt idx="917">
                  <c:v>42558</c:v>
                </c:pt>
                <c:pt idx="918">
                  <c:v>42559</c:v>
                </c:pt>
                <c:pt idx="919">
                  <c:v>42560</c:v>
                </c:pt>
                <c:pt idx="920">
                  <c:v>42561</c:v>
                </c:pt>
                <c:pt idx="921">
                  <c:v>42562</c:v>
                </c:pt>
                <c:pt idx="922">
                  <c:v>42563</c:v>
                </c:pt>
                <c:pt idx="923">
                  <c:v>42564</c:v>
                </c:pt>
                <c:pt idx="924">
                  <c:v>42565</c:v>
                </c:pt>
                <c:pt idx="925">
                  <c:v>42566</c:v>
                </c:pt>
                <c:pt idx="926">
                  <c:v>42567</c:v>
                </c:pt>
                <c:pt idx="927">
                  <c:v>42568</c:v>
                </c:pt>
                <c:pt idx="928">
                  <c:v>42569</c:v>
                </c:pt>
                <c:pt idx="929">
                  <c:v>42570</c:v>
                </c:pt>
                <c:pt idx="930">
                  <c:v>42571</c:v>
                </c:pt>
                <c:pt idx="931">
                  <c:v>42572</c:v>
                </c:pt>
                <c:pt idx="932">
                  <c:v>42573</c:v>
                </c:pt>
                <c:pt idx="933">
                  <c:v>42574</c:v>
                </c:pt>
                <c:pt idx="934">
                  <c:v>42575</c:v>
                </c:pt>
                <c:pt idx="935">
                  <c:v>42576</c:v>
                </c:pt>
                <c:pt idx="936">
                  <c:v>42577</c:v>
                </c:pt>
                <c:pt idx="937">
                  <c:v>42578</c:v>
                </c:pt>
                <c:pt idx="938">
                  <c:v>42579</c:v>
                </c:pt>
                <c:pt idx="939">
                  <c:v>42580</c:v>
                </c:pt>
                <c:pt idx="940">
                  <c:v>42581</c:v>
                </c:pt>
                <c:pt idx="941">
                  <c:v>42582</c:v>
                </c:pt>
                <c:pt idx="942">
                  <c:v>42583</c:v>
                </c:pt>
                <c:pt idx="943">
                  <c:v>42584</c:v>
                </c:pt>
                <c:pt idx="944">
                  <c:v>42585</c:v>
                </c:pt>
                <c:pt idx="945">
                  <c:v>42586</c:v>
                </c:pt>
                <c:pt idx="946">
                  <c:v>42587</c:v>
                </c:pt>
                <c:pt idx="947">
                  <c:v>42588</c:v>
                </c:pt>
                <c:pt idx="948">
                  <c:v>42589</c:v>
                </c:pt>
                <c:pt idx="949">
                  <c:v>42590</c:v>
                </c:pt>
                <c:pt idx="950">
                  <c:v>42591</c:v>
                </c:pt>
                <c:pt idx="951">
                  <c:v>42592</c:v>
                </c:pt>
                <c:pt idx="952">
                  <c:v>42593</c:v>
                </c:pt>
                <c:pt idx="953">
                  <c:v>42594</c:v>
                </c:pt>
                <c:pt idx="954">
                  <c:v>42595</c:v>
                </c:pt>
                <c:pt idx="955">
                  <c:v>42596</c:v>
                </c:pt>
                <c:pt idx="956">
                  <c:v>42597</c:v>
                </c:pt>
                <c:pt idx="957">
                  <c:v>42598</c:v>
                </c:pt>
                <c:pt idx="958">
                  <c:v>42599</c:v>
                </c:pt>
                <c:pt idx="959">
                  <c:v>42600</c:v>
                </c:pt>
                <c:pt idx="960">
                  <c:v>42601</c:v>
                </c:pt>
                <c:pt idx="961">
                  <c:v>42602</c:v>
                </c:pt>
                <c:pt idx="962">
                  <c:v>42603</c:v>
                </c:pt>
                <c:pt idx="963">
                  <c:v>42604</c:v>
                </c:pt>
                <c:pt idx="964">
                  <c:v>42605</c:v>
                </c:pt>
                <c:pt idx="965">
                  <c:v>42606</c:v>
                </c:pt>
                <c:pt idx="966">
                  <c:v>42607</c:v>
                </c:pt>
                <c:pt idx="967">
                  <c:v>42608</c:v>
                </c:pt>
                <c:pt idx="968">
                  <c:v>42609</c:v>
                </c:pt>
                <c:pt idx="969">
                  <c:v>42610</c:v>
                </c:pt>
                <c:pt idx="970">
                  <c:v>42611</c:v>
                </c:pt>
                <c:pt idx="971">
                  <c:v>42612</c:v>
                </c:pt>
                <c:pt idx="972">
                  <c:v>42613</c:v>
                </c:pt>
                <c:pt idx="973">
                  <c:v>42614</c:v>
                </c:pt>
                <c:pt idx="974">
                  <c:v>42615</c:v>
                </c:pt>
                <c:pt idx="975">
                  <c:v>42616</c:v>
                </c:pt>
                <c:pt idx="976">
                  <c:v>42617</c:v>
                </c:pt>
                <c:pt idx="977">
                  <c:v>42618</c:v>
                </c:pt>
                <c:pt idx="978">
                  <c:v>42619</c:v>
                </c:pt>
                <c:pt idx="979">
                  <c:v>42620</c:v>
                </c:pt>
                <c:pt idx="980">
                  <c:v>42621</c:v>
                </c:pt>
                <c:pt idx="981">
                  <c:v>42622</c:v>
                </c:pt>
                <c:pt idx="982">
                  <c:v>42623</c:v>
                </c:pt>
                <c:pt idx="983">
                  <c:v>42624</c:v>
                </c:pt>
                <c:pt idx="984">
                  <c:v>42625</c:v>
                </c:pt>
                <c:pt idx="985">
                  <c:v>42626</c:v>
                </c:pt>
                <c:pt idx="986">
                  <c:v>42627</c:v>
                </c:pt>
                <c:pt idx="987">
                  <c:v>42628</c:v>
                </c:pt>
                <c:pt idx="988">
                  <c:v>42629</c:v>
                </c:pt>
                <c:pt idx="989">
                  <c:v>42630</c:v>
                </c:pt>
                <c:pt idx="990">
                  <c:v>42631</c:v>
                </c:pt>
                <c:pt idx="991">
                  <c:v>42632</c:v>
                </c:pt>
                <c:pt idx="992">
                  <c:v>42633</c:v>
                </c:pt>
                <c:pt idx="993">
                  <c:v>42634</c:v>
                </c:pt>
                <c:pt idx="994">
                  <c:v>42635</c:v>
                </c:pt>
                <c:pt idx="995">
                  <c:v>42636</c:v>
                </c:pt>
                <c:pt idx="996">
                  <c:v>42637</c:v>
                </c:pt>
                <c:pt idx="997">
                  <c:v>42638</c:v>
                </c:pt>
                <c:pt idx="998">
                  <c:v>42639</c:v>
                </c:pt>
                <c:pt idx="999">
                  <c:v>42640</c:v>
                </c:pt>
                <c:pt idx="1000">
                  <c:v>42641</c:v>
                </c:pt>
                <c:pt idx="1001">
                  <c:v>42642</c:v>
                </c:pt>
                <c:pt idx="1002">
                  <c:v>42643</c:v>
                </c:pt>
                <c:pt idx="1003">
                  <c:v>42644</c:v>
                </c:pt>
                <c:pt idx="1004">
                  <c:v>42645</c:v>
                </c:pt>
                <c:pt idx="1005">
                  <c:v>42646</c:v>
                </c:pt>
                <c:pt idx="1006">
                  <c:v>42647</c:v>
                </c:pt>
                <c:pt idx="1007">
                  <c:v>42648</c:v>
                </c:pt>
                <c:pt idx="1008">
                  <c:v>42649</c:v>
                </c:pt>
                <c:pt idx="1009">
                  <c:v>42650</c:v>
                </c:pt>
                <c:pt idx="1010">
                  <c:v>42651</c:v>
                </c:pt>
                <c:pt idx="1011">
                  <c:v>42652</c:v>
                </c:pt>
                <c:pt idx="1012">
                  <c:v>42653</c:v>
                </c:pt>
                <c:pt idx="1013">
                  <c:v>42654</c:v>
                </c:pt>
                <c:pt idx="1014">
                  <c:v>42655</c:v>
                </c:pt>
                <c:pt idx="1015">
                  <c:v>42656</c:v>
                </c:pt>
                <c:pt idx="1016">
                  <c:v>42657</c:v>
                </c:pt>
                <c:pt idx="1017">
                  <c:v>42658</c:v>
                </c:pt>
                <c:pt idx="1018">
                  <c:v>42659</c:v>
                </c:pt>
                <c:pt idx="1019">
                  <c:v>42660</c:v>
                </c:pt>
                <c:pt idx="1020">
                  <c:v>42661</c:v>
                </c:pt>
                <c:pt idx="1021">
                  <c:v>42662</c:v>
                </c:pt>
                <c:pt idx="1022">
                  <c:v>42663</c:v>
                </c:pt>
                <c:pt idx="1023">
                  <c:v>42664</c:v>
                </c:pt>
                <c:pt idx="1024">
                  <c:v>42665</c:v>
                </c:pt>
                <c:pt idx="1025">
                  <c:v>42666</c:v>
                </c:pt>
                <c:pt idx="1026">
                  <c:v>42667</c:v>
                </c:pt>
                <c:pt idx="1027">
                  <c:v>42668</c:v>
                </c:pt>
                <c:pt idx="1028">
                  <c:v>42669</c:v>
                </c:pt>
                <c:pt idx="1029">
                  <c:v>42670</c:v>
                </c:pt>
                <c:pt idx="1030">
                  <c:v>42671</c:v>
                </c:pt>
                <c:pt idx="1031">
                  <c:v>42672</c:v>
                </c:pt>
                <c:pt idx="1032">
                  <c:v>42673</c:v>
                </c:pt>
                <c:pt idx="1033">
                  <c:v>42674</c:v>
                </c:pt>
                <c:pt idx="1034">
                  <c:v>42675</c:v>
                </c:pt>
                <c:pt idx="1035">
                  <c:v>42676</c:v>
                </c:pt>
                <c:pt idx="1036">
                  <c:v>42677</c:v>
                </c:pt>
                <c:pt idx="1037">
                  <c:v>42678</c:v>
                </c:pt>
                <c:pt idx="1038">
                  <c:v>42679</c:v>
                </c:pt>
                <c:pt idx="1039">
                  <c:v>42680</c:v>
                </c:pt>
                <c:pt idx="1040">
                  <c:v>42681</c:v>
                </c:pt>
                <c:pt idx="1041">
                  <c:v>42682</c:v>
                </c:pt>
                <c:pt idx="1042">
                  <c:v>42683</c:v>
                </c:pt>
                <c:pt idx="1043">
                  <c:v>42684</c:v>
                </c:pt>
                <c:pt idx="1044">
                  <c:v>42685</c:v>
                </c:pt>
                <c:pt idx="1045">
                  <c:v>42686</c:v>
                </c:pt>
                <c:pt idx="1046">
                  <c:v>42687</c:v>
                </c:pt>
                <c:pt idx="1047">
                  <c:v>42688</c:v>
                </c:pt>
                <c:pt idx="1048">
                  <c:v>42689</c:v>
                </c:pt>
                <c:pt idx="1049">
                  <c:v>42690</c:v>
                </c:pt>
                <c:pt idx="1050">
                  <c:v>42691</c:v>
                </c:pt>
                <c:pt idx="1051">
                  <c:v>42692</c:v>
                </c:pt>
                <c:pt idx="1052">
                  <c:v>42693</c:v>
                </c:pt>
                <c:pt idx="1053">
                  <c:v>42694</c:v>
                </c:pt>
                <c:pt idx="1054">
                  <c:v>42695</c:v>
                </c:pt>
                <c:pt idx="1055">
                  <c:v>42696</c:v>
                </c:pt>
                <c:pt idx="1056">
                  <c:v>42697</c:v>
                </c:pt>
                <c:pt idx="1057">
                  <c:v>42698</c:v>
                </c:pt>
                <c:pt idx="1058">
                  <c:v>42699</c:v>
                </c:pt>
                <c:pt idx="1059">
                  <c:v>42700</c:v>
                </c:pt>
                <c:pt idx="1060">
                  <c:v>42701</c:v>
                </c:pt>
                <c:pt idx="1061">
                  <c:v>42702</c:v>
                </c:pt>
                <c:pt idx="1062">
                  <c:v>42703</c:v>
                </c:pt>
                <c:pt idx="1063">
                  <c:v>42704</c:v>
                </c:pt>
                <c:pt idx="1064">
                  <c:v>42705</c:v>
                </c:pt>
                <c:pt idx="1065">
                  <c:v>42706</c:v>
                </c:pt>
                <c:pt idx="1066">
                  <c:v>42707</c:v>
                </c:pt>
                <c:pt idx="1067">
                  <c:v>42708</c:v>
                </c:pt>
                <c:pt idx="1068">
                  <c:v>42709</c:v>
                </c:pt>
                <c:pt idx="1069">
                  <c:v>42710</c:v>
                </c:pt>
                <c:pt idx="1070">
                  <c:v>42711</c:v>
                </c:pt>
                <c:pt idx="1071">
                  <c:v>42712</c:v>
                </c:pt>
                <c:pt idx="1072">
                  <c:v>42713</c:v>
                </c:pt>
                <c:pt idx="1073">
                  <c:v>42714</c:v>
                </c:pt>
                <c:pt idx="1074">
                  <c:v>42715</c:v>
                </c:pt>
                <c:pt idx="1075">
                  <c:v>42716</c:v>
                </c:pt>
                <c:pt idx="1076">
                  <c:v>42717</c:v>
                </c:pt>
                <c:pt idx="1077">
                  <c:v>42718</c:v>
                </c:pt>
                <c:pt idx="1078">
                  <c:v>42719</c:v>
                </c:pt>
                <c:pt idx="1079">
                  <c:v>42720</c:v>
                </c:pt>
                <c:pt idx="1080">
                  <c:v>42721</c:v>
                </c:pt>
                <c:pt idx="1081">
                  <c:v>42722</c:v>
                </c:pt>
                <c:pt idx="1082">
                  <c:v>42723</c:v>
                </c:pt>
                <c:pt idx="1083">
                  <c:v>42724</c:v>
                </c:pt>
                <c:pt idx="1084">
                  <c:v>42725</c:v>
                </c:pt>
                <c:pt idx="1085">
                  <c:v>42726</c:v>
                </c:pt>
                <c:pt idx="1086">
                  <c:v>42727</c:v>
                </c:pt>
                <c:pt idx="1087">
                  <c:v>42728</c:v>
                </c:pt>
                <c:pt idx="1088">
                  <c:v>42729</c:v>
                </c:pt>
                <c:pt idx="1089">
                  <c:v>42730</c:v>
                </c:pt>
                <c:pt idx="1090">
                  <c:v>42731</c:v>
                </c:pt>
                <c:pt idx="1091">
                  <c:v>42732</c:v>
                </c:pt>
                <c:pt idx="1092">
                  <c:v>42733</c:v>
                </c:pt>
                <c:pt idx="1093">
                  <c:v>42734</c:v>
                </c:pt>
                <c:pt idx="1094">
                  <c:v>42735</c:v>
                </c:pt>
                <c:pt idx="1095">
                  <c:v>42736</c:v>
                </c:pt>
                <c:pt idx="1096">
                  <c:v>42737</c:v>
                </c:pt>
                <c:pt idx="1097">
                  <c:v>42738</c:v>
                </c:pt>
                <c:pt idx="1098">
                  <c:v>42739</c:v>
                </c:pt>
                <c:pt idx="1099">
                  <c:v>42740</c:v>
                </c:pt>
                <c:pt idx="1100">
                  <c:v>42741</c:v>
                </c:pt>
                <c:pt idx="1101">
                  <c:v>42742</c:v>
                </c:pt>
                <c:pt idx="1102">
                  <c:v>42743</c:v>
                </c:pt>
                <c:pt idx="1103">
                  <c:v>42744</c:v>
                </c:pt>
                <c:pt idx="1104">
                  <c:v>42745</c:v>
                </c:pt>
                <c:pt idx="1105">
                  <c:v>42746</c:v>
                </c:pt>
                <c:pt idx="1106">
                  <c:v>42747</c:v>
                </c:pt>
                <c:pt idx="1107">
                  <c:v>42748</c:v>
                </c:pt>
                <c:pt idx="1108">
                  <c:v>42749</c:v>
                </c:pt>
                <c:pt idx="1109">
                  <c:v>42750</c:v>
                </c:pt>
                <c:pt idx="1110">
                  <c:v>42751</c:v>
                </c:pt>
                <c:pt idx="1111">
                  <c:v>42752</c:v>
                </c:pt>
                <c:pt idx="1112">
                  <c:v>42753</c:v>
                </c:pt>
                <c:pt idx="1113">
                  <c:v>42754</c:v>
                </c:pt>
                <c:pt idx="1114">
                  <c:v>42755</c:v>
                </c:pt>
                <c:pt idx="1115">
                  <c:v>42756</c:v>
                </c:pt>
                <c:pt idx="1116">
                  <c:v>42757</c:v>
                </c:pt>
                <c:pt idx="1117">
                  <c:v>42758</c:v>
                </c:pt>
                <c:pt idx="1118">
                  <c:v>42759</c:v>
                </c:pt>
                <c:pt idx="1119">
                  <c:v>42760</c:v>
                </c:pt>
                <c:pt idx="1120">
                  <c:v>42761</c:v>
                </c:pt>
                <c:pt idx="1121">
                  <c:v>42762</c:v>
                </c:pt>
                <c:pt idx="1122">
                  <c:v>42763</c:v>
                </c:pt>
                <c:pt idx="1123">
                  <c:v>42764</c:v>
                </c:pt>
                <c:pt idx="1124">
                  <c:v>42765</c:v>
                </c:pt>
                <c:pt idx="1125">
                  <c:v>42766</c:v>
                </c:pt>
                <c:pt idx="1126">
                  <c:v>42767</c:v>
                </c:pt>
                <c:pt idx="1127">
                  <c:v>42768</c:v>
                </c:pt>
                <c:pt idx="1128">
                  <c:v>42769</c:v>
                </c:pt>
                <c:pt idx="1129">
                  <c:v>42770</c:v>
                </c:pt>
                <c:pt idx="1130">
                  <c:v>42771</c:v>
                </c:pt>
                <c:pt idx="1131">
                  <c:v>42772</c:v>
                </c:pt>
                <c:pt idx="1132">
                  <c:v>42773</c:v>
                </c:pt>
                <c:pt idx="1133">
                  <c:v>42774</c:v>
                </c:pt>
                <c:pt idx="1134">
                  <c:v>42775</c:v>
                </c:pt>
                <c:pt idx="1135">
                  <c:v>42776</c:v>
                </c:pt>
                <c:pt idx="1136">
                  <c:v>42777</c:v>
                </c:pt>
                <c:pt idx="1137">
                  <c:v>42778</c:v>
                </c:pt>
                <c:pt idx="1138">
                  <c:v>42779</c:v>
                </c:pt>
                <c:pt idx="1139">
                  <c:v>42780</c:v>
                </c:pt>
                <c:pt idx="1140">
                  <c:v>42781</c:v>
                </c:pt>
                <c:pt idx="1141">
                  <c:v>42782</c:v>
                </c:pt>
                <c:pt idx="1142">
                  <c:v>42783</c:v>
                </c:pt>
                <c:pt idx="1143">
                  <c:v>42784</c:v>
                </c:pt>
                <c:pt idx="1144">
                  <c:v>42785</c:v>
                </c:pt>
                <c:pt idx="1145">
                  <c:v>42786</c:v>
                </c:pt>
                <c:pt idx="1146">
                  <c:v>42787</c:v>
                </c:pt>
                <c:pt idx="1147">
                  <c:v>42788</c:v>
                </c:pt>
                <c:pt idx="1148">
                  <c:v>42789</c:v>
                </c:pt>
                <c:pt idx="1149">
                  <c:v>42790</c:v>
                </c:pt>
                <c:pt idx="1150">
                  <c:v>42791</c:v>
                </c:pt>
                <c:pt idx="1151">
                  <c:v>42792</c:v>
                </c:pt>
                <c:pt idx="1152">
                  <c:v>42793</c:v>
                </c:pt>
                <c:pt idx="1153">
                  <c:v>42794</c:v>
                </c:pt>
                <c:pt idx="1154">
                  <c:v>42795</c:v>
                </c:pt>
                <c:pt idx="1155">
                  <c:v>42796</c:v>
                </c:pt>
                <c:pt idx="1156">
                  <c:v>42797</c:v>
                </c:pt>
                <c:pt idx="1157">
                  <c:v>42798</c:v>
                </c:pt>
                <c:pt idx="1158">
                  <c:v>42799</c:v>
                </c:pt>
                <c:pt idx="1159">
                  <c:v>42800</c:v>
                </c:pt>
                <c:pt idx="1160">
                  <c:v>42801</c:v>
                </c:pt>
                <c:pt idx="1161">
                  <c:v>42802</c:v>
                </c:pt>
                <c:pt idx="1162">
                  <c:v>42803</c:v>
                </c:pt>
                <c:pt idx="1163">
                  <c:v>42804</c:v>
                </c:pt>
                <c:pt idx="1164">
                  <c:v>42805</c:v>
                </c:pt>
                <c:pt idx="1165">
                  <c:v>42806</c:v>
                </c:pt>
                <c:pt idx="1166">
                  <c:v>42807</c:v>
                </c:pt>
                <c:pt idx="1167">
                  <c:v>42808</c:v>
                </c:pt>
                <c:pt idx="1168">
                  <c:v>42809</c:v>
                </c:pt>
                <c:pt idx="1169">
                  <c:v>42810</c:v>
                </c:pt>
                <c:pt idx="1170">
                  <c:v>42811</c:v>
                </c:pt>
                <c:pt idx="1171">
                  <c:v>42812</c:v>
                </c:pt>
                <c:pt idx="1172">
                  <c:v>42813</c:v>
                </c:pt>
                <c:pt idx="1173">
                  <c:v>42814</c:v>
                </c:pt>
                <c:pt idx="1174">
                  <c:v>42815</c:v>
                </c:pt>
                <c:pt idx="1175">
                  <c:v>42816</c:v>
                </c:pt>
                <c:pt idx="1176">
                  <c:v>42817</c:v>
                </c:pt>
                <c:pt idx="1177">
                  <c:v>42818</c:v>
                </c:pt>
                <c:pt idx="1178">
                  <c:v>42819</c:v>
                </c:pt>
                <c:pt idx="1179">
                  <c:v>42820</c:v>
                </c:pt>
                <c:pt idx="1180">
                  <c:v>42821</c:v>
                </c:pt>
                <c:pt idx="1181">
                  <c:v>42822</c:v>
                </c:pt>
                <c:pt idx="1182">
                  <c:v>42823</c:v>
                </c:pt>
                <c:pt idx="1183">
                  <c:v>42824</c:v>
                </c:pt>
                <c:pt idx="1184">
                  <c:v>42825</c:v>
                </c:pt>
                <c:pt idx="1185">
                  <c:v>42826</c:v>
                </c:pt>
                <c:pt idx="1186">
                  <c:v>42827</c:v>
                </c:pt>
                <c:pt idx="1187">
                  <c:v>42828</c:v>
                </c:pt>
                <c:pt idx="1188">
                  <c:v>42829</c:v>
                </c:pt>
                <c:pt idx="1189">
                  <c:v>42830</c:v>
                </c:pt>
                <c:pt idx="1190">
                  <c:v>42831</c:v>
                </c:pt>
                <c:pt idx="1191">
                  <c:v>42832</c:v>
                </c:pt>
                <c:pt idx="1192">
                  <c:v>42833</c:v>
                </c:pt>
                <c:pt idx="1193">
                  <c:v>42834</c:v>
                </c:pt>
                <c:pt idx="1194">
                  <c:v>42835</c:v>
                </c:pt>
                <c:pt idx="1195">
                  <c:v>42836</c:v>
                </c:pt>
                <c:pt idx="1196">
                  <c:v>42837</c:v>
                </c:pt>
                <c:pt idx="1197">
                  <c:v>42838</c:v>
                </c:pt>
                <c:pt idx="1198">
                  <c:v>42839</c:v>
                </c:pt>
                <c:pt idx="1199">
                  <c:v>42840</c:v>
                </c:pt>
                <c:pt idx="1200">
                  <c:v>42841</c:v>
                </c:pt>
                <c:pt idx="1201">
                  <c:v>42842</c:v>
                </c:pt>
                <c:pt idx="1202">
                  <c:v>42843</c:v>
                </c:pt>
                <c:pt idx="1203">
                  <c:v>42844</c:v>
                </c:pt>
                <c:pt idx="1204">
                  <c:v>42845</c:v>
                </c:pt>
                <c:pt idx="1205">
                  <c:v>42846</c:v>
                </c:pt>
                <c:pt idx="1206">
                  <c:v>42847</c:v>
                </c:pt>
                <c:pt idx="1207">
                  <c:v>42848</c:v>
                </c:pt>
                <c:pt idx="1208">
                  <c:v>42849</c:v>
                </c:pt>
                <c:pt idx="1209">
                  <c:v>42850</c:v>
                </c:pt>
                <c:pt idx="1210">
                  <c:v>42851</c:v>
                </c:pt>
                <c:pt idx="1211">
                  <c:v>42852</c:v>
                </c:pt>
                <c:pt idx="1212">
                  <c:v>42853</c:v>
                </c:pt>
                <c:pt idx="1213">
                  <c:v>42854</c:v>
                </c:pt>
                <c:pt idx="1214">
                  <c:v>42855</c:v>
                </c:pt>
                <c:pt idx="1215">
                  <c:v>42856</c:v>
                </c:pt>
                <c:pt idx="1216">
                  <c:v>42857</c:v>
                </c:pt>
                <c:pt idx="1217">
                  <c:v>42858</c:v>
                </c:pt>
                <c:pt idx="1218">
                  <c:v>42859</c:v>
                </c:pt>
                <c:pt idx="1219">
                  <c:v>42860</c:v>
                </c:pt>
                <c:pt idx="1220">
                  <c:v>42861</c:v>
                </c:pt>
                <c:pt idx="1221">
                  <c:v>42862</c:v>
                </c:pt>
                <c:pt idx="1222">
                  <c:v>42863</c:v>
                </c:pt>
                <c:pt idx="1223">
                  <c:v>42864</c:v>
                </c:pt>
                <c:pt idx="1224">
                  <c:v>42865</c:v>
                </c:pt>
                <c:pt idx="1225">
                  <c:v>42866</c:v>
                </c:pt>
                <c:pt idx="1226">
                  <c:v>42867</c:v>
                </c:pt>
                <c:pt idx="1227">
                  <c:v>42868</c:v>
                </c:pt>
                <c:pt idx="1228">
                  <c:v>42869</c:v>
                </c:pt>
                <c:pt idx="1229">
                  <c:v>42870</c:v>
                </c:pt>
                <c:pt idx="1230">
                  <c:v>42871</c:v>
                </c:pt>
                <c:pt idx="1231">
                  <c:v>42872</c:v>
                </c:pt>
                <c:pt idx="1232">
                  <c:v>42873</c:v>
                </c:pt>
                <c:pt idx="1233">
                  <c:v>42874</c:v>
                </c:pt>
                <c:pt idx="1234">
                  <c:v>42875</c:v>
                </c:pt>
                <c:pt idx="1235">
                  <c:v>42876</c:v>
                </c:pt>
                <c:pt idx="1236">
                  <c:v>42877</c:v>
                </c:pt>
                <c:pt idx="1237">
                  <c:v>42878</c:v>
                </c:pt>
                <c:pt idx="1238">
                  <c:v>42879</c:v>
                </c:pt>
                <c:pt idx="1239">
                  <c:v>42880</c:v>
                </c:pt>
                <c:pt idx="1240">
                  <c:v>42881</c:v>
                </c:pt>
                <c:pt idx="1241">
                  <c:v>42882</c:v>
                </c:pt>
                <c:pt idx="1242">
                  <c:v>42883</c:v>
                </c:pt>
                <c:pt idx="1243">
                  <c:v>42884</c:v>
                </c:pt>
                <c:pt idx="1244">
                  <c:v>42885</c:v>
                </c:pt>
                <c:pt idx="1245">
                  <c:v>42886</c:v>
                </c:pt>
                <c:pt idx="1246">
                  <c:v>42887</c:v>
                </c:pt>
                <c:pt idx="1247">
                  <c:v>42888</c:v>
                </c:pt>
                <c:pt idx="1248">
                  <c:v>42889</c:v>
                </c:pt>
                <c:pt idx="1249">
                  <c:v>42890</c:v>
                </c:pt>
                <c:pt idx="1250">
                  <c:v>42891</c:v>
                </c:pt>
                <c:pt idx="1251">
                  <c:v>42892</c:v>
                </c:pt>
                <c:pt idx="1252">
                  <c:v>42893</c:v>
                </c:pt>
                <c:pt idx="1253">
                  <c:v>42894</c:v>
                </c:pt>
                <c:pt idx="1254">
                  <c:v>42895</c:v>
                </c:pt>
                <c:pt idx="1255">
                  <c:v>42896</c:v>
                </c:pt>
                <c:pt idx="1256">
                  <c:v>42897</c:v>
                </c:pt>
                <c:pt idx="1257">
                  <c:v>42898</c:v>
                </c:pt>
                <c:pt idx="1258">
                  <c:v>42899</c:v>
                </c:pt>
                <c:pt idx="1259">
                  <c:v>42900</c:v>
                </c:pt>
                <c:pt idx="1260">
                  <c:v>42901</c:v>
                </c:pt>
                <c:pt idx="1261">
                  <c:v>42902</c:v>
                </c:pt>
                <c:pt idx="1262">
                  <c:v>42903</c:v>
                </c:pt>
                <c:pt idx="1263">
                  <c:v>42904</c:v>
                </c:pt>
                <c:pt idx="1264">
                  <c:v>42905</c:v>
                </c:pt>
                <c:pt idx="1265">
                  <c:v>42906</c:v>
                </c:pt>
                <c:pt idx="1266">
                  <c:v>42907</c:v>
                </c:pt>
                <c:pt idx="1267">
                  <c:v>42908</c:v>
                </c:pt>
                <c:pt idx="1268">
                  <c:v>42909</c:v>
                </c:pt>
                <c:pt idx="1269">
                  <c:v>42910</c:v>
                </c:pt>
                <c:pt idx="1270">
                  <c:v>42911</c:v>
                </c:pt>
                <c:pt idx="1271">
                  <c:v>42912</c:v>
                </c:pt>
                <c:pt idx="1272">
                  <c:v>42913</c:v>
                </c:pt>
                <c:pt idx="1273">
                  <c:v>42914</c:v>
                </c:pt>
                <c:pt idx="1274">
                  <c:v>42915</c:v>
                </c:pt>
                <c:pt idx="1275">
                  <c:v>42916</c:v>
                </c:pt>
                <c:pt idx="1276">
                  <c:v>42917</c:v>
                </c:pt>
                <c:pt idx="1277">
                  <c:v>42918</c:v>
                </c:pt>
                <c:pt idx="1278">
                  <c:v>42919</c:v>
                </c:pt>
                <c:pt idx="1279">
                  <c:v>42920</c:v>
                </c:pt>
                <c:pt idx="1280">
                  <c:v>42921</c:v>
                </c:pt>
                <c:pt idx="1281">
                  <c:v>42922</c:v>
                </c:pt>
                <c:pt idx="1282">
                  <c:v>42923</c:v>
                </c:pt>
                <c:pt idx="1283">
                  <c:v>42924</c:v>
                </c:pt>
                <c:pt idx="1284">
                  <c:v>42925</c:v>
                </c:pt>
                <c:pt idx="1285">
                  <c:v>42926</c:v>
                </c:pt>
                <c:pt idx="1286">
                  <c:v>42927</c:v>
                </c:pt>
                <c:pt idx="1287">
                  <c:v>42928</c:v>
                </c:pt>
                <c:pt idx="1288">
                  <c:v>42929</c:v>
                </c:pt>
                <c:pt idx="1289">
                  <c:v>42930</c:v>
                </c:pt>
                <c:pt idx="1290">
                  <c:v>42931</c:v>
                </c:pt>
                <c:pt idx="1291">
                  <c:v>42932</c:v>
                </c:pt>
                <c:pt idx="1292">
                  <c:v>42933</c:v>
                </c:pt>
                <c:pt idx="1293">
                  <c:v>42934</c:v>
                </c:pt>
                <c:pt idx="1294">
                  <c:v>42935</c:v>
                </c:pt>
                <c:pt idx="1295">
                  <c:v>42936</c:v>
                </c:pt>
                <c:pt idx="1296">
                  <c:v>42937</c:v>
                </c:pt>
                <c:pt idx="1297">
                  <c:v>42938</c:v>
                </c:pt>
                <c:pt idx="1298">
                  <c:v>42939</c:v>
                </c:pt>
                <c:pt idx="1299">
                  <c:v>42940</c:v>
                </c:pt>
                <c:pt idx="1300">
                  <c:v>42941</c:v>
                </c:pt>
                <c:pt idx="1301">
                  <c:v>42942</c:v>
                </c:pt>
                <c:pt idx="1302">
                  <c:v>42943</c:v>
                </c:pt>
                <c:pt idx="1303">
                  <c:v>42944</c:v>
                </c:pt>
                <c:pt idx="1304">
                  <c:v>42945</c:v>
                </c:pt>
                <c:pt idx="1305">
                  <c:v>42946</c:v>
                </c:pt>
                <c:pt idx="1306">
                  <c:v>42947</c:v>
                </c:pt>
                <c:pt idx="1307">
                  <c:v>42948</c:v>
                </c:pt>
                <c:pt idx="1308">
                  <c:v>42949</c:v>
                </c:pt>
                <c:pt idx="1309">
                  <c:v>42950</c:v>
                </c:pt>
                <c:pt idx="1310">
                  <c:v>42951</c:v>
                </c:pt>
                <c:pt idx="1311">
                  <c:v>42952</c:v>
                </c:pt>
                <c:pt idx="1312">
                  <c:v>42953</c:v>
                </c:pt>
                <c:pt idx="1313">
                  <c:v>42954</c:v>
                </c:pt>
                <c:pt idx="1314">
                  <c:v>42955</c:v>
                </c:pt>
                <c:pt idx="1315">
                  <c:v>42956</c:v>
                </c:pt>
                <c:pt idx="1316">
                  <c:v>42957</c:v>
                </c:pt>
                <c:pt idx="1317">
                  <c:v>42958</c:v>
                </c:pt>
                <c:pt idx="1318">
                  <c:v>42959</c:v>
                </c:pt>
                <c:pt idx="1319">
                  <c:v>42960</c:v>
                </c:pt>
                <c:pt idx="1320">
                  <c:v>42961</c:v>
                </c:pt>
                <c:pt idx="1321">
                  <c:v>42962</c:v>
                </c:pt>
                <c:pt idx="1322">
                  <c:v>42963</c:v>
                </c:pt>
                <c:pt idx="1323">
                  <c:v>42964</c:v>
                </c:pt>
                <c:pt idx="1324">
                  <c:v>42965</c:v>
                </c:pt>
                <c:pt idx="1325">
                  <c:v>42966</c:v>
                </c:pt>
                <c:pt idx="1326">
                  <c:v>42967</c:v>
                </c:pt>
                <c:pt idx="1327">
                  <c:v>42968</c:v>
                </c:pt>
                <c:pt idx="1328">
                  <c:v>42969</c:v>
                </c:pt>
                <c:pt idx="1329">
                  <c:v>42970</c:v>
                </c:pt>
                <c:pt idx="1330">
                  <c:v>42971</c:v>
                </c:pt>
                <c:pt idx="1331">
                  <c:v>42972</c:v>
                </c:pt>
                <c:pt idx="1332">
                  <c:v>42973</c:v>
                </c:pt>
                <c:pt idx="1333">
                  <c:v>42974</c:v>
                </c:pt>
                <c:pt idx="1334">
                  <c:v>42975</c:v>
                </c:pt>
                <c:pt idx="1335">
                  <c:v>42976</c:v>
                </c:pt>
                <c:pt idx="1336">
                  <c:v>42977</c:v>
                </c:pt>
                <c:pt idx="1337">
                  <c:v>42978</c:v>
                </c:pt>
                <c:pt idx="1338">
                  <c:v>42979</c:v>
                </c:pt>
                <c:pt idx="1339">
                  <c:v>42980</c:v>
                </c:pt>
                <c:pt idx="1340">
                  <c:v>42981</c:v>
                </c:pt>
                <c:pt idx="1341">
                  <c:v>42982</c:v>
                </c:pt>
                <c:pt idx="1342">
                  <c:v>42983</c:v>
                </c:pt>
                <c:pt idx="1343">
                  <c:v>42984</c:v>
                </c:pt>
                <c:pt idx="1344">
                  <c:v>42985</c:v>
                </c:pt>
                <c:pt idx="1345">
                  <c:v>42986</c:v>
                </c:pt>
                <c:pt idx="1346">
                  <c:v>42987</c:v>
                </c:pt>
                <c:pt idx="1347">
                  <c:v>42988</c:v>
                </c:pt>
                <c:pt idx="1348">
                  <c:v>42989</c:v>
                </c:pt>
                <c:pt idx="1349">
                  <c:v>42990</c:v>
                </c:pt>
                <c:pt idx="1350">
                  <c:v>42991</c:v>
                </c:pt>
                <c:pt idx="1351">
                  <c:v>42992</c:v>
                </c:pt>
                <c:pt idx="1352">
                  <c:v>42993</c:v>
                </c:pt>
                <c:pt idx="1353">
                  <c:v>42994</c:v>
                </c:pt>
                <c:pt idx="1354">
                  <c:v>42995</c:v>
                </c:pt>
                <c:pt idx="1355">
                  <c:v>42996</c:v>
                </c:pt>
                <c:pt idx="1356">
                  <c:v>42997</c:v>
                </c:pt>
                <c:pt idx="1357">
                  <c:v>42998</c:v>
                </c:pt>
                <c:pt idx="1358">
                  <c:v>42999</c:v>
                </c:pt>
                <c:pt idx="1359">
                  <c:v>43000</c:v>
                </c:pt>
                <c:pt idx="1360">
                  <c:v>43001</c:v>
                </c:pt>
                <c:pt idx="1361">
                  <c:v>43002</c:v>
                </c:pt>
                <c:pt idx="1362">
                  <c:v>43003</c:v>
                </c:pt>
                <c:pt idx="1363">
                  <c:v>43004</c:v>
                </c:pt>
                <c:pt idx="1364">
                  <c:v>43005</c:v>
                </c:pt>
                <c:pt idx="1365">
                  <c:v>43006</c:v>
                </c:pt>
                <c:pt idx="1366">
                  <c:v>43007</c:v>
                </c:pt>
                <c:pt idx="1367">
                  <c:v>43008</c:v>
                </c:pt>
                <c:pt idx="1368">
                  <c:v>43009</c:v>
                </c:pt>
                <c:pt idx="1369">
                  <c:v>43010</c:v>
                </c:pt>
                <c:pt idx="1370">
                  <c:v>43011</c:v>
                </c:pt>
                <c:pt idx="1371">
                  <c:v>43012</c:v>
                </c:pt>
                <c:pt idx="1372">
                  <c:v>43013</c:v>
                </c:pt>
                <c:pt idx="1373">
                  <c:v>43014</c:v>
                </c:pt>
                <c:pt idx="1374">
                  <c:v>43015</c:v>
                </c:pt>
                <c:pt idx="1375">
                  <c:v>43016</c:v>
                </c:pt>
                <c:pt idx="1376">
                  <c:v>43017</c:v>
                </c:pt>
                <c:pt idx="1377">
                  <c:v>43018</c:v>
                </c:pt>
                <c:pt idx="1378">
                  <c:v>43019</c:v>
                </c:pt>
                <c:pt idx="1379">
                  <c:v>43020</c:v>
                </c:pt>
                <c:pt idx="1380">
                  <c:v>43021</c:v>
                </c:pt>
                <c:pt idx="1381">
                  <c:v>43022</c:v>
                </c:pt>
                <c:pt idx="1382">
                  <c:v>43023</c:v>
                </c:pt>
                <c:pt idx="1383">
                  <c:v>43024</c:v>
                </c:pt>
                <c:pt idx="1384">
                  <c:v>43025</c:v>
                </c:pt>
                <c:pt idx="1385">
                  <c:v>43026</c:v>
                </c:pt>
                <c:pt idx="1386">
                  <c:v>43027</c:v>
                </c:pt>
                <c:pt idx="1387">
                  <c:v>43028</c:v>
                </c:pt>
                <c:pt idx="1388">
                  <c:v>43029</c:v>
                </c:pt>
                <c:pt idx="1389">
                  <c:v>43030</c:v>
                </c:pt>
                <c:pt idx="1390">
                  <c:v>43031</c:v>
                </c:pt>
                <c:pt idx="1391">
                  <c:v>43032</c:v>
                </c:pt>
                <c:pt idx="1392">
                  <c:v>43033</c:v>
                </c:pt>
                <c:pt idx="1393">
                  <c:v>43034</c:v>
                </c:pt>
                <c:pt idx="1394">
                  <c:v>43035</c:v>
                </c:pt>
                <c:pt idx="1395">
                  <c:v>43036</c:v>
                </c:pt>
                <c:pt idx="1396">
                  <c:v>43037</c:v>
                </c:pt>
                <c:pt idx="1397">
                  <c:v>43038</c:v>
                </c:pt>
                <c:pt idx="1398">
                  <c:v>43039</c:v>
                </c:pt>
                <c:pt idx="1399">
                  <c:v>43040</c:v>
                </c:pt>
                <c:pt idx="1400">
                  <c:v>43041</c:v>
                </c:pt>
                <c:pt idx="1401">
                  <c:v>43042</c:v>
                </c:pt>
                <c:pt idx="1402">
                  <c:v>43043</c:v>
                </c:pt>
                <c:pt idx="1403">
                  <c:v>43044</c:v>
                </c:pt>
                <c:pt idx="1404">
                  <c:v>43045</c:v>
                </c:pt>
                <c:pt idx="1405">
                  <c:v>43046</c:v>
                </c:pt>
                <c:pt idx="1406">
                  <c:v>43047</c:v>
                </c:pt>
                <c:pt idx="1407">
                  <c:v>43048</c:v>
                </c:pt>
                <c:pt idx="1408">
                  <c:v>43049</c:v>
                </c:pt>
                <c:pt idx="1409">
                  <c:v>43050</c:v>
                </c:pt>
                <c:pt idx="1410">
                  <c:v>43051</c:v>
                </c:pt>
                <c:pt idx="1411">
                  <c:v>43052</c:v>
                </c:pt>
                <c:pt idx="1412">
                  <c:v>43053</c:v>
                </c:pt>
                <c:pt idx="1413">
                  <c:v>43054</c:v>
                </c:pt>
                <c:pt idx="1414">
                  <c:v>43055</c:v>
                </c:pt>
                <c:pt idx="1415">
                  <c:v>43056</c:v>
                </c:pt>
                <c:pt idx="1416">
                  <c:v>43057</c:v>
                </c:pt>
                <c:pt idx="1417">
                  <c:v>43058</c:v>
                </c:pt>
                <c:pt idx="1418">
                  <c:v>43059</c:v>
                </c:pt>
                <c:pt idx="1419">
                  <c:v>43060</c:v>
                </c:pt>
                <c:pt idx="1420">
                  <c:v>43061</c:v>
                </c:pt>
                <c:pt idx="1421">
                  <c:v>43062</c:v>
                </c:pt>
                <c:pt idx="1422">
                  <c:v>43063</c:v>
                </c:pt>
                <c:pt idx="1423">
                  <c:v>43064</c:v>
                </c:pt>
                <c:pt idx="1424">
                  <c:v>43065</c:v>
                </c:pt>
                <c:pt idx="1425">
                  <c:v>43066</c:v>
                </c:pt>
                <c:pt idx="1426">
                  <c:v>43067</c:v>
                </c:pt>
                <c:pt idx="1427">
                  <c:v>43068</c:v>
                </c:pt>
                <c:pt idx="1428">
                  <c:v>43069</c:v>
                </c:pt>
                <c:pt idx="1429">
                  <c:v>43070</c:v>
                </c:pt>
                <c:pt idx="1430">
                  <c:v>43071</c:v>
                </c:pt>
                <c:pt idx="1431">
                  <c:v>43072</c:v>
                </c:pt>
                <c:pt idx="1432">
                  <c:v>43073</c:v>
                </c:pt>
                <c:pt idx="1433">
                  <c:v>43074</c:v>
                </c:pt>
                <c:pt idx="1434">
                  <c:v>43075</c:v>
                </c:pt>
                <c:pt idx="1435">
                  <c:v>43076</c:v>
                </c:pt>
                <c:pt idx="1436">
                  <c:v>43077</c:v>
                </c:pt>
                <c:pt idx="1437">
                  <c:v>43078</c:v>
                </c:pt>
                <c:pt idx="1438">
                  <c:v>43079</c:v>
                </c:pt>
                <c:pt idx="1439">
                  <c:v>43080</c:v>
                </c:pt>
                <c:pt idx="1440">
                  <c:v>43081</c:v>
                </c:pt>
                <c:pt idx="1441">
                  <c:v>43082</c:v>
                </c:pt>
                <c:pt idx="1442">
                  <c:v>43083</c:v>
                </c:pt>
                <c:pt idx="1443">
                  <c:v>43084</c:v>
                </c:pt>
                <c:pt idx="1444">
                  <c:v>43085</c:v>
                </c:pt>
                <c:pt idx="1445">
                  <c:v>43086</c:v>
                </c:pt>
                <c:pt idx="1446">
                  <c:v>43087</c:v>
                </c:pt>
                <c:pt idx="1447">
                  <c:v>43088</c:v>
                </c:pt>
                <c:pt idx="1448">
                  <c:v>43089</c:v>
                </c:pt>
                <c:pt idx="1449">
                  <c:v>43090</c:v>
                </c:pt>
                <c:pt idx="1450">
                  <c:v>43091</c:v>
                </c:pt>
                <c:pt idx="1451">
                  <c:v>43092</c:v>
                </c:pt>
                <c:pt idx="1452">
                  <c:v>43093</c:v>
                </c:pt>
                <c:pt idx="1453">
                  <c:v>43094</c:v>
                </c:pt>
                <c:pt idx="1454">
                  <c:v>43095</c:v>
                </c:pt>
                <c:pt idx="1455">
                  <c:v>43096</c:v>
                </c:pt>
                <c:pt idx="1456">
                  <c:v>43097</c:v>
                </c:pt>
                <c:pt idx="1457">
                  <c:v>43098</c:v>
                </c:pt>
                <c:pt idx="1458">
                  <c:v>43099</c:v>
                </c:pt>
                <c:pt idx="1459">
                  <c:v>43100</c:v>
                </c:pt>
                <c:pt idx="1460">
                  <c:v>43101</c:v>
                </c:pt>
                <c:pt idx="1461">
                  <c:v>43102</c:v>
                </c:pt>
                <c:pt idx="1462">
                  <c:v>43103</c:v>
                </c:pt>
                <c:pt idx="1463">
                  <c:v>43104</c:v>
                </c:pt>
                <c:pt idx="1464">
                  <c:v>43105</c:v>
                </c:pt>
                <c:pt idx="1465">
                  <c:v>43106</c:v>
                </c:pt>
                <c:pt idx="1466">
                  <c:v>43107</c:v>
                </c:pt>
                <c:pt idx="1467">
                  <c:v>43108</c:v>
                </c:pt>
                <c:pt idx="1468">
                  <c:v>43109</c:v>
                </c:pt>
                <c:pt idx="1469">
                  <c:v>43110</c:v>
                </c:pt>
                <c:pt idx="1470">
                  <c:v>43111</c:v>
                </c:pt>
                <c:pt idx="1471">
                  <c:v>43112</c:v>
                </c:pt>
                <c:pt idx="1472">
                  <c:v>43113</c:v>
                </c:pt>
                <c:pt idx="1473">
                  <c:v>43114</c:v>
                </c:pt>
                <c:pt idx="1474">
                  <c:v>43115</c:v>
                </c:pt>
                <c:pt idx="1475">
                  <c:v>43116</c:v>
                </c:pt>
                <c:pt idx="1476">
                  <c:v>43117</c:v>
                </c:pt>
                <c:pt idx="1477">
                  <c:v>43118</c:v>
                </c:pt>
                <c:pt idx="1478">
                  <c:v>43119</c:v>
                </c:pt>
                <c:pt idx="1479">
                  <c:v>43120</c:v>
                </c:pt>
                <c:pt idx="1480">
                  <c:v>43121</c:v>
                </c:pt>
                <c:pt idx="1481">
                  <c:v>43122</c:v>
                </c:pt>
                <c:pt idx="1482">
                  <c:v>43123</c:v>
                </c:pt>
                <c:pt idx="1483">
                  <c:v>43124</c:v>
                </c:pt>
                <c:pt idx="1484">
                  <c:v>43125</c:v>
                </c:pt>
                <c:pt idx="1485">
                  <c:v>43126</c:v>
                </c:pt>
                <c:pt idx="1486">
                  <c:v>43127</c:v>
                </c:pt>
                <c:pt idx="1487">
                  <c:v>43128</c:v>
                </c:pt>
                <c:pt idx="1488">
                  <c:v>43129</c:v>
                </c:pt>
                <c:pt idx="1489">
                  <c:v>43130</c:v>
                </c:pt>
                <c:pt idx="1490">
                  <c:v>43131</c:v>
                </c:pt>
                <c:pt idx="1491">
                  <c:v>43132</c:v>
                </c:pt>
                <c:pt idx="1492">
                  <c:v>43133</c:v>
                </c:pt>
                <c:pt idx="1493">
                  <c:v>43134</c:v>
                </c:pt>
                <c:pt idx="1494">
                  <c:v>43135</c:v>
                </c:pt>
                <c:pt idx="1495">
                  <c:v>43136</c:v>
                </c:pt>
                <c:pt idx="1496">
                  <c:v>43137</c:v>
                </c:pt>
                <c:pt idx="1497">
                  <c:v>43138</c:v>
                </c:pt>
                <c:pt idx="1498">
                  <c:v>43139</c:v>
                </c:pt>
                <c:pt idx="1499">
                  <c:v>43140</c:v>
                </c:pt>
                <c:pt idx="1500">
                  <c:v>43141</c:v>
                </c:pt>
                <c:pt idx="1501">
                  <c:v>43142</c:v>
                </c:pt>
                <c:pt idx="1502">
                  <c:v>43143</c:v>
                </c:pt>
                <c:pt idx="1503">
                  <c:v>43144</c:v>
                </c:pt>
                <c:pt idx="1504">
                  <c:v>43145</c:v>
                </c:pt>
                <c:pt idx="1505">
                  <c:v>43146</c:v>
                </c:pt>
                <c:pt idx="1506">
                  <c:v>43147</c:v>
                </c:pt>
                <c:pt idx="1507">
                  <c:v>43148</c:v>
                </c:pt>
                <c:pt idx="1508">
                  <c:v>43149</c:v>
                </c:pt>
                <c:pt idx="1509">
                  <c:v>43150</c:v>
                </c:pt>
                <c:pt idx="1510">
                  <c:v>43151</c:v>
                </c:pt>
                <c:pt idx="1511">
                  <c:v>43152</c:v>
                </c:pt>
                <c:pt idx="1512">
                  <c:v>43153</c:v>
                </c:pt>
                <c:pt idx="1513">
                  <c:v>43154</c:v>
                </c:pt>
                <c:pt idx="1514">
                  <c:v>43155</c:v>
                </c:pt>
                <c:pt idx="1515">
                  <c:v>43156</c:v>
                </c:pt>
                <c:pt idx="1516">
                  <c:v>43157</c:v>
                </c:pt>
                <c:pt idx="1517">
                  <c:v>43158</c:v>
                </c:pt>
                <c:pt idx="1518">
                  <c:v>43159</c:v>
                </c:pt>
                <c:pt idx="1519">
                  <c:v>43160</c:v>
                </c:pt>
                <c:pt idx="1520">
                  <c:v>43161</c:v>
                </c:pt>
                <c:pt idx="1521">
                  <c:v>43162</c:v>
                </c:pt>
                <c:pt idx="1522">
                  <c:v>43163</c:v>
                </c:pt>
                <c:pt idx="1523">
                  <c:v>43164</c:v>
                </c:pt>
                <c:pt idx="1524">
                  <c:v>43165</c:v>
                </c:pt>
                <c:pt idx="1525">
                  <c:v>43166</c:v>
                </c:pt>
                <c:pt idx="1526">
                  <c:v>43167</c:v>
                </c:pt>
                <c:pt idx="1527">
                  <c:v>43168</c:v>
                </c:pt>
                <c:pt idx="1528">
                  <c:v>43169</c:v>
                </c:pt>
                <c:pt idx="1529">
                  <c:v>43170</c:v>
                </c:pt>
                <c:pt idx="1530">
                  <c:v>43171</c:v>
                </c:pt>
                <c:pt idx="1531">
                  <c:v>43172</c:v>
                </c:pt>
                <c:pt idx="1532">
                  <c:v>43173</c:v>
                </c:pt>
                <c:pt idx="1533">
                  <c:v>43174</c:v>
                </c:pt>
                <c:pt idx="1534">
                  <c:v>43175</c:v>
                </c:pt>
                <c:pt idx="1535">
                  <c:v>43176</c:v>
                </c:pt>
                <c:pt idx="1536">
                  <c:v>43177</c:v>
                </c:pt>
                <c:pt idx="1537">
                  <c:v>43178</c:v>
                </c:pt>
                <c:pt idx="1538">
                  <c:v>43179</c:v>
                </c:pt>
                <c:pt idx="1539">
                  <c:v>43180</c:v>
                </c:pt>
                <c:pt idx="1540">
                  <c:v>43181</c:v>
                </c:pt>
                <c:pt idx="1541">
                  <c:v>43182</c:v>
                </c:pt>
                <c:pt idx="1542">
                  <c:v>43183</c:v>
                </c:pt>
                <c:pt idx="1543">
                  <c:v>43184</c:v>
                </c:pt>
                <c:pt idx="1544">
                  <c:v>43185</c:v>
                </c:pt>
                <c:pt idx="1545">
                  <c:v>43186</c:v>
                </c:pt>
                <c:pt idx="1546">
                  <c:v>43187</c:v>
                </c:pt>
                <c:pt idx="1547">
                  <c:v>43188</c:v>
                </c:pt>
                <c:pt idx="1548">
                  <c:v>43189</c:v>
                </c:pt>
                <c:pt idx="1549">
                  <c:v>43190</c:v>
                </c:pt>
                <c:pt idx="1550">
                  <c:v>43191</c:v>
                </c:pt>
                <c:pt idx="1551">
                  <c:v>43192</c:v>
                </c:pt>
                <c:pt idx="1552">
                  <c:v>43193</c:v>
                </c:pt>
                <c:pt idx="1553">
                  <c:v>43194</c:v>
                </c:pt>
                <c:pt idx="1554">
                  <c:v>43195</c:v>
                </c:pt>
                <c:pt idx="1555">
                  <c:v>43196</c:v>
                </c:pt>
                <c:pt idx="1556">
                  <c:v>43197</c:v>
                </c:pt>
                <c:pt idx="1557">
                  <c:v>43198</c:v>
                </c:pt>
                <c:pt idx="1558">
                  <c:v>43199</c:v>
                </c:pt>
                <c:pt idx="1559">
                  <c:v>43200</c:v>
                </c:pt>
                <c:pt idx="1560">
                  <c:v>43201</c:v>
                </c:pt>
                <c:pt idx="1561">
                  <c:v>43202</c:v>
                </c:pt>
                <c:pt idx="1562">
                  <c:v>43203</c:v>
                </c:pt>
                <c:pt idx="1563">
                  <c:v>43204</c:v>
                </c:pt>
                <c:pt idx="1564">
                  <c:v>43205</c:v>
                </c:pt>
                <c:pt idx="1565">
                  <c:v>43206</c:v>
                </c:pt>
                <c:pt idx="1566">
                  <c:v>43207</c:v>
                </c:pt>
                <c:pt idx="1567">
                  <c:v>43208</c:v>
                </c:pt>
                <c:pt idx="1568">
                  <c:v>43209</c:v>
                </c:pt>
                <c:pt idx="1569">
                  <c:v>43210</c:v>
                </c:pt>
                <c:pt idx="1570">
                  <c:v>43211</c:v>
                </c:pt>
                <c:pt idx="1571">
                  <c:v>43212</c:v>
                </c:pt>
                <c:pt idx="1572">
                  <c:v>43213</c:v>
                </c:pt>
                <c:pt idx="1573">
                  <c:v>43214</c:v>
                </c:pt>
                <c:pt idx="1574">
                  <c:v>43215</c:v>
                </c:pt>
                <c:pt idx="1575">
                  <c:v>43216</c:v>
                </c:pt>
                <c:pt idx="1576">
                  <c:v>43217</c:v>
                </c:pt>
                <c:pt idx="1577">
                  <c:v>43218</c:v>
                </c:pt>
                <c:pt idx="1578">
                  <c:v>43219</c:v>
                </c:pt>
                <c:pt idx="1579">
                  <c:v>43220</c:v>
                </c:pt>
                <c:pt idx="1580">
                  <c:v>43221</c:v>
                </c:pt>
                <c:pt idx="1581">
                  <c:v>43222</c:v>
                </c:pt>
                <c:pt idx="1582">
                  <c:v>43223</c:v>
                </c:pt>
                <c:pt idx="1583">
                  <c:v>43224</c:v>
                </c:pt>
                <c:pt idx="1584">
                  <c:v>43225</c:v>
                </c:pt>
                <c:pt idx="1585">
                  <c:v>43226</c:v>
                </c:pt>
                <c:pt idx="1586">
                  <c:v>43227</c:v>
                </c:pt>
                <c:pt idx="1587">
                  <c:v>43228</c:v>
                </c:pt>
                <c:pt idx="1588">
                  <c:v>43229</c:v>
                </c:pt>
                <c:pt idx="1589">
                  <c:v>43230</c:v>
                </c:pt>
                <c:pt idx="1590">
                  <c:v>43231</c:v>
                </c:pt>
                <c:pt idx="1591">
                  <c:v>43232</c:v>
                </c:pt>
                <c:pt idx="1592">
                  <c:v>43233</c:v>
                </c:pt>
                <c:pt idx="1593">
                  <c:v>43234</c:v>
                </c:pt>
                <c:pt idx="1594">
                  <c:v>43235</c:v>
                </c:pt>
                <c:pt idx="1595">
                  <c:v>43236</c:v>
                </c:pt>
                <c:pt idx="1596">
                  <c:v>43237</c:v>
                </c:pt>
                <c:pt idx="1597">
                  <c:v>43238</c:v>
                </c:pt>
                <c:pt idx="1598">
                  <c:v>43239</c:v>
                </c:pt>
                <c:pt idx="1599">
                  <c:v>43240</c:v>
                </c:pt>
                <c:pt idx="1600">
                  <c:v>43241</c:v>
                </c:pt>
                <c:pt idx="1601">
                  <c:v>43242</c:v>
                </c:pt>
                <c:pt idx="1602">
                  <c:v>43243</c:v>
                </c:pt>
                <c:pt idx="1603">
                  <c:v>43244</c:v>
                </c:pt>
                <c:pt idx="1604">
                  <c:v>43245</c:v>
                </c:pt>
                <c:pt idx="1605">
                  <c:v>43246</c:v>
                </c:pt>
                <c:pt idx="1606">
                  <c:v>43247</c:v>
                </c:pt>
                <c:pt idx="1607">
                  <c:v>43248</c:v>
                </c:pt>
                <c:pt idx="1608">
                  <c:v>43249</c:v>
                </c:pt>
                <c:pt idx="1609">
                  <c:v>43250</c:v>
                </c:pt>
                <c:pt idx="1610">
                  <c:v>43251</c:v>
                </c:pt>
                <c:pt idx="1611">
                  <c:v>43252</c:v>
                </c:pt>
                <c:pt idx="1612">
                  <c:v>43253</c:v>
                </c:pt>
                <c:pt idx="1613">
                  <c:v>43254</c:v>
                </c:pt>
                <c:pt idx="1614">
                  <c:v>43255</c:v>
                </c:pt>
                <c:pt idx="1615">
                  <c:v>43256</c:v>
                </c:pt>
                <c:pt idx="1616">
                  <c:v>43257</c:v>
                </c:pt>
                <c:pt idx="1617">
                  <c:v>43258</c:v>
                </c:pt>
                <c:pt idx="1618">
                  <c:v>43259</c:v>
                </c:pt>
                <c:pt idx="1619">
                  <c:v>43260</c:v>
                </c:pt>
                <c:pt idx="1620">
                  <c:v>43261</c:v>
                </c:pt>
                <c:pt idx="1621">
                  <c:v>43262</c:v>
                </c:pt>
                <c:pt idx="1622">
                  <c:v>43263</c:v>
                </c:pt>
                <c:pt idx="1623">
                  <c:v>43264</c:v>
                </c:pt>
                <c:pt idx="1624">
                  <c:v>43265</c:v>
                </c:pt>
                <c:pt idx="1625">
                  <c:v>43266</c:v>
                </c:pt>
                <c:pt idx="1626">
                  <c:v>43267</c:v>
                </c:pt>
                <c:pt idx="1627">
                  <c:v>43268</c:v>
                </c:pt>
                <c:pt idx="1628">
                  <c:v>43269</c:v>
                </c:pt>
                <c:pt idx="1629">
                  <c:v>43270</c:v>
                </c:pt>
                <c:pt idx="1630">
                  <c:v>43271</c:v>
                </c:pt>
                <c:pt idx="1631">
                  <c:v>43272</c:v>
                </c:pt>
                <c:pt idx="1632">
                  <c:v>43273</c:v>
                </c:pt>
                <c:pt idx="1633">
                  <c:v>43274</c:v>
                </c:pt>
                <c:pt idx="1634">
                  <c:v>43275</c:v>
                </c:pt>
                <c:pt idx="1635">
                  <c:v>43276</c:v>
                </c:pt>
                <c:pt idx="1636">
                  <c:v>43277</c:v>
                </c:pt>
                <c:pt idx="1637">
                  <c:v>43278</c:v>
                </c:pt>
                <c:pt idx="1638">
                  <c:v>43279</c:v>
                </c:pt>
                <c:pt idx="1639">
                  <c:v>43280</c:v>
                </c:pt>
                <c:pt idx="1640">
                  <c:v>43281</c:v>
                </c:pt>
                <c:pt idx="1641">
                  <c:v>43282</c:v>
                </c:pt>
                <c:pt idx="1642">
                  <c:v>43283</c:v>
                </c:pt>
                <c:pt idx="1643">
                  <c:v>43284</c:v>
                </c:pt>
                <c:pt idx="1644">
                  <c:v>43285</c:v>
                </c:pt>
                <c:pt idx="1645">
                  <c:v>43286</c:v>
                </c:pt>
                <c:pt idx="1646">
                  <c:v>43287</c:v>
                </c:pt>
                <c:pt idx="1647">
                  <c:v>43288</c:v>
                </c:pt>
                <c:pt idx="1648">
                  <c:v>43289</c:v>
                </c:pt>
                <c:pt idx="1649">
                  <c:v>43290</c:v>
                </c:pt>
                <c:pt idx="1650">
                  <c:v>43291</c:v>
                </c:pt>
                <c:pt idx="1651">
                  <c:v>43292</c:v>
                </c:pt>
                <c:pt idx="1652">
                  <c:v>43293</c:v>
                </c:pt>
                <c:pt idx="1653">
                  <c:v>43294</c:v>
                </c:pt>
                <c:pt idx="1654">
                  <c:v>43295</c:v>
                </c:pt>
                <c:pt idx="1655">
                  <c:v>43296</c:v>
                </c:pt>
                <c:pt idx="1656">
                  <c:v>43297</c:v>
                </c:pt>
                <c:pt idx="1657">
                  <c:v>43298</c:v>
                </c:pt>
                <c:pt idx="1658">
                  <c:v>43299</c:v>
                </c:pt>
                <c:pt idx="1659">
                  <c:v>43300</c:v>
                </c:pt>
                <c:pt idx="1660">
                  <c:v>43301</c:v>
                </c:pt>
                <c:pt idx="1661">
                  <c:v>43302</c:v>
                </c:pt>
                <c:pt idx="1662">
                  <c:v>43303</c:v>
                </c:pt>
                <c:pt idx="1663">
                  <c:v>43304</c:v>
                </c:pt>
                <c:pt idx="1664">
                  <c:v>43305</c:v>
                </c:pt>
                <c:pt idx="1665">
                  <c:v>43306</c:v>
                </c:pt>
                <c:pt idx="1666">
                  <c:v>43307</c:v>
                </c:pt>
                <c:pt idx="1667">
                  <c:v>43308</c:v>
                </c:pt>
                <c:pt idx="1668">
                  <c:v>43309</c:v>
                </c:pt>
                <c:pt idx="1669">
                  <c:v>43310</c:v>
                </c:pt>
                <c:pt idx="1670">
                  <c:v>43311</c:v>
                </c:pt>
                <c:pt idx="1671">
                  <c:v>43312</c:v>
                </c:pt>
                <c:pt idx="1672">
                  <c:v>43313</c:v>
                </c:pt>
                <c:pt idx="1673">
                  <c:v>43314</c:v>
                </c:pt>
                <c:pt idx="1674">
                  <c:v>43315</c:v>
                </c:pt>
                <c:pt idx="1675">
                  <c:v>43316</c:v>
                </c:pt>
                <c:pt idx="1676">
                  <c:v>43317</c:v>
                </c:pt>
                <c:pt idx="1677">
                  <c:v>43318</c:v>
                </c:pt>
                <c:pt idx="1678">
                  <c:v>43319</c:v>
                </c:pt>
                <c:pt idx="1679">
                  <c:v>43320</c:v>
                </c:pt>
                <c:pt idx="1680">
                  <c:v>43321</c:v>
                </c:pt>
                <c:pt idx="1681">
                  <c:v>43322</c:v>
                </c:pt>
                <c:pt idx="1682">
                  <c:v>43323</c:v>
                </c:pt>
                <c:pt idx="1683">
                  <c:v>43324</c:v>
                </c:pt>
                <c:pt idx="1684">
                  <c:v>43325</c:v>
                </c:pt>
                <c:pt idx="1685">
                  <c:v>43326</c:v>
                </c:pt>
                <c:pt idx="1686">
                  <c:v>43327</c:v>
                </c:pt>
                <c:pt idx="1687">
                  <c:v>43328</c:v>
                </c:pt>
                <c:pt idx="1688">
                  <c:v>43329</c:v>
                </c:pt>
                <c:pt idx="1689">
                  <c:v>43330</c:v>
                </c:pt>
                <c:pt idx="1690">
                  <c:v>43331</c:v>
                </c:pt>
                <c:pt idx="1691">
                  <c:v>43332</c:v>
                </c:pt>
                <c:pt idx="1692">
                  <c:v>43333</c:v>
                </c:pt>
                <c:pt idx="1693">
                  <c:v>43334</c:v>
                </c:pt>
                <c:pt idx="1694">
                  <c:v>43335</c:v>
                </c:pt>
                <c:pt idx="1695">
                  <c:v>43336</c:v>
                </c:pt>
                <c:pt idx="1696">
                  <c:v>43337</c:v>
                </c:pt>
                <c:pt idx="1697">
                  <c:v>43338</c:v>
                </c:pt>
                <c:pt idx="1698">
                  <c:v>43339</c:v>
                </c:pt>
                <c:pt idx="1699">
                  <c:v>43340</c:v>
                </c:pt>
                <c:pt idx="1700">
                  <c:v>43341</c:v>
                </c:pt>
                <c:pt idx="1701">
                  <c:v>43342</c:v>
                </c:pt>
                <c:pt idx="1702">
                  <c:v>43343</c:v>
                </c:pt>
                <c:pt idx="1703">
                  <c:v>43344</c:v>
                </c:pt>
                <c:pt idx="1704">
                  <c:v>43345</c:v>
                </c:pt>
                <c:pt idx="1705">
                  <c:v>43346</c:v>
                </c:pt>
                <c:pt idx="1706">
                  <c:v>43347</c:v>
                </c:pt>
                <c:pt idx="1707">
                  <c:v>43348</c:v>
                </c:pt>
                <c:pt idx="1708">
                  <c:v>43349</c:v>
                </c:pt>
                <c:pt idx="1709">
                  <c:v>43350</c:v>
                </c:pt>
                <c:pt idx="1710">
                  <c:v>43351</c:v>
                </c:pt>
                <c:pt idx="1711">
                  <c:v>43352</c:v>
                </c:pt>
                <c:pt idx="1712">
                  <c:v>43353</c:v>
                </c:pt>
                <c:pt idx="1713">
                  <c:v>43354</c:v>
                </c:pt>
                <c:pt idx="1714">
                  <c:v>43355</c:v>
                </c:pt>
                <c:pt idx="1715">
                  <c:v>43356</c:v>
                </c:pt>
                <c:pt idx="1716">
                  <c:v>43357</c:v>
                </c:pt>
                <c:pt idx="1717">
                  <c:v>43358</c:v>
                </c:pt>
                <c:pt idx="1718">
                  <c:v>43359</c:v>
                </c:pt>
                <c:pt idx="1719">
                  <c:v>43360</c:v>
                </c:pt>
                <c:pt idx="1720">
                  <c:v>43361</c:v>
                </c:pt>
                <c:pt idx="1721">
                  <c:v>43362</c:v>
                </c:pt>
                <c:pt idx="1722">
                  <c:v>43363</c:v>
                </c:pt>
                <c:pt idx="1723">
                  <c:v>43364</c:v>
                </c:pt>
                <c:pt idx="1724">
                  <c:v>43365</c:v>
                </c:pt>
                <c:pt idx="1725">
                  <c:v>43366</c:v>
                </c:pt>
                <c:pt idx="1726">
                  <c:v>43367</c:v>
                </c:pt>
                <c:pt idx="1727">
                  <c:v>43368</c:v>
                </c:pt>
                <c:pt idx="1728">
                  <c:v>43369</c:v>
                </c:pt>
                <c:pt idx="1729">
                  <c:v>43370</c:v>
                </c:pt>
                <c:pt idx="1730">
                  <c:v>43371</c:v>
                </c:pt>
                <c:pt idx="1731">
                  <c:v>43372</c:v>
                </c:pt>
                <c:pt idx="1732">
                  <c:v>43373</c:v>
                </c:pt>
                <c:pt idx="1733">
                  <c:v>43374</c:v>
                </c:pt>
                <c:pt idx="1734">
                  <c:v>43375</c:v>
                </c:pt>
                <c:pt idx="1735">
                  <c:v>43376</c:v>
                </c:pt>
                <c:pt idx="1736">
                  <c:v>43377</c:v>
                </c:pt>
                <c:pt idx="1737">
                  <c:v>43378</c:v>
                </c:pt>
                <c:pt idx="1738">
                  <c:v>43379</c:v>
                </c:pt>
                <c:pt idx="1739">
                  <c:v>43380</c:v>
                </c:pt>
                <c:pt idx="1740">
                  <c:v>43381</c:v>
                </c:pt>
                <c:pt idx="1741">
                  <c:v>43382</c:v>
                </c:pt>
                <c:pt idx="1742">
                  <c:v>43383</c:v>
                </c:pt>
                <c:pt idx="1743">
                  <c:v>43384</c:v>
                </c:pt>
                <c:pt idx="1744">
                  <c:v>43385</c:v>
                </c:pt>
                <c:pt idx="1745">
                  <c:v>43386</c:v>
                </c:pt>
                <c:pt idx="1746">
                  <c:v>43387</c:v>
                </c:pt>
                <c:pt idx="1747">
                  <c:v>43388</c:v>
                </c:pt>
                <c:pt idx="1748">
                  <c:v>43389</c:v>
                </c:pt>
                <c:pt idx="1749">
                  <c:v>43390</c:v>
                </c:pt>
                <c:pt idx="1750">
                  <c:v>43391</c:v>
                </c:pt>
                <c:pt idx="1751">
                  <c:v>43392</c:v>
                </c:pt>
                <c:pt idx="1752">
                  <c:v>43393</c:v>
                </c:pt>
                <c:pt idx="1753">
                  <c:v>43394</c:v>
                </c:pt>
                <c:pt idx="1754">
                  <c:v>43395</c:v>
                </c:pt>
                <c:pt idx="1755">
                  <c:v>43396</c:v>
                </c:pt>
                <c:pt idx="1756">
                  <c:v>43397</c:v>
                </c:pt>
                <c:pt idx="1757">
                  <c:v>43398</c:v>
                </c:pt>
                <c:pt idx="1758">
                  <c:v>43399</c:v>
                </c:pt>
                <c:pt idx="1759">
                  <c:v>43400</c:v>
                </c:pt>
                <c:pt idx="1760">
                  <c:v>43401</c:v>
                </c:pt>
                <c:pt idx="1761">
                  <c:v>43402</c:v>
                </c:pt>
                <c:pt idx="1762">
                  <c:v>43403</c:v>
                </c:pt>
                <c:pt idx="1763">
                  <c:v>43404</c:v>
                </c:pt>
                <c:pt idx="1764">
                  <c:v>43405</c:v>
                </c:pt>
                <c:pt idx="1765">
                  <c:v>43406</c:v>
                </c:pt>
                <c:pt idx="1766">
                  <c:v>43407</c:v>
                </c:pt>
                <c:pt idx="1767">
                  <c:v>43408</c:v>
                </c:pt>
                <c:pt idx="1768">
                  <c:v>43409</c:v>
                </c:pt>
                <c:pt idx="1769">
                  <c:v>43410</c:v>
                </c:pt>
                <c:pt idx="1770">
                  <c:v>43411</c:v>
                </c:pt>
                <c:pt idx="1771">
                  <c:v>43412</c:v>
                </c:pt>
                <c:pt idx="1772">
                  <c:v>43413</c:v>
                </c:pt>
                <c:pt idx="1773">
                  <c:v>43414</c:v>
                </c:pt>
                <c:pt idx="1774">
                  <c:v>43415</c:v>
                </c:pt>
                <c:pt idx="1775">
                  <c:v>43416</c:v>
                </c:pt>
                <c:pt idx="1776">
                  <c:v>43417</c:v>
                </c:pt>
                <c:pt idx="1777">
                  <c:v>43418</c:v>
                </c:pt>
                <c:pt idx="1778">
                  <c:v>43419</c:v>
                </c:pt>
                <c:pt idx="1779">
                  <c:v>43420</c:v>
                </c:pt>
                <c:pt idx="1780">
                  <c:v>43421</c:v>
                </c:pt>
                <c:pt idx="1781">
                  <c:v>43422</c:v>
                </c:pt>
                <c:pt idx="1782">
                  <c:v>43423</c:v>
                </c:pt>
                <c:pt idx="1783">
                  <c:v>43424</c:v>
                </c:pt>
                <c:pt idx="1784">
                  <c:v>43425</c:v>
                </c:pt>
                <c:pt idx="1785">
                  <c:v>43426</c:v>
                </c:pt>
                <c:pt idx="1786">
                  <c:v>43427</c:v>
                </c:pt>
                <c:pt idx="1787">
                  <c:v>43428</c:v>
                </c:pt>
                <c:pt idx="1788">
                  <c:v>43429</c:v>
                </c:pt>
                <c:pt idx="1789">
                  <c:v>43430</c:v>
                </c:pt>
                <c:pt idx="1790">
                  <c:v>43431</c:v>
                </c:pt>
                <c:pt idx="1791">
                  <c:v>43432</c:v>
                </c:pt>
                <c:pt idx="1792">
                  <c:v>43433</c:v>
                </c:pt>
                <c:pt idx="1793">
                  <c:v>43434</c:v>
                </c:pt>
                <c:pt idx="1794">
                  <c:v>43435</c:v>
                </c:pt>
                <c:pt idx="1795">
                  <c:v>43436</c:v>
                </c:pt>
                <c:pt idx="1796">
                  <c:v>43437</c:v>
                </c:pt>
                <c:pt idx="1797">
                  <c:v>43438</c:v>
                </c:pt>
                <c:pt idx="1798">
                  <c:v>43439</c:v>
                </c:pt>
                <c:pt idx="1799">
                  <c:v>43440</c:v>
                </c:pt>
                <c:pt idx="1800">
                  <c:v>43441</c:v>
                </c:pt>
                <c:pt idx="1801">
                  <c:v>43442</c:v>
                </c:pt>
                <c:pt idx="1802">
                  <c:v>43443</c:v>
                </c:pt>
                <c:pt idx="1803">
                  <c:v>43444</c:v>
                </c:pt>
                <c:pt idx="1804">
                  <c:v>43445</c:v>
                </c:pt>
                <c:pt idx="1805">
                  <c:v>43446</c:v>
                </c:pt>
                <c:pt idx="1806">
                  <c:v>43447</c:v>
                </c:pt>
                <c:pt idx="1807">
                  <c:v>43448</c:v>
                </c:pt>
                <c:pt idx="1808">
                  <c:v>43449</c:v>
                </c:pt>
                <c:pt idx="1809">
                  <c:v>43450</c:v>
                </c:pt>
                <c:pt idx="1810">
                  <c:v>43451</c:v>
                </c:pt>
                <c:pt idx="1811">
                  <c:v>43452</c:v>
                </c:pt>
                <c:pt idx="1812">
                  <c:v>43453</c:v>
                </c:pt>
                <c:pt idx="1813">
                  <c:v>43454</c:v>
                </c:pt>
                <c:pt idx="1814">
                  <c:v>43455</c:v>
                </c:pt>
                <c:pt idx="1815">
                  <c:v>43456</c:v>
                </c:pt>
                <c:pt idx="1816">
                  <c:v>43457</c:v>
                </c:pt>
                <c:pt idx="1817">
                  <c:v>43458</c:v>
                </c:pt>
                <c:pt idx="1818">
                  <c:v>43459</c:v>
                </c:pt>
                <c:pt idx="1819">
                  <c:v>43460</c:v>
                </c:pt>
                <c:pt idx="1820">
                  <c:v>43461</c:v>
                </c:pt>
                <c:pt idx="1821">
                  <c:v>43462</c:v>
                </c:pt>
                <c:pt idx="1822">
                  <c:v>43463</c:v>
                </c:pt>
                <c:pt idx="1823">
                  <c:v>43464</c:v>
                </c:pt>
                <c:pt idx="1824">
                  <c:v>43465</c:v>
                </c:pt>
                <c:pt idx="1825">
                  <c:v>43466</c:v>
                </c:pt>
                <c:pt idx="1826">
                  <c:v>43467</c:v>
                </c:pt>
                <c:pt idx="1827">
                  <c:v>43468</c:v>
                </c:pt>
                <c:pt idx="1828">
                  <c:v>43469</c:v>
                </c:pt>
                <c:pt idx="1829">
                  <c:v>43470</c:v>
                </c:pt>
                <c:pt idx="1830">
                  <c:v>43471</c:v>
                </c:pt>
                <c:pt idx="1831">
                  <c:v>43472</c:v>
                </c:pt>
                <c:pt idx="1832">
                  <c:v>43473</c:v>
                </c:pt>
                <c:pt idx="1833">
                  <c:v>43474</c:v>
                </c:pt>
                <c:pt idx="1834">
                  <c:v>43475</c:v>
                </c:pt>
                <c:pt idx="1835">
                  <c:v>43476</c:v>
                </c:pt>
                <c:pt idx="1836">
                  <c:v>43477</c:v>
                </c:pt>
                <c:pt idx="1837">
                  <c:v>43478</c:v>
                </c:pt>
                <c:pt idx="1838">
                  <c:v>43479</c:v>
                </c:pt>
                <c:pt idx="1839">
                  <c:v>43480</c:v>
                </c:pt>
                <c:pt idx="1840">
                  <c:v>43481</c:v>
                </c:pt>
                <c:pt idx="1841">
                  <c:v>43482</c:v>
                </c:pt>
                <c:pt idx="1842">
                  <c:v>43483</c:v>
                </c:pt>
                <c:pt idx="1843">
                  <c:v>43484</c:v>
                </c:pt>
                <c:pt idx="1844">
                  <c:v>43485</c:v>
                </c:pt>
                <c:pt idx="1845">
                  <c:v>43486</c:v>
                </c:pt>
                <c:pt idx="1846">
                  <c:v>43487</c:v>
                </c:pt>
                <c:pt idx="1847">
                  <c:v>43488</c:v>
                </c:pt>
                <c:pt idx="1848">
                  <c:v>43489</c:v>
                </c:pt>
                <c:pt idx="1849">
                  <c:v>43490</c:v>
                </c:pt>
                <c:pt idx="1850">
                  <c:v>43491</c:v>
                </c:pt>
                <c:pt idx="1851">
                  <c:v>43492</c:v>
                </c:pt>
                <c:pt idx="1852">
                  <c:v>43493</c:v>
                </c:pt>
                <c:pt idx="1853">
                  <c:v>43494</c:v>
                </c:pt>
                <c:pt idx="1854">
                  <c:v>43495</c:v>
                </c:pt>
                <c:pt idx="1855">
                  <c:v>43496</c:v>
                </c:pt>
                <c:pt idx="1856">
                  <c:v>43497</c:v>
                </c:pt>
                <c:pt idx="1857">
                  <c:v>43498</c:v>
                </c:pt>
                <c:pt idx="1858">
                  <c:v>43499</c:v>
                </c:pt>
                <c:pt idx="1859">
                  <c:v>43500</c:v>
                </c:pt>
                <c:pt idx="1860">
                  <c:v>43501</c:v>
                </c:pt>
                <c:pt idx="1861">
                  <c:v>43502</c:v>
                </c:pt>
                <c:pt idx="1862">
                  <c:v>43503</c:v>
                </c:pt>
                <c:pt idx="1863">
                  <c:v>43504</c:v>
                </c:pt>
                <c:pt idx="1864">
                  <c:v>43505</c:v>
                </c:pt>
                <c:pt idx="1865">
                  <c:v>43506</c:v>
                </c:pt>
                <c:pt idx="1866">
                  <c:v>43507</c:v>
                </c:pt>
                <c:pt idx="1867">
                  <c:v>43508</c:v>
                </c:pt>
                <c:pt idx="1868">
                  <c:v>43509</c:v>
                </c:pt>
                <c:pt idx="1869">
                  <c:v>43510</c:v>
                </c:pt>
                <c:pt idx="1870">
                  <c:v>43511</c:v>
                </c:pt>
                <c:pt idx="1871">
                  <c:v>43512</c:v>
                </c:pt>
                <c:pt idx="1872">
                  <c:v>43513</c:v>
                </c:pt>
                <c:pt idx="1873">
                  <c:v>43514</c:v>
                </c:pt>
                <c:pt idx="1874">
                  <c:v>43515</c:v>
                </c:pt>
                <c:pt idx="1875">
                  <c:v>43516</c:v>
                </c:pt>
                <c:pt idx="1876">
                  <c:v>43517</c:v>
                </c:pt>
                <c:pt idx="1877">
                  <c:v>43518</c:v>
                </c:pt>
                <c:pt idx="1878">
                  <c:v>43519</c:v>
                </c:pt>
                <c:pt idx="1879">
                  <c:v>43520</c:v>
                </c:pt>
                <c:pt idx="1880">
                  <c:v>43521</c:v>
                </c:pt>
                <c:pt idx="1881">
                  <c:v>43522</c:v>
                </c:pt>
                <c:pt idx="1882">
                  <c:v>43523</c:v>
                </c:pt>
                <c:pt idx="1883">
                  <c:v>43524</c:v>
                </c:pt>
                <c:pt idx="1884">
                  <c:v>43525</c:v>
                </c:pt>
                <c:pt idx="1885">
                  <c:v>43526</c:v>
                </c:pt>
                <c:pt idx="1886">
                  <c:v>43527</c:v>
                </c:pt>
                <c:pt idx="1887">
                  <c:v>43528</c:v>
                </c:pt>
                <c:pt idx="1888">
                  <c:v>43529</c:v>
                </c:pt>
                <c:pt idx="1889">
                  <c:v>43530</c:v>
                </c:pt>
                <c:pt idx="1890">
                  <c:v>43531</c:v>
                </c:pt>
                <c:pt idx="1891">
                  <c:v>43532</c:v>
                </c:pt>
                <c:pt idx="1892">
                  <c:v>43533</c:v>
                </c:pt>
                <c:pt idx="1893">
                  <c:v>43534</c:v>
                </c:pt>
                <c:pt idx="1894">
                  <c:v>43535</c:v>
                </c:pt>
                <c:pt idx="1895">
                  <c:v>43536</c:v>
                </c:pt>
                <c:pt idx="1896">
                  <c:v>43537</c:v>
                </c:pt>
                <c:pt idx="1897">
                  <c:v>43538</c:v>
                </c:pt>
                <c:pt idx="1898">
                  <c:v>43539</c:v>
                </c:pt>
                <c:pt idx="1899">
                  <c:v>43540</c:v>
                </c:pt>
                <c:pt idx="1900">
                  <c:v>43541</c:v>
                </c:pt>
                <c:pt idx="1901">
                  <c:v>43542</c:v>
                </c:pt>
                <c:pt idx="1902">
                  <c:v>43543</c:v>
                </c:pt>
                <c:pt idx="1903">
                  <c:v>43544</c:v>
                </c:pt>
                <c:pt idx="1904">
                  <c:v>43545</c:v>
                </c:pt>
                <c:pt idx="1905">
                  <c:v>43546</c:v>
                </c:pt>
                <c:pt idx="1906">
                  <c:v>43547</c:v>
                </c:pt>
                <c:pt idx="1907">
                  <c:v>43548</c:v>
                </c:pt>
                <c:pt idx="1908">
                  <c:v>43549</c:v>
                </c:pt>
                <c:pt idx="1909">
                  <c:v>43550</c:v>
                </c:pt>
                <c:pt idx="1910">
                  <c:v>43551</c:v>
                </c:pt>
                <c:pt idx="1911">
                  <c:v>43552</c:v>
                </c:pt>
                <c:pt idx="1912">
                  <c:v>43553</c:v>
                </c:pt>
                <c:pt idx="1913">
                  <c:v>43554</c:v>
                </c:pt>
                <c:pt idx="1914">
                  <c:v>43555</c:v>
                </c:pt>
                <c:pt idx="1915">
                  <c:v>43556</c:v>
                </c:pt>
                <c:pt idx="1916">
                  <c:v>43557</c:v>
                </c:pt>
                <c:pt idx="1917">
                  <c:v>43558</c:v>
                </c:pt>
                <c:pt idx="1918">
                  <c:v>43559</c:v>
                </c:pt>
                <c:pt idx="1919">
                  <c:v>43560</c:v>
                </c:pt>
                <c:pt idx="1920">
                  <c:v>43561</c:v>
                </c:pt>
                <c:pt idx="1921">
                  <c:v>43562</c:v>
                </c:pt>
                <c:pt idx="1922">
                  <c:v>43563</c:v>
                </c:pt>
                <c:pt idx="1923">
                  <c:v>43564</c:v>
                </c:pt>
                <c:pt idx="1924">
                  <c:v>43565</c:v>
                </c:pt>
                <c:pt idx="1925">
                  <c:v>43566</c:v>
                </c:pt>
                <c:pt idx="1926">
                  <c:v>43567</c:v>
                </c:pt>
                <c:pt idx="1927">
                  <c:v>43568</c:v>
                </c:pt>
                <c:pt idx="1928">
                  <c:v>43569</c:v>
                </c:pt>
                <c:pt idx="1929">
                  <c:v>43570</c:v>
                </c:pt>
                <c:pt idx="1930">
                  <c:v>43571</c:v>
                </c:pt>
                <c:pt idx="1931">
                  <c:v>43572</c:v>
                </c:pt>
                <c:pt idx="1932">
                  <c:v>43573</c:v>
                </c:pt>
                <c:pt idx="1933">
                  <c:v>43574</c:v>
                </c:pt>
                <c:pt idx="1934">
                  <c:v>43575</c:v>
                </c:pt>
                <c:pt idx="1935">
                  <c:v>43576</c:v>
                </c:pt>
                <c:pt idx="1936">
                  <c:v>43577</c:v>
                </c:pt>
                <c:pt idx="1937">
                  <c:v>43578</c:v>
                </c:pt>
                <c:pt idx="1938">
                  <c:v>43579</c:v>
                </c:pt>
                <c:pt idx="1939">
                  <c:v>43580</c:v>
                </c:pt>
                <c:pt idx="1940">
                  <c:v>43581</c:v>
                </c:pt>
                <c:pt idx="1941">
                  <c:v>43582</c:v>
                </c:pt>
                <c:pt idx="1942">
                  <c:v>43583</c:v>
                </c:pt>
                <c:pt idx="1943">
                  <c:v>43584</c:v>
                </c:pt>
                <c:pt idx="1944">
                  <c:v>43585</c:v>
                </c:pt>
                <c:pt idx="1945">
                  <c:v>43586</c:v>
                </c:pt>
                <c:pt idx="1946">
                  <c:v>43587</c:v>
                </c:pt>
                <c:pt idx="1947">
                  <c:v>43588</c:v>
                </c:pt>
                <c:pt idx="1948">
                  <c:v>43589</c:v>
                </c:pt>
                <c:pt idx="1949">
                  <c:v>43590</c:v>
                </c:pt>
                <c:pt idx="1950">
                  <c:v>43591</c:v>
                </c:pt>
                <c:pt idx="1951">
                  <c:v>43592</c:v>
                </c:pt>
                <c:pt idx="1952">
                  <c:v>43593</c:v>
                </c:pt>
                <c:pt idx="1953">
                  <c:v>43594</c:v>
                </c:pt>
                <c:pt idx="1954">
                  <c:v>43595</c:v>
                </c:pt>
                <c:pt idx="1955">
                  <c:v>43596</c:v>
                </c:pt>
                <c:pt idx="1956">
                  <c:v>43597</c:v>
                </c:pt>
                <c:pt idx="1957">
                  <c:v>43598</c:v>
                </c:pt>
                <c:pt idx="1958">
                  <c:v>43599</c:v>
                </c:pt>
                <c:pt idx="1959">
                  <c:v>43600</c:v>
                </c:pt>
                <c:pt idx="1960">
                  <c:v>43601</c:v>
                </c:pt>
                <c:pt idx="1961">
                  <c:v>43602</c:v>
                </c:pt>
                <c:pt idx="1962">
                  <c:v>43603</c:v>
                </c:pt>
                <c:pt idx="1963">
                  <c:v>43604</c:v>
                </c:pt>
                <c:pt idx="1964">
                  <c:v>43605</c:v>
                </c:pt>
                <c:pt idx="1965">
                  <c:v>43606</c:v>
                </c:pt>
                <c:pt idx="1966">
                  <c:v>43607</c:v>
                </c:pt>
                <c:pt idx="1967">
                  <c:v>43608</c:v>
                </c:pt>
                <c:pt idx="1968">
                  <c:v>43609</c:v>
                </c:pt>
                <c:pt idx="1969">
                  <c:v>43610</c:v>
                </c:pt>
                <c:pt idx="1970">
                  <c:v>43611</c:v>
                </c:pt>
                <c:pt idx="1971">
                  <c:v>43612</c:v>
                </c:pt>
                <c:pt idx="1972">
                  <c:v>43613</c:v>
                </c:pt>
                <c:pt idx="1973">
                  <c:v>43614</c:v>
                </c:pt>
                <c:pt idx="1974">
                  <c:v>43615</c:v>
                </c:pt>
                <c:pt idx="1975">
                  <c:v>43616</c:v>
                </c:pt>
                <c:pt idx="1976">
                  <c:v>43617</c:v>
                </c:pt>
                <c:pt idx="1977">
                  <c:v>43618</c:v>
                </c:pt>
                <c:pt idx="1978">
                  <c:v>43619</c:v>
                </c:pt>
                <c:pt idx="1979">
                  <c:v>43620</c:v>
                </c:pt>
                <c:pt idx="1980">
                  <c:v>43621</c:v>
                </c:pt>
                <c:pt idx="1981">
                  <c:v>43622</c:v>
                </c:pt>
                <c:pt idx="1982">
                  <c:v>43623</c:v>
                </c:pt>
                <c:pt idx="1983">
                  <c:v>43624</c:v>
                </c:pt>
                <c:pt idx="1984">
                  <c:v>43625</c:v>
                </c:pt>
                <c:pt idx="1985">
                  <c:v>43626</c:v>
                </c:pt>
                <c:pt idx="1986">
                  <c:v>43627</c:v>
                </c:pt>
                <c:pt idx="1987">
                  <c:v>43628</c:v>
                </c:pt>
                <c:pt idx="1988">
                  <c:v>43629</c:v>
                </c:pt>
                <c:pt idx="1989">
                  <c:v>43630</c:v>
                </c:pt>
                <c:pt idx="1990">
                  <c:v>43631</c:v>
                </c:pt>
                <c:pt idx="1991">
                  <c:v>43632</c:v>
                </c:pt>
                <c:pt idx="1992">
                  <c:v>43633</c:v>
                </c:pt>
                <c:pt idx="1993">
                  <c:v>43634</c:v>
                </c:pt>
                <c:pt idx="1994">
                  <c:v>43635</c:v>
                </c:pt>
                <c:pt idx="1995">
                  <c:v>43636</c:v>
                </c:pt>
                <c:pt idx="1996">
                  <c:v>43637</c:v>
                </c:pt>
                <c:pt idx="1997">
                  <c:v>43638</c:v>
                </c:pt>
                <c:pt idx="1998">
                  <c:v>43639</c:v>
                </c:pt>
                <c:pt idx="1999">
                  <c:v>43640</c:v>
                </c:pt>
                <c:pt idx="2000">
                  <c:v>43641</c:v>
                </c:pt>
                <c:pt idx="2001">
                  <c:v>43642</c:v>
                </c:pt>
                <c:pt idx="2002">
                  <c:v>43643</c:v>
                </c:pt>
                <c:pt idx="2003">
                  <c:v>43644</c:v>
                </c:pt>
                <c:pt idx="2004">
                  <c:v>43645</c:v>
                </c:pt>
                <c:pt idx="2005">
                  <c:v>43646</c:v>
                </c:pt>
                <c:pt idx="2006">
                  <c:v>43647</c:v>
                </c:pt>
                <c:pt idx="2007">
                  <c:v>43648</c:v>
                </c:pt>
                <c:pt idx="2008">
                  <c:v>43649</c:v>
                </c:pt>
                <c:pt idx="2009">
                  <c:v>43650</c:v>
                </c:pt>
                <c:pt idx="2010">
                  <c:v>43651</c:v>
                </c:pt>
                <c:pt idx="2011">
                  <c:v>43652</c:v>
                </c:pt>
                <c:pt idx="2012">
                  <c:v>43653</c:v>
                </c:pt>
                <c:pt idx="2013">
                  <c:v>43654</c:v>
                </c:pt>
                <c:pt idx="2014">
                  <c:v>43655</c:v>
                </c:pt>
                <c:pt idx="2015">
                  <c:v>43656</c:v>
                </c:pt>
                <c:pt idx="2016">
                  <c:v>43657</c:v>
                </c:pt>
                <c:pt idx="2017">
                  <c:v>43658</c:v>
                </c:pt>
                <c:pt idx="2018">
                  <c:v>43659</c:v>
                </c:pt>
                <c:pt idx="2019">
                  <c:v>43660</c:v>
                </c:pt>
                <c:pt idx="2020">
                  <c:v>43661</c:v>
                </c:pt>
                <c:pt idx="2021">
                  <c:v>43662</c:v>
                </c:pt>
                <c:pt idx="2022">
                  <c:v>43663</c:v>
                </c:pt>
                <c:pt idx="2023">
                  <c:v>43664</c:v>
                </c:pt>
                <c:pt idx="2024">
                  <c:v>43665</c:v>
                </c:pt>
                <c:pt idx="2025">
                  <c:v>43666</c:v>
                </c:pt>
                <c:pt idx="2026">
                  <c:v>43667</c:v>
                </c:pt>
                <c:pt idx="2027">
                  <c:v>43668</c:v>
                </c:pt>
                <c:pt idx="2028">
                  <c:v>43669</c:v>
                </c:pt>
                <c:pt idx="2029">
                  <c:v>43670</c:v>
                </c:pt>
                <c:pt idx="2030">
                  <c:v>43671</c:v>
                </c:pt>
                <c:pt idx="2031">
                  <c:v>43672</c:v>
                </c:pt>
                <c:pt idx="2032">
                  <c:v>43673</c:v>
                </c:pt>
                <c:pt idx="2033">
                  <c:v>43674</c:v>
                </c:pt>
                <c:pt idx="2034">
                  <c:v>43675</c:v>
                </c:pt>
                <c:pt idx="2035">
                  <c:v>43676</c:v>
                </c:pt>
                <c:pt idx="2036">
                  <c:v>43677</c:v>
                </c:pt>
                <c:pt idx="2037">
                  <c:v>43678</c:v>
                </c:pt>
                <c:pt idx="2038">
                  <c:v>43679</c:v>
                </c:pt>
                <c:pt idx="2039">
                  <c:v>43680</c:v>
                </c:pt>
                <c:pt idx="2040">
                  <c:v>43681</c:v>
                </c:pt>
                <c:pt idx="2041">
                  <c:v>43682</c:v>
                </c:pt>
                <c:pt idx="2042">
                  <c:v>43683</c:v>
                </c:pt>
                <c:pt idx="2043">
                  <c:v>43684</c:v>
                </c:pt>
                <c:pt idx="2044">
                  <c:v>43685</c:v>
                </c:pt>
                <c:pt idx="2045">
                  <c:v>43686</c:v>
                </c:pt>
                <c:pt idx="2046">
                  <c:v>43687</c:v>
                </c:pt>
                <c:pt idx="2047">
                  <c:v>43688</c:v>
                </c:pt>
                <c:pt idx="2048">
                  <c:v>43689</c:v>
                </c:pt>
                <c:pt idx="2049">
                  <c:v>43690</c:v>
                </c:pt>
                <c:pt idx="2050">
                  <c:v>43691</c:v>
                </c:pt>
                <c:pt idx="2051">
                  <c:v>43692</c:v>
                </c:pt>
                <c:pt idx="2052">
                  <c:v>43693</c:v>
                </c:pt>
                <c:pt idx="2053">
                  <c:v>43694</c:v>
                </c:pt>
                <c:pt idx="2054">
                  <c:v>43695</c:v>
                </c:pt>
                <c:pt idx="2055">
                  <c:v>43696</c:v>
                </c:pt>
                <c:pt idx="2056">
                  <c:v>43697</c:v>
                </c:pt>
                <c:pt idx="2057">
                  <c:v>43698</c:v>
                </c:pt>
                <c:pt idx="2058">
                  <c:v>43699</c:v>
                </c:pt>
                <c:pt idx="2059">
                  <c:v>43700</c:v>
                </c:pt>
                <c:pt idx="2060">
                  <c:v>43701</c:v>
                </c:pt>
                <c:pt idx="2061">
                  <c:v>43702</c:v>
                </c:pt>
                <c:pt idx="2062">
                  <c:v>43703</c:v>
                </c:pt>
                <c:pt idx="2063">
                  <c:v>43704</c:v>
                </c:pt>
                <c:pt idx="2064">
                  <c:v>43705</c:v>
                </c:pt>
                <c:pt idx="2065">
                  <c:v>43706</c:v>
                </c:pt>
                <c:pt idx="2066">
                  <c:v>43707</c:v>
                </c:pt>
                <c:pt idx="2067">
                  <c:v>43708</c:v>
                </c:pt>
                <c:pt idx="2068">
                  <c:v>43709</c:v>
                </c:pt>
                <c:pt idx="2069">
                  <c:v>43710</c:v>
                </c:pt>
                <c:pt idx="2070">
                  <c:v>43711</c:v>
                </c:pt>
                <c:pt idx="2071">
                  <c:v>43712</c:v>
                </c:pt>
                <c:pt idx="2072">
                  <c:v>43713</c:v>
                </c:pt>
                <c:pt idx="2073">
                  <c:v>43714</c:v>
                </c:pt>
                <c:pt idx="2074">
                  <c:v>43715</c:v>
                </c:pt>
                <c:pt idx="2075">
                  <c:v>43716</c:v>
                </c:pt>
                <c:pt idx="2076">
                  <c:v>43717</c:v>
                </c:pt>
                <c:pt idx="2077">
                  <c:v>43718</c:v>
                </c:pt>
                <c:pt idx="2078">
                  <c:v>43719</c:v>
                </c:pt>
                <c:pt idx="2079">
                  <c:v>43720</c:v>
                </c:pt>
                <c:pt idx="2080">
                  <c:v>43721</c:v>
                </c:pt>
                <c:pt idx="2081">
                  <c:v>43722</c:v>
                </c:pt>
                <c:pt idx="2082">
                  <c:v>43723</c:v>
                </c:pt>
                <c:pt idx="2083">
                  <c:v>43724</c:v>
                </c:pt>
                <c:pt idx="2084">
                  <c:v>43725</c:v>
                </c:pt>
                <c:pt idx="2085">
                  <c:v>43726</c:v>
                </c:pt>
                <c:pt idx="2086">
                  <c:v>43727</c:v>
                </c:pt>
                <c:pt idx="2087">
                  <c:v>43728</c:v>
                </c:pt>
                <c:pt idx="2088">
                  <c:v>43729</c:v>
                </c:pt>
                <c:pt idx="2089">
                  <c:v>43730</c:v>
                </c:pt>
                <c:pt idx="2090">
                  <c:v>43731</c:v>
                </c:pt>
                <c:pt idx="2091">
                  <c:v>43732</c:v>
                </c:pt>
                <c:pt idx="2092">
                  <c:v>43733</c:v>
                </c:pt>
                <c:pt idx="2093">
                  <c:v>43734</c:v>
                </c:pt>
                <c:pt idx="2094">
                  <c:v>43735</c:v>
                </c:pt>
                <c:pt idx="2095">
                  <c:v>43736</c:v>
                </c:pt>
                <c:pt idx="2096">
                  <c:v>43737</c:v>
                </c:pt>
                <c:pt idx="2097">
                  <c:v>43738</c:v>
                </c:pt>
                <c:pt idx="2098">
                  <c:v>43739</c:v>
                </c:pt>
                <c:pt idx="2099">
                  <c:v>43740</c:v>
                </c:pt>
                <c:pt idx="2100">
                  <c:v>43741</c:v>
                </c:pt>
                <c:pt idx="2101">
                  <c:v>43742</c:v>
                </c:pt>
                <c:pt idx="2102">
                  <c:v>43743</c:v>
                </c:pt>
                <c:pt idx="2103">
                  <c:v>43744</c:v>
                </c:pt>
                <c:pt idx="2104">
                  <c:v>43745</c:v>
                </c:pt>
                <c:pt idx="2105">
                  <c:v>43746</c:v>
                </c:pt>
                <c:pt idx="2106">
                  <c:v>43747</c:v>
                </c:pt>
                <c:pt idx="2107">
                  <c:v>43748</c:v>
                </c:pt>
                <c:pt idx="2108">
                  <c:v>43749</c:v>
                </c:pt>
                <c:pt idx="2109">
                  <c:v>43750</c:v>
                </c:pt>
                <c:pt idx="2110">
                  <c:v>43751</c:v>
                </c:pt>
                <c:pt idx="2111">
                  <c:v>43752</c:v>
                </c:pt>
                <c:pt idx="2112">
                  <c:v>43753</c:v>
                </c:pt>
                <c:pt idx="2113">
                  <c:v>43754</c:v>
                </c:pt>
                <c:pt idx="2114">
                  <c:v>43755</c:v>
                </c:pt>
                <c:pt idx="2115">
                  <c:v>43756</c:v>
                </c:pt>
                <c:pt idx="2116">
                  <c:v>43757</c:v>
                </c:pt>
                <c:pt idx="2117">
                  <c:v>43758</c:v>
                </c:pt>
                <c:pt idx="2118">
                  <c:v>43759</c:v>
                </c:pt>
                <c:pt idx="2119">
                  <c:v>43760</c:v>
                </c:pt>
                <c:pt idx="2120">
                  <c:v>43761</c:v>
                </c:pt>
                <c:pt idx="2121">
                  <c:v>43762</c:v>
                </c:pt>
                <c:pt idx="2122">
                  <c:v>43763</c:v>
                </c:pt>
                <c:pt idx="2123">
                  <c:v>43764</c:v>
                </c:pt>
                <c:pt idx="2124">
                  <c:v>43765</c:v>
                </c:pt>
                <c:pt idx="2125">
                  <c:v>43766</c:v>
                </c:pt>
                <c:pt idx="2126">
                  <c:v>43767</c:v>
                </c:pt>
                <c:pt idx="2127">
                  <c:v>43768</c:v>
                </c:pt>
                <c:pt idx="2128">
                  <c:v>43769</c:v>
                </c:pt>
                <c:pt idx="2129">
                  <c:v>43770</c:v>
                </c:pt>
                <c:pt idx="2130">
                  <c:v>43771</c:v>
                </c:pt>
                <c:pt idx="2131">
                  <c:v>43772</c:v>
                </c:pt>
                <c:pt idx="2132">
                  <c:v>43773</c:v>
                </c:pt>
                <c:pt idx="2133">
                  <c:v>43774</c:v>
                </c:pt>
                <c:pt idx="2134">
                  <c:v>43775</c:v>
                </c:pt>
                <c:pt idx="2135">
                  <c:v>43776</c:v>
                </c:pt>
                <c:pt idx="2136">
                  <c:v>43777</c:v>
                </c:pt>
                <c:pt idx="2137">
                  <c:v>43778</c:v>
                </c:pt>
                <c:pt idx="2138">
                  <c:v>43779</c:v>
                </c:pt>
                <c:pt idx="2139">
                  <c:v>43780</c:v>
                </c:pt>
                <c:pt idx="2140">
                  <c:v>43781</c:v>
                </c:pt>
                <c:pt idx="2141">
                  <c:v>43782</c:v>
                </c:pt>
                <c:pt idx="2142">
                  <c:v>43783</c:v>
                </c:pt>
                <c:pt idx="2143">
                  <c:v>43784</c:v>
                </c:pt>
                <c:pt idx="2144">
                  <c:v>43785</c:v>
                </c:pt>
                <c:pt idx="2145">
                  <c:v>43786</c:v>
                </c:pt>
                <c:pt idx="2146">
                  <c:v>43787</c:v>
                </c:pt>
                <c:pt idx="2147">
                  <c:v>43788</c:v>
                </c:pt>
                <c:pt idx="2148">
                  <c:v>43789</c:v>
                </c:pt>
                <c:pt idx="2149">
                  <c:v>43790</c:v>
                </c:pt>
                <c:pt idx="2150">
                  <c:v>43791</c:v>
                </c:pt>
                <c:pt idx="2151">
                  <c:v>43792</c:v>
                </c:pt>
                <c:pt idx="2152">
                  <c:v>43793</c:v>
                </c:pt>
                <c:pt idx="2153">
                  <c:v>43794</c:v>
                </c:pt>
                <c:pt idx="2154">
                  <c:v>43795</c:v>
                </c:pt>
                <c:pt idx="2155">
                  <c:v>43796</c:v>
                </c:pt>
                <c:pt idx="2156">
                  <c:v>43797</c:v>
                </c:pt>
                <c:pt idx="2157">
                  <c:v>43798</c:v>
                </c:pt>
                <c:pt idx="2158">
                  <c:v>43799</c:v>
                </c:pt>
                <c:pt idx="2159">
                  <c:v>43800</c:v>
                </c:pt>
                <c:pt idx="2160">
                  <c:v>43801</c:v>
                </c:pt>
                <c:pt idx="2161">
                  <c:v>43802</c:v>
                </c:pt>
                <c:pt idx="2162">
                  <c:v>43803</c:v>
                </c:pt>
                <c:pt idx="2163">
                  <c:v>43804</c:v>
                </c:pt>
                <c:pt idx="2164">
                  <c:v>43805</c:v>
                </c:pt>
                <c:pt idx="2165">
                  <c:v>43806</c:v>
                </c:pt>
                <c:pt idx="2166">
                  <c:v>43807</c:v>
                </c:pt>
                <c:pt idx="2167">
                  <c:v>43808</c:v>
                </c:pt>
                <c:pt idx="2168">
                  <c:v>43809</c:v>
                </c:pt>
                <c:pt idx="2169">
                  <c:v>43810</c:v>
                </c:pt>
                <c:pt idx="2170">
                  <c:v>43811</c:v>
                </c:pt>
                <c:pt idx="2171">
                  <c:v>43812</c:v>
                </c:pt>
                <c:pt idx="2172">
                  <c:v>43813</c:v>
                </c:pt>
                <c:pt idx="2173">
                  <c:v>43814</c:v>
                </c:pt>
                <c:pt idx="2174">
                  <c:v>43815</c:v>
                </c:pt>
                <c:pt idx="2175">
                  <c:v>43816</c:v>
                </c:pt>
                <c:pt idx="2176">
                  <c:v>43817</c:v>
                </c:pt>
                <c:pt idx="2177">
                  <c:v>43818</c:v>
                </c:pt>
                <c:pt idx="2178">
                  <c:v>43819</c:v>
                </c:pt>
                <c:pt idx="2179">
                  <c:v>43820</c:v>
                </c:pt>
                <c:pt idx="2180">
                  <c:v>43821</c:v>
                </c:pt>
                <c:pt idx="2181">
                  <c:v>43822</c:v>
                </c:pt>
                <c:pt idx="2182">
                  <c:v>43823</c:v>
                </c:pt>
                <c:pt idx="2183">
                  <c:v>43824</c:v>
                </c:pt>
                <c:pt idx="2184">
                  <c:v>43825</c:v>
                </c:pt>
                <c:pt idx="2185">
                  <c:v>43826</c:v>
                </c:pt>
                <c:pt idx="2186">
                  <c:v>43827</c:v>
                </c:pt>
                <c:pt idx="2187">
                  <c:v>43828</c:v>
                </c:pt>
                <c:pt idx="2188">
                  <c:v>43829</c:v>
                </c:pt>
                <c:pt idx="2189">
                  <c:v>43830</c:v>
                </c:pt>
                <c:pt idx="2190">
                  <c:v>43831</c:v>
                </c:pt>
                <c:pt idx="2191">
                  <c:v>43832</c:v>
                </c:pt>
                <c:pt idx="2192">
                  <c:v>43833</c:v>
                </c:pt>
                <c:pt idx="2193">
                  <c:v>43834</c:v>
                </c:pt>
                <c:pt idx="2194">
                  <c:v>43835</c:v>
                </c:pt>
                <c:pt idx="2195">
                  <c:v>43836</c:v>
                </c:pt>
                <c:pt idx="2196">
                  <c:v>43837</c:v>
                </c:pt>
                <c:pt idx="2197">
                  <c:v>43838</c:v>
                </c:pt>
                <c:pt idx="2198">
                  <c:v>43839</c:v>
                </c:pt>
                <c:pt idx="2199">
                  <c:v>43840</c:v>
                </c:pt>
                <c:pt idx="2200">
                  <c:v>43841</c:v>
                </c:pt>
                <c:pt idx="2201">
                  <c:v>43842</c:v>
                </c:pt>
                <c:pt idx="2202">
                  <c:v>43843</c:v>
                </c:pt>
                <c:pt idx="2203">
                  <c:v>43844</c:v>
                </c:pt>
                <c:pt idx="2204">
                  <c:v>43845</c:v>
                </c:pt>
                <c:pt idx="2205">
                  <c:v>43846</c:v>
                </c:pt>
                <c:pt idx="2206">
                  <c:v>43847</c:v>
                </c:pt>
                <c:pt idx="2207">
                  <c:v>43848</c:v>
                </c:pt>
                <c:pt idx="2208">
                  <c:v>43849</c:v>
                </c:pt>
                <c:pt idx="2209">
                  <c:v>43850</c:v>
                </c:pt>
                <c:pt idx="2210">
                  <c:v>43851</c:v>
                </c:pt>
                <c:pt idx="2211">
                  <c:v>43852</c:v>
                </c:pt>
                <c:pt idx="2212">
                  <c:v>43853</c:v>
                </c:pt>
                <c:pt idx="2213">
                  <c:v>43854</c:v>
                </c:pt>
                <c:pt idx="2214">
                  <c:v>43855</c:v>
                </c:pt>
                <c:pt idx="2215">
                  <c:v>43856</c:v>
                </c:pt>
                <c:pt idx="2216">
                  <c:v>43857</c:v>
                </c:pt>
                <c:pt idx="2217">
                  <c:v>43858</c:v>
                </c:pt>
                <c:pt idx="2218">
                  <c:v>43859</c:v>
                </c:pt>
                <c:pt idx="2219">
                  <c:v>43860</c:v>
                </c:pt>
                <c:pt idx="2220">
                  <c:v>43861</c:v>
                </c:pt>
                <c:pt idx="2221">
                  <c:v>43862</c:v>
                </c:pt>
                <c:pt idx="2222">
                  <c:v>43863</c:v>
                </c:pt>
                <c:pt idx="2223">
                  <c:v>43864</c:v>
                </c:pt>
                <c:pt idx="2224">
                  <c:v>43865</c:v>
                </c:pt>
                <c:pt idx="2225">
                  <c:v>43866</c:v>
                </c:pt>
                <c:pt idx="2226">
                  <c:v>43867</c:v>
                </c:pt>
                <c:pt idx="2227">
                  <c:v>43868</c:v>
                </c:pt>
                <c:pt idx="2228">
                  <c:v>43869</c:v>
                </c:pt>
                <c:pt idx="2229">
                  <c:v>43870</c:v>
                </c:pt>
                <c:pt idx="2230">
                  <c:v>43871</c:v>
                </c:pt>
                <c:pt idx="2231">
                  <c:v>43872</c:v>
                </c:pt>
                <c:pt idx="2232">
                  <c:v>43873</c:v>
                </c:pt>
                <c:pt idx="2233">
                  <c:v>43874</c:v>
                </c:pt>
                <c:pt idx="2234">
                  <c:v>43875</c:v>
                </c:pt>
                <c:pt idx="2235">
                  <c:v>43876</c:v>
                </c:pt>
                <c:pt idx="2236">
                  <c:v>43877</c:v>
                </c:pt>
                <c:pt idx="2237">
                  <c:v>43878</c:v>
                </c:pt>
                <c:pt idx="2238">
                  <c:v>43879</c:v>
                </c:pt>
                <c:pt idx="2239">
                  <c:v>43880</c:v>
                </c:pt>
                <c:pt idx="2240">
                  <c:v>43881</c:v>
                </c:pt>
                <c:pt idx="2241">
                  <c:v>43882</c:v>
                </c:pt>
                <c:pt idx="2242">
                  <c:v>43883</c:v>
                </c:pt>
                <c:pt idx="2243">
                  <c:v>43884</c:v>
                </c:pt>
                <c:pt idx="2244">
                  <c:v>43885</c:v>
                </c:pt>
                <c:pt idx="2245">
                  <c:v>43886</c:v>
                </c:pt>
                <c:pt idx="2246">
                  <c:v>43887</c:v>
                </c:pt>
                <c:pt idx="2247">
                  <c:v>43888</c:v>
                </c:pt>
                <c:pt idx="2248">
                  <c:v>43889</c:v>
                </c:pt>
                <c:pt idx="2249">
                  <c:v>43890</c:v>
                </c:pt>
                <c:pt idx="2250">
                  <c:v>43891</c:v>
                </c:pt>
                <c:pt idx="2251">
                  <c:v>43892</c:v>
                </c:pt>
                <c:pt idx="2252">
                  <c:v>43893</c:v>
                </c:pt>
                <c:pt idx="2253">
                  <c:v>43894</c:v>
                </c:pt>
                <c:pt idx="2254">
                  <c:v>43895</c:v>
                </c:pt>
                <c:pt idx="2255">
                  <c:v>43896</c:v>
                </c:pt>
                <c:pt idx="2256">
                  <c:v>43897</c:v>
                </c:pt>
                <c:pt idx="2257">
                  <c:v>43898</c:v>
                </c:pt>
                <c:pt idx="2258">
                  <c:v>43899</c:v>
                </c:pt>
                <c:pt idx="2259">
                  <c:v>43900</c:v>
                </c:pt>
                <c:pt idx="2260">
                  <c:v>43901</c:v>
                </c:pt>
                <c:pt idx="2261">
                  <c:v>43902</c:v>
                </c:pt>
                <c:pt idx="2262">
                  <c:v>43903</c:v>
                </c:pt>
                <c:pt idx="2263">
                  <c:v>43904</c:v>
                </c:pt>
                <c:pt idx="2264">
                  <c:v>43905</c:v>
                </c:pt>
                <c:pt idx="2265">
                  <c:v>43906</c:v>
                </c:pt>
                <c:pt idx="2266">
                  <c:v>43907</c:v>
                </c:pt>
                <c:pt idx="2267">
                  <c:v>43908</c:v>
                </c:pt>
                <c:pt idx="2268">
                  <c:v>43909</c:v>
                </c:pt>
                <c:pt idx="2269">
                  <c:v>43910</c:v>
                </c:pt>
                <c:pt idx="2270">
                  <c:v>43911</c:v>
                </c:pt>
                <c:pt idx="2271">
                  <c:v>43912</c:v>
                </c:pt>
                <c:pt idx="2272">
                  <c:v>43913</c:v>
                </c:pt>
                <c:pt idx="2273">
                  <c:v>43914</c:v>
                </c:pt>
                <c:pt idx="2274">
                  <c:v>43915</c:v>
                </c:pt>
                <c:pt idx="2275">
                  <c:v>43916</c:v>
                </c:pt>
                <c:pt idx="2276">
                  <c:v>43917</c:v>
                </c:pt>
                <c:pt idx="2277">
                  <c:v>43918</c:v>
                </c:pt>
                <c:pt idx="2278">
                  <c:v>43919</c:v>
                </c:pt>
                <c:pt idx="2279">
                  <c:v>43920</c:v>
                </c:pt>
                <c:pt idx="2280">
                  <c:v>43921</c:v>
                </c:pt>
                <c:pt idx="2281">
                  <c:v>43922</c:v>
                </c:pt>
                <c:pt idx="2282">
                  <c:v>43923</c:v>
                </c:pt>
                <c:pt idx="2283">
                  <c:v>43924</c:v>
                </c:pt>
                <c:pt idx="2284">
                  <c:v>43925</c:v>
                </c:pt>
                <c:pt idx="2285">
                  <c:v>43926</c:v>
                </c:pt>
                <c:pt idx="2286">
                  <c:v>43927</c:v>
                </c:pt>
                <c:pt idx="2287">
                  <c:v>43928</c:v>
                </c:pt>
                <c:pt idx="2288">
                  <c:v>43929</c:v>
                </c:pt>
                <c:pt idx="2289">
                  <c:v>43930</c:v>
                </c:pt>
                <c:pt idx="2290">
                  <c:v>43931</c:v>
                </c:pt>
                <c:pt idx="2291">
                  <c:v>43932</c:v>
                </c:pt>
                <c:pt idx="2292">
                  <c:v>43933</c:v>
                </c:pt>
                <c:pt idx="2293">
                  <c:v>43934</c:v>
                </c:pt>
                <c:pt idx="2294">
                  <c:v>43935</c:v>
                </c:pt>
                <c:pt idx="2295">
                  <c:v>43936</c:v>
                </c:pt>
                <c:pt idx="2296">
                  <c:v>43937</c:v>
                </c:pt>
                <c:pt idx="2297">
                  <c:v>43938</c:v>
                </c:pt>
                <c:pt idx="2298">
                  <c:v>43939</c:v>
                </c:pt>
                <c:pt idx="2299">
                  <c:v>43940</c:v>
                </c:pt>
                <c:pt idx="2300">
                  <c:v>43941</c:v>
                </c:pt>
                <c:pt idx="2301">
                  <c:v>43942</c:v>
                </c:pt>
                <c:pt idx="2302">
                  <c:v>43943</c:v>
                </c:pt>
                <c:pt idx="2303">
                  <c:v>43944</c:v>
                </c:pt>
                <c:pt idx="2304">
                  <c:v>43945</c:v>
                </c:pt>
                <c:pt idx="2305">
                  <c:v>43946</c:v>
                </c:pt>
                <c:pt idx="2306">
                  <c:v>43947</c:v>
                </c:pt>
                <c:pt idx="2307">
                  <c:v>43948</c:v>
                </c:pt>
                <c:pt idx="2308">
                  <c:v>43949</c:v>
                </c:pt>
                <c:pt idx="2309">
                  <c:v>43950</c:v>
                </c:pt>
                <c:pt idx="2310">
                  <c:v>43951</c:v>
                </c:pt>
                <c:pt idx="2311">
                  <c:v>43952</c:v>
                </c:pt>
                <c:pt idx="2312">
                  <c:v>43953</c:v>
                </c:pt>
                <c:pt idx="2313">
                  <c:v>43954</c:v>
                </c:pt>
                <c:pt idx="2314">
                  <c:v>43955</c:v>
                </c:pt>
                <c:pt idx="2315">
                  <c:v>43956</c:v>
                </c:pt>
                <c:pt idx="2316">
                  <c:v>43957</c:v>
                </c:pt>
                <c:pt idx="2317">
                  <c:v>43958</c:v>
                </c:pt>
                <c:pt idx="2318">
                  <c:v>43959</c:v>
                </c:pt>
                <c:pt idx="2319">
                  <c:v>43960</c:v>
                </c:pt>
                <c:pt idx="2320">
                  <c:v>43961</c:v>
                </c:pt>
                <c:pt idx="2321">
                  <c:v>43962</c:v>
                </c:pt>
                <c:pt idx="2322">
                  <c:v>43963</c:v>
                </c:pt>
                <c:pt idx="2323">
                  <c:v>43964</c:v>
                </c:pt>
                <c:pt idx="2324">
                  <c:v>43965</c:v>
                </c:pt>
                <c:pt idx="2325">
                  <c:v>43966</c:v>
                </c:pt>
                <c:pt idx="2326">
                  <c:v>43967</c:v>
                </c:pt>
                <c:pt idx="2327">
                  <c:v>43968</c:v>
                </c:pt>
                <c:pt idx="2328">
                  <c:v>43969</c:v>
                </c:pt>
                <c:pt idx="2329">
                  <c:v>43970</c:v>
                </c:pt>
                <c:pt idx="2330">
                  <c:v>43971</c:v>
                </c:pt>
                <c:pt idx="2331">
                  <c:v>43972</c:v>
                </c:pt>
                <c:pt idx="2332">
                  <c:v>43973</c:v>
                </c:pt>
                <c:pt idx="2333">
                  <c:v>43974</c:v>
                </c:pt>
                <c:pt idx="2334">
                  <c:v>43975</c:v>
                </c:pt>
                <c:pt idx="2335">
                  <c:v>43976</c:v>
                </c:pt>
                <c:pt idx="2336">
                  <c:v>43977</c:v>
                </c:pt>
                <c:pt idx="2337">
                  <c:v>43978</c:v>
                </c:pt>
                <c:pt idx="2338">
                  <c:v>43979</c:v>
                </c:pt>
                <c:pt idx="2339">
                  <c:v>43980</c:v>
                </c:pt>
                <c:pt idx="2340">
                  <c:v>43981</c:v>
                </c:pt>
                <c:pt idx="2341">
                  <c:v>43982</c:v>
                </c:pt>
                <c:pt idx="2342">
                  <c:v>43983</c:v>
                </c:pt>
                <c:pt idx="2343">
                  <c:v>43984</c:v>
                </c:pt>
                <c:pt idx="2344">
                  <c:v>43985</c:v>
                </c:pt>
                <c:pt idx="2345">
                  <c:v>43986</c:v>
                </c:pt>
                <c:pt idx="2346">
                  <c:v>43987</c:v>
                </c:pt>
                <c:pt idx="2347">
                  <c:v>43988</c:v>
                </c:pt>
                <c:pt idx="2348">
                  <c:v>43989</c:v>
                </c:pt>
                <c:pt idx="2349">
                  <c:v>43990</c:v>
                </c:pt>
                <c:pt idx="2350">
                  <c:v>43991</c:v>
                </c:pt>
                <c:pt idx="2351">
                  <c:v>43992</c:v>
                </c:pt>
                <c:pt idx="2352">
                  <c:v>43993</c:v>
                </c:pt>
                <c:pt idx="2353">
                  <c:v>43994</c:v>
                </c:pt>
                <c:pt idx="2354">
                  <c:v>43995</c:v>
                </c:pt>
                <c:pt idx="2355">
                  <c:v>43996</c:v>
                </c:pt>
                <c:pt idx="2356">
                  <c:v>43997</c:v>
                </c:pt>
                <c:pt idx="2357">
                  <c:v>43998</c:v>
                </c:pt>
                <c:pt idx="2358">
                  <c:v>43999</c:v>
                </c:pt>
                <c:pt idx="2359">
                  <c:v>44000</c:v>
                </c:pt>
                <c:pt idx="2360">
                  <c:v>44001</c:v>
                </c:pt>
                <c:pt idx="2361">
                  <c:v>44002</c:v>
                </c:pt>
                <c:pt idx="2362">
                  <c:v>44003</c:v>
                </c:pt>
                <c:pt idx="2363">
                  <c:v>44004</c:v>
                </c:pt>
                <c:pt idx="2364">
                  <c:v>44005</c:v>
                </c:pt>
                <c:pt idx="2365">
                  <c:v>44006</c:v>
                </c:pt>
                <c:pt idx="2366">
                  <c:v>44007</c:v>
                </c:pt>
                <c:pt idx="2367">
                  <c:v>44008</c:v>
                </c:pt>
                <c:pt idx="2368">
                  <c:v>44009</c:v>
                </c:pt>
                <c:pt idx="2369">
                  <c:v>44010</c:v>
                </c:pt>
                <c:pt idx="2370">
                  <c:v>44011</c:v>
                </c:pt>
                <c:pt idx="2371">
                  <c:v>44012</c:v>
                </c:pt>
                <c:pt idx="2372">
                  <c:v>44013</c:v>
                </c:pt>
                <c:pt idx="2373">
                  <c:v>44014</c:v>
                </c:pt>
                <c:pt idx="2374">
                  <c:v>44015</c:v>
                </c:pt>
                <c:pt idx="2375">
                  <c:v>44016</c:v>
                </c:pt>
                <c:pt idx="2376">
                  <c:v>44017</c:v>
                </c:pt>
                <c:pt idx="2377">
                  <c:v>44018</c:v>
                </c:pt>
                <c:pt idx="2378">
                  <c:v>44019</c:v>
                </c:pt>
                <c:pt idx="2379">
                  <c:v>44020</c:v>
                </c:pt>
                <c:pt idx="2380">
                  <c:v>44021</c:v>
                </c:pt>
                <c:pt idx="2381">
                  <c:v>44022</c:v>
                </c:pt>
                <c:pt idx="2382">
                  <c:v>44023</c:v>
                </c:pt>
                <c:pt idx="2383">
                  <c:v>44024</c:v>
                </c:pt>
                <c:pt idx="2384">
                  <c:v>44025</c:v>
                </c:pt>
                <c:pt idx="2385">
                  <c:v>44026</c:v>
                </c:pt>
                <c:pt idx="2386">
                  <c:v>44027</c:v>
                </c:pt>
                <c:pt idx="2387">
                  <c:v>44028</c:v>
                </c:pt>
                <c:pt idx="2388">
                  <c:v>44029</c:v>
                </c:pt>
                <c:pt idx="2389">
                  <c:v>44030</c:v>
                </c:pt>
                <c:pt idx="2390">
                  <c:v>44031</c:v>
                </c:pt>
                <c:pt idx="2391">
                  <c:v>44032</c:v>
                </c:pt>
                <c:pt idx="2392">
                  <c:v>44033</c:v>
                </c:pt>
                <c:pt idx="2393">
                  <c:v>44034</c:v>
                </c:pt>
                <c:pt idx="2394">
                  <c:v>44035</c:v>
                </c:pt>
                <c:pt idx="2395">
                  <c:v>44036</c:v>
                </c:pt>
                <c:pt idx="2396">
                  <c:v>44037</c:v>
                </c:pt>
                <c:pt idx="2397">
                  <c:v>44038</c:v>
                </c:pt>
                <c:pt idx="2398">
                  <c:v>44039</c:v>
                </c:pt>
                <c:pt idx="2399">
                  <c:v>44040</c:v>
                </c:pt>
                <c:pt idx="2400">
                  <c:v>44041</c:v>
                </c:pt>
                <c:pt idx="2401">
                  <c:v>44042</c:v>
                </c:pt>
                <c:pt idx="2402">
                  <c:v>44043</c:v>
                </c:pt>
                <c:pt idx="2403">
                  <c:v>44044</c:v>
                </c:pt>
                <c:pt idx="2404">
                  <c:v>44045</c:v>
                </c:pt>
                <c:pt idx="2405">
                  <c:v>44046</c:v>
                </c:pt>
                <c:pt idx="2406">
                  <c:v>44047</c:v>
                </c:pt>
                <c:pt idx="2407">
                  <c:v>44048</c:v>
                </c:pt>
                <c:pt idx="2408">
                  <c:v>44049</c:v>
                </c:pt>
                <c:pt idx="2409">
                  <c:v>44050</c:v>
                </c:pt>
                <c:pt idx="2410">
                  <c:v>44051</c:v>
                </c:pt>
                <c:pt idx="2411">
                  <c:v>44052</c:v>
                </c:pt>
                <c:pt idx="2412">
                  <c:v>44053</c:v>
                </c:pt>
                <c:pt idx="2413">
                  <c:v>44054</c:v>
                </c:pt>
                <c:pt idx="2414">
                  <c:v>44055</c:v>
                </c:pt>
                <c:pt idx="2415">
                  <c:v>44056</c:v>
                </c:pt>
                <c:pt idx="2416">
                  <c:v>44057</c:v>
                </c:pt>
                <c:pt idx="2417">
                  <c:v>44058</c:v>
                </c:pt>
                <c:pt idx="2418">
                  <c:v>44059</c:v>
                </c:pt>
                <c:pt idx="2419">
                  <c:v>44060</c:v>
                </c:pt>
                <c:pt idx="2420">
                  <c:v>44061</c:v>
                </c:pt>
                <c:pt idx="2421">
                  <c:v>44062</c:v>
                </c:pt>
                <c:pt idx="2422">
                  <c:v>44063</c:v>
                </c:pt>
                <c:pt idx="2423">
                  <c:v>44064</c:v>
                </c:pt>
                <c:pt idx="2424">
                  <c:v>44065</c:v>
                </c:pt>
                <c:pt idx="2425">
                  <c:v>44066</c:v>
                </c:pt>
                <c:pt idx="2426">
                  <c:v>44067</c:v>
                </c:pt>
                <c:pt idx="2427">
                  <c:v>44068</c:v>
                </c:pt>
                <c:pt idx="2428">
                  <c:v>44069</c:v>
                </c:pt>
                <c:pt idx="2429">
                  <c:v>44070</c:v>
                </c:pt>
                <c:pt idx="2430">
                  <c:v>44071</c:v>
                </c:pt>
                <c:pt idx="2431">
                  <c:v>44072</c:v>
                </c:pt>
                <c:pt idx="2432">
                  <c:v>44073</c:v>
                </c:pt>
                <c:pt idx="2433">
                  <c:v>44074</c:v>
                </c:pt>
                <c:pt idx="2434">
                  <c:v>44075</c:v>
                </c:pt>
                <c:pt idx="2435">
                  <c:v>44076</c:v>
                </c:pt>
                <c:pt idx="2436">
                  <c:v>44077</c:v>
                </c:pt>
                <c:pt idx="2437">
                  <c:v>44078</c:v>
                </c:pt>
                <c:pt idx="2438">
                  <c:v>44079</c:v>
                </c:pt>
                <c:pt idx="2439">
                  <c:v>44080</c:v>
                </c:pt>
                <c:pt idx="2440">
                  <c:v>44081</c:v>
                </c:pt>
                <c:pt idx="2441">
                  <c:v>44082</c:v>
                </c:pt>
                <c:pt idx="2442">
                  <c:v>44083</c:v>
                </c:pt>
                <c:pt idx="2443">
                  <c:v>44084</c:v>
                </c:pt>
                <c:pt idx="2444">
                  <c:v>44085</c:v>
                </c:pt>
                <c:pt idx="2445">
                  <c:v>44086</c:v>
                </c:pt>
                <c:pt idx="2446">
                  <c:v>44087</c:v>
                </c:pt>
                <c:pt idx="2447">
                  <c:v>44088</c:v>
                </c:pt>
                <c:pt idx="2448">
                  <c:v>44089</c:v>
                </c:pt>
                <c:pt idx="2449">
                  <c:v>44090</c:v>
                </c:pt>
                <c:pt idx="2450">
                  <c:v>44091</c:v>
                </c:pt>
                <c:pt idx="2451">
                  <c:v>44092</c:v>
                </c:pt>
                <c:pt idx="2452">
                  <c:v>44093</c:v>
                </c:pt>
                <c:pt idx="2453">
                  <c:v>44094</c:v>
                </c:pt>
                <c:pt idx="2454">
                  <c:v>44095</c:v>
                </c:pt>
                <c:pt idx="2455">
                  <c:v>44096</c:v>
                </c:pt>
                <c:pt idx="2456">
                  <c:v>44097</c:v>
                </c:pt>
                <c:pt idx="2457">
                  <c:v>44098</c:v>
                </c:pt>
                <c:pt idx="2458">
                  <c:v>44099</c:v>
                </c:pt>
                <c:pt idx="2459">
                  <c:v>44100</c:v>
                </c:pt>
                <c:pt idx="2460">
                  <c:v>44101</c:v>
                </c:pt>
                <c:pt idx="2461">
                  <c:v>44102</c:v>
                </c:pt>
                <c:pt idx="2462">
                  <c:v>44103</c:v>
                </c:pt>
                <c:pt idx="2463">
                  <c:v>44104</c:v>
                </c:pt>
                <c:pt idx="2464">
                  <c:v>44105</c:v>
                </c:pt>
                <c:pt idx="2465">
                  <c:v>44106</c:v>
                </c:pt>
                <c:pt idx="2466">
                  <c:v>44107</c:v>
                </c:pt>
                <c:pt idx="2467">
                  <c:v>44108</c:v>
                </c:pt>
                <c:pt idx="2468">
                  <c:v>44109</c:v>
                </c:pt>
                <c:pt idx="2469">
                  <c:v>44110</c:v>
                </c:pt>
                <c:pt idx="2470">
                  <c:v>44111</c:v>
                </c:pt>
                <c:pt idx="2471">
                  <c:v>44112</c:v>
                </c:pt>
                <c:pt idx="2472">
                  <c:v>44113</c:v>
                </c:pt>
                <c:pt idx="2473">
                  <c:v>44114</c:v>
                </c:pt>
                <c:pt idx="2474">
                  <c:v>44115</c:v>
                </c:pt>
                <c:pt idx="2475">
                  <c:v>44116</c:v>
                </c:pt>
                <c:pt idx="2476">
                  <c:v>44117</c:v>
                </c:pt>
                <c:pt idx="2477">
                  <c:v>44118</c:v>
                </c:pt>
                <c:pt idx="2478">
                  <c:v>44119</c:v>
                </c:pt>
                <c:pt idx="2479">
                  <c:v>44120</c:v>
                </c:pt>
                <c:pt idx="2480">
                  <c:v>44121</c:v>
                </c:pt>
                <c:pt idx="2481">
                  <c:v>44122</c:v>
                </c:pt>
                <c:pt idx="2482">
                  <c:v>44123</c:v>
                </c:pt>
                <c:pt idx="2483">
                  <c:v>44124</c:v>
                </c:pt>
                <c:pt idx="2484">
                  <c:v>44125</c:v>
                </c:pt>
                <c:pt idx="2485">
                  <c:v>44126</c:v>
                </c:pt>
                <c:pt idx="2486">
                  <c:v>44127</c:v>
                </c:pt>
                <c:pt idx="2487">
                  <c:v>44128</c:v>
                </c:pt>
                <c:pt idx="2488">
                  <c:v>44129</c:v>
                </c:pt>
                <c:pt idx="2489">
                  <c:v>44130</c:v>
                </c:pt>
                <c:pt idx="2490">
                  <c:v>44131</c:v>
                </c:pt>
                <c:pt idx="2491">
                  <c:v>44132</c:v>
                </c:pt>
                <c:pt idx="2492">
                  <c:v>44133</c:v>
                </c:pt>
                <c:pt idx="2493">
                  <c:v>44134</c:v>
                </c:pt>
                <c:pt idx="2494">
                  <c:v>44135</c:v>
                </c:pt>
                <c:pt idx="2495">
                  <c:v>44136</c:v>
                </c:pt>
                <c:pt idx="2496">
                  <c:v>44137</c:v>
                </c:pt>
                <c:pt idx="2497">
                  <c:v>44138</c:v>
                </c:pt>
                <c:pt idx="2498">
                  <c:v>44139</c:v>
                </c:pt>
                <c:pt idx="2499">
                  <c:v>44140</c:v>
                </c:pt>
                <c:pt idx="2500">
                  <c:v>44141</c:v>
                </c:pt>
                <c:pt idx="2501">
                  <c:v>44142</c:v>
                </c:pt>
                <c:pt idx="2502">
                  <c:v>44143</c:v>
                </c:pt>
                <c:pt idx="2503">
                  <c:v>44144</c:v>
                </c:pt>
                <c:pt idx="2504">
                  <c:v>44145</c:v>
                </c:pt>
                <c:pt idx="2505">
                  <c:v>44146</c:v>
                </c:pt>
                <c:pt idx="2506">
                  <c:v>44147</c:v>
                </c:pt>
                <c:pt idx="2507">
                  <c:v>44148</c:v>
                </c:pt>
                <c:pt idx="2508">
                  <c:v>44149</c:v>
                </c:pt>
                <c:pt idx="2509">
                  <c:v>44150</c:v>
                </c:pt>
                <c:pt idx="2510">
                  <c:v>44151</c:v>
                </c:pt>
                <c:pt idx="2511">
                  <c:v>44152</c:v>
                </c:pt>
                <c:pt idx="2512">
                  <c:v>44153</c:v>
                </c:pt>
                <c:pt idx="2513">
                  <c:v>44154</c:v>
                </c:pt>
                <c:pt idx="2514">
                  <c:v>44155</c:v>
                </c:pt>
                <c:pt idx="2515">
                  <c:v>44156</c:v>
                </c:pt>
                <c:pt idx="2516">
                  <c:v>44157</c:v>
                </c:pt>
                <c:pt idx="2517">
                  <c:v>44158</c:v>
                </c:pt>
                <c:pt idx="2518">
                  <c:v>44159</c:v>
                </c:pt>
                <c:pt idx="2519">
                  <c:v>44160</c:v>
                </c:pt>
                <c:pt idx="2520">
                  <c:v>44161</c:v>
                </c:pt>
                <c:pt idx="2521">
                  <c:v>44162</c:v>
                </c:pt>
                <c:pt idx="2522">
                  <c:v>44163</c:v>
                </c:pt>
                <c:pt idx="2523">
                  <c:v>44164</c:v>
                </c:pt>
                <c:pt idx="2524">
                  <c:v>44165</c:v>
                </c:pt>
                <c:pt idx="2525">
                  <c:v>44166</c:v>
                </c:pt>
                <c:pt idx="2526">
                  <c:v>44167</c:v>
                </c:pt>
                <c:pt idx="2527">
                  <c:v>44168</c:v>
                </c:pt>
                <c:pt idx="2528">
                  <c:v>44169</c:v>
                </c:pt>
                <c:pt idx="2529">
                  <c:v>44170</c:v>
                </c:pt>
                <c:pt idx="2530">
                  <c:v>44171</c:v>
                </c:pt>
                <c:pt idx="2531">
                  <c:v>44172</c:v>
                </c:pt>
                <c:pt idx="2532">
                  <c:v>44173</c:v>
                </c:pt>
                <c:pt idx="2533">
                  <c:v>44174</c:v>
                </c:pt>
                <c:pt idx="2534">
                  <c:v>44175</c:v>
                </c:pt>
                <c:pt idx="2535">
                  <c:v>44176</c:v>
                </c:pt>
                <c:pt idx="2536">
                  <c:v>44177</c:v>
                </c:pt>
                <c:pt idx="2537">
                  <c:v>44178</c:v>
                </c:pt>
                <c:pt idx="2538">
                  <c:v>44179</c:v>
                </c:pt>
                <c:pt idx="2539">
                  <c:v>44180</c:v>
                </c:pt>
                <c:pt idx="2540">
                  <c:v>44181</c:v>
                </c:pt>
                <c:pt idx="2541">
                  <c:v>44182</c:v>
                </c:pt>
                <c:pt idx="2542">
                  <c:v>44183</c:v>
                </c:pt>
                <c:pt idx="2543">
                  <c:v>44184</c:v>
                </c:pt>
                <c:pt idx="2544">
                  <c:v>44185</c:v>
                </c:pt>
                <c:pt idx="2545">
                  <c:v>44186</c:v>
                </c:pt>
                <c:pt idx="2546">
                  <c:v>44187</c:v>
                </c:pt>
                <c:pt idx="2547">
                  <c:v>44188</c:v>
                </c:pt>
                <c:pt idx="2548">
                  <c:v>44189</c:v>
                </c:pt>
                <c:pt idx="2549">
                  <c:v>44190</c:v>
                </c:pt>
                <c:pt idx="2550">
                  <c:v>44191</c:v>
                </c:pt>
                <c:pt idx="2551">
                  <c:v>44192</c:v>
                </c:pt>
                <c:pt idx="2552">
                  <c:v>44193</c:v>
                </c:pt>
                <c:pt idx="2553">
                  <c:v>44194</c:v>
                </c:pt>
                <c:pt idx="2554">
                  <c:v>44195</c:v>
                </c:pt>
                <c:pt idx="2555">
                  <c:v>44196</c:v>
                </c:pt>
                <c:pt idx="2556">
                  <c:v>44197</c:v>
                </c:pt>
                <c:pt idx="2557">
                  <c:v>44198</c:v>
                </c:pt>
                <c:pt idx="2558">
                  <c:v>44199</c:v>
                </c:pt>
                <c:pt idx="2559">
                  <c:v>44200</c:v>
                </c:pt>
                <c:pt idx="2560">
                  <c:v>44201</c:v>
                </c:pt>
                <c:pt idx="2561">
                  <c:v>44202</c:v>
                </c:pt>
                <c:pt idx="2562">
                  <c:v>44203</c:v>
                </c:pt>
                <c:pt idx="2563">
                  <c:v>44204</c:v>
                </c:pt>
                <c:pt idx="2564">
                  <c:v>44205</c:v>
                </c:pt>
                <c:pt idx="2565">
                  <c:v>44206</c:v>
                </c:pt>
                <c:pt idx="2566">
                  <c:v>44207</c:v>
                </c:pt>
                <c:pt idx="2567">
                  <c:v>44208</c:v>
                </c:pt>
                <c:pt idx="2568">
                  <c:v>44209</c:v>
                </c:pt>
                <c:pt idx="2569">
                  <c:v>44210</c:v>
                </c:pt>
                <c:pt idx="2570">
                  <c:v>44211</c:v>
                </c:pt>
                <c:pt idx="2571">
                  <c:v>44212</c:v>
                </c:pt>
                <c:pt idx="2572">
                  <c:v>44213</c:v>
                </c:pt>
                <c:pt idx="2573">
                  <c:v>44214</c:v>
                </c:pt>
                <c:pt idx="2574">
                  <c:v>44215</c:v>
                </c:pt>
                <c:pt idx="2575">
                  <c:v>44216</c:v>
                </c:pt>
                <c:pt idx="2576">
                  <c:v>44217</c:v>
                </c:pt>
                <c:pt idx="2577">
                  <c:v>44218</c:v>
                </c:pt>
                <c:pt idx="2578">
                  <c:v>44219</c:v>
                </c:pt>
                <c:pt idx="2579">
                  <c:v>44220</c:v>
                </c:pt>
                <c:pt idx="2580">
                  <c:v>44221</c:v>
                </c:pt>
                <c:pt idx="2581">
                  <c:v>44222</c:v>
                </c:pt>
                <c:pt idx="2582">
                  <c:v>44223</c:v>
                </c:pt>
                <c:pt idx="2583">
                  <c:v>44224</c:v>
                </c:pt>
                <c:pt idx="2584">
                  <c:v>44225</c:v>
                </c:pt>
                <c:pt idx="2585">
                  <c:v>44226</c:v>
                </c:pt>
                <c:pt idx="2586">
                  <c:v>44227</c:v>
                </c:pt>
                <c:pt idx="2587">
                  <c:v>44228</c:v>
                </c:pt>
                <c:pt idx="2588">
                  <c:v>44229</c:v>
                </c:pt>
                <c:pt idx="2589">
                  <c:v>44230</c:v>
                </c:pt>
                <c:pt idx="2590">
                  <c:v>44231</c:v>
                </c:pt>
                <c:pt idx="2591">
                  <c:v>44232</c:v>
                </c:pt>
                <c:pt idx="2592">
                  <c:v>44233</c:v>
                </c:pt>
                <c:pt idx="2593">
                  <c:v>44234</c:v>
                </c:pt>
                <c:pt idx="2594">
                  <c:v>44235</c:v>
                </c:pt>
                <c:pt idx="2595">
                  <c:v>44236</c:v>
                </c:pt>
                <c:pt idx="2596">
                  <c:v>44237</c:v>
                </c:pt>
                <c:pt idx="2597">
                  <c:v>44238</c:v>
                </c:pt>
                <c:pt idx="2598">
                  <c:v>44239</c:v>
                </c:pt>
                <c:pt idx="2599">
                  <c:v>44240</c:v>
                </c:pt>
                <c:pt idx="2600">
                  <c:v>44241</c:v>
                </c:pt>
                <c:pt idx="2601">
                  <c:v>44242</c:v>
                </c:pt>
                <c:pt idx="2602">
                  <c:v>44243</c:v>
                </c:pt>
                <c:pt idx="2603">
                  <c:v>44244</c:v>
                </c:pt>
                <c:pt idx="2604">
                  <c:v>44245</c:v>
                </c:pt>
                <c:pt idx="2605">
                  <c:v>44246</c:v>
                </c:pt>
                <c:pt idx="2606">
                  <c:v>44247</c:v>
                </c:pt>
                <c:pt idx="2607">
                  <c:v>44248</c:v>
                </c:pt>
                <c:pt idx="2608">
                  <c:v>44249</c:v>
                </c:pt>
                <c:pt idx="2609">
                  <c:v>44250</c:v>
                </c:pt>
                <c:pt idx="2610">
                  <c:v>44251</c:v>
                </c:pt>
                <c:pt idx="2611">
                  <c:v>44252</c:v>
                </c:pt>
                <c:pt idx="2612">
                  <c:v>44253</c:v>
                </c:pt>
                <c:pt idx="2613">
                  <c:v>44254</c:v>
                </c:pt>
                <c:pt idx="2614">
                  <c:v>44255</c:v>
                </c:pt>
                <c:pt idx="2615">
                  <c:v>44256</c:v>
                </c:pt>
                <c:pt idx="2616">
                  <c:v>44257</c:v>
                </c:pt>
                <c:pt idx="2617">
                  <c:v>44258</c:v>
                </c:pt>
                <c:pt idx="2618">
                  <c:v>44259</c:v>
                </c:pt>
                <c:pt idx="2619">
                  <c:v>44260</c:v>
                </c:pt>
                <c:pt idx="2620">
                  <c:v>44261</c:v>
                </c:pt>
                <c:pt idx="2621">
                  <c:v>44262</c:v>
                </c:pt>
                <c:pt idx="2622">
                  <c:v>44263</c:v>
                </c:pt>
                <c:pt idx="2623">
                  <c:v>44264</c:v>
                </c:pt>
                <c:pt idx="2624">
                  <c:v>44265</c:v>
                </c:pt>
                <c:pt idx="2625">
                  <c:v>44266</c:v>
                </c:pt>
                <c:pt idx="2626">
                  <c:v>44267</c:v>
                </c:pt>
                <c:pt idx="2627">
                  <c:v>44268</c:v>
                </c:pt>
                <c:pt idx="2628">
                  <c:v>44269</c:v>
                </c:pt>
                <c:pt idx="2629">
                  <c:v>44270</c:v>
                </c:pt>
                <c:pt idx="2630">
                  <c:v>44271</c:v>
                </c:pt>
                <c:pt idx="2631">
                  <c:v>44272</c:v>
                </c:pt>
                <c:pt idx="2632">
                  <c:v>44273</c:v>
                </c:pt>
                <c:pt idx="2633">
                  <c:v>44274</c:v>
                </c:pt>
                <c:pt idx="2634">
                  <c:v>44275</c:v>
                </c:pt>
                <c:pt idx="2635">
                  <c:v>44276</c:v>
                </c:pt>
                <c:pt idx="2636">
                  <c:v>44277</c:v>
                </c:pt>
                <c:pt idx="2637">
                  <c:v>44278</c:v>
                </c:pt>
                <c:pt idx="2638">
                  <c:v>44279</c:v>
                </c:pt>
                <c:pt idx="2639">
                  <c:v>44280</c:v>
                </c:pt>
                <c:pt idx="2640">
                  <c:v>44281</c:v>
                </c:pt>
                <c:pt idx="2641">
                  <c:v>44282</c:v>
                </c:pt>
                <c:pt idx="2642">
                  <c:v>44283</c:v>
                </c:pt>
                <c:pt idx="2643">
                  <c:v>44284</c:v>
                </c:pt>
                <c:pt idx="2644">
                  <c:v>44285</c:v>
                </c:pt>
                <c:pt idx="2645">
                  <c:v>44286</c:v>
                </c:pt>
                <c:pt idx="2646">
                  <c:v>44287</c:v>
                </c:pt>
                <c:pt idx="2647">
                  <c:v>44288</c:v>
                </c:pt>
                <c:pt idx="2648">
                  <c:v>44289</c:v>
                </c:pt>
                <c:pt idx="2649">
                  <c:v>44290</c:v>
                </c:pt>
                <c:pt idx="2650">
                  <c:v>44291</c:v>
                </c:pt>
                <c:pt idx="2651">
                  <c:v>44292</c:v>
                </c:pt>
                <c:pt idx="2652">
                  <c:v>44293</c:v>
                </c:pt>
                <c:pt idx="2653">
                  <c:v>44294</c:v>
                </c:pt>
                <c:pt idx="2654">
                  <c:v>44295</c:v>
                </c:pt>
                <c:pt idx="2655">
                  <c:v>44296</c:v>
                </c:pt>
                <c:pt idx="2656">
                  <c:v>44297</c:v>
                </c:pt>
                <c:pt idx="2657">
                  <c:v>44298</c:v>
                </c:pt>
                <c:pt idx="2658">
                  <c:v>44299</c:v>
                </c:pt>
                <c:pt idx="2659">
                  <c:v>44300</c:v>
                </c:pt>
                <c:pt idx="2660">
                  <c:v>44301</c:v>
                </c:pt>
                <c:pt idx="2661">
                  <c:v>44302</c:v>
                </c:pt>
                <c:pt idx="2662">
                  <c:v>44303</c:v>
                </c:pt>
                <c:pt idx="2663">
                  <c:v>44304</c:v>
                </c:pt>
                <c:pt idx="2664">
                  <c:v>44305</c:v>
                </c:pt>
                <c:pt idx="2665">
                  <c:v>44306</c:v>
                </c:pt>
                <c:pt idx="2666">
                  <c:v>44307</c:v>
                </c:pt>
                <c:pt idx="2667">
                  <c:v>44308</c:v>
                </c:pt>
                <c:pt idx="2668">
                  <c:v>44309</c:v>
                </c:pt>
                <c:pt idx="2669">
                  <c:v>44310</c:v>
                </c:pt>
                <c:pt idx="2670">
                  <c:v>44311</c:v>
                </c:pt>
                <c:pt idx="2671">
                  <c:v>44312</c:v>
                </c:pt>
                <c:pt idx="2672">
                  <c:v>44313</c:v>
                </c:pt>
                <c:pt idx="2673">
                  <c:v>44314</c:v>
                </c:pt>
                <c:pt idx="2674">
                  <c:v>44315</c:v>
                </c:pt>
                <c:pt idx="2675">
                  <c:v>44316</c:v>
                </c:pt>
                <c:pt idx="2676">
                  <c:v>44317</c:v>
                </c:pt>
                <c:pt idx="2677">
                  <c:v>44318</c:v>
                </c:pt>
                <c:pt idx="2678">
                  <c:v>44319</c:v>
                </c:pt>
                <c:pt idx="2679">
                  <c:v>44320</c:v>
                </c:pt>
                <c:pt idx="2680">
                  <c:v>44321</c:v>
                </c:pt>
                <c:pt idx="2681">
                  <c:v>44322</c:v>
                </c:pt>
                <c:pt idx="2682">
                  <c:v>44323</c:v>
                </c:pt>
                <c:pt idx="2683">
                  <c:v>44324</c:v>
                </c:pt>
                <c:pt idx="2684">
                  <c:v>44325</c:v>
                </c:pt>
                <c:pt idx="2685">
                  <c:v>44326</c:v>
                </c:pt>
                <c:pt idx="2686">
                  <c:v>44327</c:v>
                </c:pt>
                <c:pt idx="2687">
                  <c:v>44328</c:v>
                </c:pt>
                <c:pt idx="2688">
                  <c:v>44329</c:v>
                </c:pt>
                <c:pt idx="2689">
                  <c:v>44330</c:v>
                </c:pt>
                <c:pt idx="2690">
                  <c:v>44331</c:v>
                </c:pt>
                <c:pt idx="2691">
                  <c:v>44332</c:v>
                </c:pt>
                <c:pt idx="2692">
                  <c:v>44333</c:v>
                </c:pt>
                <c:pt idx="2693">
                  <c:v>44334</c:v>
                </c:pt>
                <c:pt idx="2694">
                  <c:v>44335</c:v>
                </c:pt>
                <c:pt idx="2695">
                  <c:v>44336</c:v>
                </c:pt>
                <c:pt idx="2696">
                  <c:v>44337</c:v>
                </c:pt>
                <c:pt idx="2697">
                  <c:v>44338</c:v>
                </c:pt>
                <c:pt idx="2698">
                  <c:v>44339</c:v>
                </c:pt>
                <c:pt idx="2699">
                  <c:v>44340</c:v>
                </c:pt>
                <c:pt idx="2700">
                  <c:v>44341</c:v>
                </c:pt>
                <c:pt idx="2701">
                  <c:v>44342</c:v>
                </c:pt>
                <c:pt idx="2702">
                  <c:v>44343</c:v>
                </c:pt>
                <c:pt idx="2703">
                  <c:v>44344</c:v>
                </c:pt>
                <c:pt idx="2704">
                  <c:v>44345</c:v>
                </c:pt>
                <c:pt idx="2705">
                  <c:v>44346</c:v>
                </c:pt>
                <c:pt idx="2706">
                  <c:v>44347</c:v>
                </c:pt>
                <c:pt idx="2707">
                  <c:v>44348</c:v>
                </c:pt>
                <c:pt idx="2708">
                  <c:v>44349</c:v>
                </c:pt>
                <c:pt idx="2709">
                  <c:v>44350</c:v>
                </c:pt>
                <c:pt idx="2710">
                  <c:v>44351</c:v>
                </c:pt>
                <c:pt idx="2711">
                  <c:v>44352</c:v>
                </c:pt>
                <c:pt idx="2712">
                  <c:v>44353</c:v>
                </c:pt>
                <c:pt idx="2713">
                  <c:v>44354</c:v>
                </c:pt>
                <c:pt idx="2714">
                  <c:v>44355</c:v>
                </c:pt>
                <c:pt idx="2715">
                  <c:v>44356</c:v>
                </c:pt>
                <c:pt idx="2716">
                  <c:v>44357</c:v>
                </c:pt>
                <c:pt idx="2717">
                  <c:v>44358</c:v>
                </c:pt>
                <c:pt idx="2718">
                  <c:v>44359</c:v>
                </c:pt>
                <c:pt idx="2719">
                  <c:v>44360</c:v>
                </c:pt>
                <c:pt idx="2720">
                  <c:v>44361</c:v>
                </c:pt>
                <c:pt idx="2721">
                  <c:v>44362</c:v>
                </c:pt>
                <c:pt idx="2722">
                  <c:v>44363</c:v>
                </c:pt>
                <c:pt idx="2723">
                  <c:v>44364</c:v>
                </c:pt>
                <c:pt idx="2724">
                  <c:v>44365</c:v>
                </c:pt>
                <c:pt idx="2725">
                  <c:v>44366</c:v>
                </c:pt>
                <c:pt idx="2726">
                  <c:v>44367</c:v>
                </c:pt>
                <c:pt idx="2727">
                  <c:v>44368</c:v>
                </c:pt>
                <c:pt idx="2728">
                  <c:v>44369</c:v>
                </c:pt>
                <c:pt idx="2729">
                  <c:v>44370</c:v>
                </c:pt>
                <c:pt idx="2730">
                  <c:v>44371</c:v>
                </c:pt>
                <c:pt idx="2731">
                  <c:v>44372</c:v>
                </c:pt>
                <c:pt idx="2732">
                  <c:v>44373</c:v>
                </c:pt>
                <c:pt idx="2733">
                  <c:v>44374</c:v>
                </c:pt>
                <c:pt idx="2734">
                  <c:v>44375</c:v>
                </c:pt>
                <c:pt idx="2735">
                  <c:v>44376</c:v>
                </c:pt>
                <c:pt idx="2736">
                  <c:v>44377</c:v>
                </c:pt>
                <c:pt idx="2737">
                  <c:v>44378</c:v>
                </c:pt>
                <c:pt idx="2738">
                  <c:v>44379</c:v>
                </c:pt>
                <c:pt idx="2739">
                  <c:v>44380</c:v>
                </c:pt>
                <c:pt idx="2740">
                  <c:v>44381</c:v>
                </c:pt>
                <c:pt idx="2741">
                  <c:v>44382</c:v>
                </c:pt>
                <c:pt idx="2742">
                  <c:v>44383</c:v>
                </c:pt>
                <c:pt idx="2743">
                  <c:v>44384</c:v>
                </c:pt>
                <c:pt idx="2744">
                  <c:v>44385</c:v>
                </c:pt>
                <c:pt idx="2745">
                  <c:v>44386</c:v>
                </c:pt>
                <c:pt idx="2746">
                  <c:v>44387</c:v>
                </c:pt>
                <c:pt idx="2747">
                  <c:v>44388</c:v>
                </c:pt>
                <c:pt idx="2748">
                  <c:v>44389</c:v>
                </c:pt>
                <c:pt idx="2749">
                  <c:v>44390</c:v>
                </c:pt>
                <c:pt idx="2750">
                  <c:v>44391</c:v>
                </c:pt>
                <c:pt idx="2751">
                  <c:v>44392</c:v>
                </c:pt>
                <c:pt idx="2752">
                  <c:v>44393</c:v>
                </c:pt>
                <c:pt idx="2753">
                  <c:v>44394</c:v>
                </c:pt>
                <c:pt idx="2754">
                  <c:v>44395</c:v>
                </c:pt>
                <c:pt idx="2755">
                  <c:v>44396</c:v>
                </c:pt>
                <c:pt idx="2756">
                  <c:v>44397</c:v>
                </c:pt>
                <c:pt idx="2757">
                  <c:v>44398</c:v>
                </c:pt>
                <c:pt idx="2758">
                  <c:v>44399</c:v>
                </c:pt>
                <c:pt idx="2759">
                  <c:v>44400</c:v>
                </c:pt>
                <c:pt idx="2760">
                  <c:v>44401</c:v>
                </c:pt>
                <c:pt idx="2761">
                  <c:v>44402</c:v>
                </c:pt>
                <c:pt idx="2762">
                  <c:v>44403</c:v>
                </c:pt>
                <c:pt idx="2763">
                  <c:v>44404</c:v>
                </c:pt>
                <c:pt idx="2764">
                  <c:v>44405</c:v>
                </c:pt>
                <c:pt idx="2765">
                  <c:v>44406</c:v>
                </c:pt>
                <c:pt idx="2766">
                  <c:v>44407</c:v>
                </c:pt>
                <c:pt idx="2767">
                  <c:v>44408</c:v>
                </c:pt>
                <c:pt idx="2768">
                  <c:v>44409</c:v>
                </c:pt>
                <c:pt idx="2769">
                  <c:v>44410</c:v>
                </c:pt>
                <c:pt idx="2770">
                  <c:v>44411</c:v>
                </c:pt>
                <c:pt idx="2771">
                  <c:v>44412</c:v>
                </c:pt>
                <c:pt idx="2772">
                  <c:v>44413</c:v>
                </c:pt>
                <c:pt idx="2773">
                  <c:v>44414</c:v>
                </c:pt>
                <c:pt idx="2774">
                  <c:v>44415</c:v>
                </c:pt>
                <c:pt idx="2775">
                  <c:v>44416</c:v>
                </c:pt>
                <c:pt idx="2776">
                  <c:v>44417</c:v>
                </c:pt>
                <c:pt idx="2777">
                  <c:v>44418</c:v>
                </c:pt>
                <c:pt idx="2778">
                  <c:v>44419</c:v>
                </c:pt>
                <c:pt idx="2779">
                  <c:v>44420</c:v>
                </c:pt>
                <c:pt idx="2780">
                  <c:v>44421</c:v>
                </c:pt>
                <c:pt idx="2781">
                  <c:v>44422</c:v>
                </c:pt>
                <c:pt idx="2782">
                  <c:v>44423</c:v>
                </c:pt>
                <c:pt idx="2783">
                  <c:v>44424</c:v>
                </c:pt>
                <c:pt idx="2784">
                  <c:v>44425</c:v>
                </c:pt>
                <c:pt idx="2785">
                  <c:v>44426</c:v>
                </c:pt>
                <c:pt idx="2786">
                  <c:v>44427</c:v>
                </c:pt>
                <c:pt idx="2787">
                  <c:v>44428</c:v>
                </c:pt>
                <c:pt idx="2788">
                  <c:v>44429</c:v>
                </c:pt>
                <c:pt idx="2789">
                  <c:v>44430</c:v>
                </c:pt>
                <c:pt idx="2790">
                  <c:v>44431</c:v>
                </c:pt>
                <c:pt idx="2791">
                  <c:v>44432</c:v>
                </c:pt>
                <c:pt idx="2792">
                  <c:v>44433</c:v>
                </c:pt>
                <c:pt idx="2793">
                  <c:v>44434</c:v>
                </c:pt>
                <c:pt idx="2794">
                  <c:v>44435</c:v>
                </c:pt>
                <c:pt idx="2795">
                  <c:v>44436</c:v>
                </c:pt>
                <c:pt idx="2796">
                  <c:v>44437</c:v>
                </c:pt>
                <c:pt idx="2797">
                  <c:v>44438</c:v>
                </c:pt>
                <c:pt idx="2798">
                  <c:v>44439</c:v>
                </c:pt>
                <c:pt idx="2799">
                  <c:v>44440</c:v>
                </c:pt>
                <c:pt idx="2800">
                  <c:v>44441</c:v>
                </c:pt>
                <c:pt idx="2801">
                  <c:v>44442</c:v>
                </c:pt>
                <c:pt idx="2802">
                  <c:v>44443</c:v>
                </c:pt>
                <c:pt idx="2803">
                  <c:v>44444</c:v>
                </c:pt>
                <c:pt idx="2804">
                  <c:v>44445</c:v>
                </c:pt>
                <c:pt idx="2805">
                  <c:v>44446</c:v>
                </c:pt>
                <c:pt idx="2806">
                  <c:v>44447</c:v>
                </c:pt>
                <c:pt idx="2807">
                  <c:v>44448</c:v>
                </c:pt>
                <c:pt idx="2808">
                  <c:v>44449</c:v>
                </c:pt>
                <c:pt idx="2809">
                  <c:v>44450</c:v>
                </c:pt>
                <c:pt idx="2810">
                  <c:v>44451</c:v>
                </c:pt>
                <c:pt idx="2811">
                  <c:v>44452</c:v>
                </c:pt>
                <c:pt idx="2812">
                  <c:v>44453</c:v>
                </c:pt>
                <c:pt idx="2813">
                  <c:v>44454</c:v>
                </c:pt>
                <c:pt idx="2814">
                  <c:v>44455</c:v>
                </c:pt>
                <c:pt idx="2815">
                  <c:v>44456</c:v>
                </c:pt>
                <c:pt idx="2816">
                  <c:v>44457</c:v>
                </c:pt>
                <c:pt idx="2817">
                  <c:v>44458</c:v>
                </c:pt>
                <c:pt idx="2818">
                  <c:v>44459</c:v>
                </c:pt>
                <c:pt idx="2819">
                  <c:v>44460</c:v>
                </c:pt>
                <c:pt idx="2820">
                  <c:v>44461</c:v>
                </c:pt>
                <c:pt idx="2821">
                  <c:v>44462</c:v>
                </c:pt>
                <c:pt idx="2822">
                  <c:v>44463</c:v>
                </c:pt>
                <c:pt idx="2823">
                  <c:v>44464</c:v>
                </c:pt>
                <c:pt idx="2824">
                  <c:v>44465</c:v>
                </c:pt>
                <c:pt idx="2825">
                  <c:v>44466</c:v>
                </c:pt>
                <c:pt idx="2826">
                  <c:v>44467</c:v>
                </c:pt>
                <c:pt idx="2827">
                  <c:v>44468</c:v>
                </c:pt>
                <c:pt idx="2828">
                  <c:v>44469</c:v>
                </c:pt>
                <c:pt idx="2829">
                  <c:v>44470</c:v>
                </c:pt>
                <c:pt idx="2830">
                  <c:v>44471</c:v>
                </c:pt>
                <c:pt idx="2831">
                  <c:v>44472</c:v>
                </c:pt>
                <c:pt idx="2832">
                  <c:v>44473</c:v>
                </c:pt>
                <c:pt idx="2833">
                  <c:v>44474</c:v>
                </c:pt>
                <c:pt idx="2834">
                  <c:v>44475</c:v>
                </c:pt>
                <c:pt idx="2835">
                  <c:v>44476</c:v>
                </c:pt>
                <c:pt idx="2836">
                  <c:v>44477</c:v>
                </c:pt>
                <c:pt idx="2837">
                  <c:v>44478</c:v>
                </c:pt>
                <c:pt idx="2838">
                  <c:v>44479</c:v>
                </c:pt>
                <c:pt idx="2839">
                  <c:v>44480</c:v>
                </c:pt>
                <c:pt idx="2840">
                  <c:v>44481</c:v>
                </c:pt>
                <c:pt idx="2841">
                  <c:v>44482</c:v>
                </c:pt>
                <c:pt idx="2842">
                  <c:v>44483</c:v>
                </c:pt>
                <c:pt idx="2843">
                  <c:v>44484</c:v>
                </c:pt>
                <c:pt idx="2844">
                  <c:v>44485</c:v>
                </c:pt>
                <c:pt idx="2845">
                  <c:v>44486</c:v>
                </c:pt>
                <c:pt idx="2846">
                  <c:v>44487</c:v>
                </c:pt>
                <c:pt idx="2847">
                  <c:v>44488</c:v>
                </c:pt>
                <c:pt idx="2848">
                  <c:v>44489</c:v>
                </c:pt>
                <c:pt idx="2849">
                  <c:v>44490</c:v>
                </c:pt>
                <c:pt idx="2850">
                  <c:v>44491</c:v>
                </c:pt>
                <c:pt idx="2851">
                  <c:v>44492</c:v>
                </c:pt>
                <c:pt idx="2852">
                  <c:v>44493</c:v>
                </c:pt>
                <c:pt idx="2853">
                  <c:v>44494</c:v>
                </c:pt>
                <c:pt idx="2854">
                  <c:v>44495</c:v>
                </c:pt>
                <c:pt idx="2855">
                  <c:v>44496</c:v>
                </c:pt>
                <c:pt idx="2856">
                  <c:v>44497</c:v>
                </c:pt>
                <c:pt idx="2857">
                  <c:v>44498</c:v>
                </c:pt>
                <c:pt idx="2858">
                  <c:v>44499</c:v>
                </c:pt>
                <c:pt idx="2859">
                  <c:v>44500</c:v>
                </c:pt>
                <c:pt idx="2860">
                  <c:v>44501</c:v>
                </c:pt>
              </c:numCache>
            </c:numRef>
          </c:cat>
          <c:val>
            <c:numRef>
              <c:f>BB_Data!$L$22:$L$5000</c:f>
              <c:numCache>
                <c:formatCode>General</c:formatCode>
                <c:ptCount val="4979"/>
                <c:pt idx="0">
                  <c:v>1831.98</c:v>
                </c:pt>
                <c:pt idx="1">
                  <c:v>1831.37</c:v>
                </c:pt>
                <c:pt idx="2">
                  <c:v>1831.37</c:v>
                </c:pt>
                <c:pt idx="3">
                  <c:v>1831.37</c:v>
                </c:pt>
                <c:pt idx="4">
                  <c:v>1826.77</c:v>
                </c:pt>
                <c:pt idx="5">
                  <c:v>1837.88</c:v>
                </c:pt>
                <c:pt idx="6">
                  <c:v>1837.49</c:v>
                </c:pt>
                <c:pt idx="7">
                  <c:v>1838.13</c:v>
                </c:pt>
                <c:pt idx="8">
                  <c:v>1842.37</c:v>
                </c:pt>
                <c:pt idx="9">
                  <c:v>1842.37</c:v>
                </c:pt>
                <c:pt idx="10">
                  <c:v>1842.37</c:v>
                </c:pt>
                <c:pt idx="11">
                  <c:v>1819.2</c:v>
                </c:pt>
                <c:pt idx="12">
                  <c:v>1838.88</c:v>
                </c:pt>
                <c:pt idx="13">
                  <c:v>1848.38</c:v>
                </c:pt>
                <c:pt idx="14">
                  <c:v>1845.89</c:v>
                </c:pt>
                <c:pt idx="15">
                  <c:v>1838.7</c:v>
                </c:pt>
                <c:pt idx="16">
                  <c:v>1838.7</c:v>
                </c:pt>
                <c:pt idx="17">
                  <c:v>1838.7</c:v>
                </c:pt>
                <c:pt idx="18">
                  <c:v>1838.7</c:v>
                </c:pt>
                <c:pt idx="19">
                  <c:v>1843.8</c:v>
                </c:pt>
                <c:pt idx="20">
                  <c:v>1844.86</c:v>
                </c:pt>
                <c:pt idx="21">
                  <c:v>1828.46</c:v>
                </c:pt>
                <c:pt idx="22">
                  <c:v>1790.29</c:v>
                </c:pt>
                <c:pt idx="23">
                  <c:v>1790.29</c:v>
                </c:pt>
                <c:pt idx="24">
                  <c:v>1790.29</c:v>
                </c:pt>
                <c:pt idx="25">
                  <c:v>1781.56</c:v>
                </c:pt>
                <c:pt idx="26">
                  <c:v>1792.5</c:v>
                </c:pt>
                <c:pt idx="27">
                  <c:v>1774.2</c:v>
                </c:pt>
                <c:pt idx="28">
                  <c:v>1794.19</c:v>
                </c:pt>
                <c:pt idx="29">
                  <c:v>1782.59</c:v>
                </c:pt>
                <c:pt idx="30">
                  <c:v>1782.59</c:v>
                </c:pt>
                <c:pt idx="31">
                  <c:v>1782.59</c:v>
                </c:pt>
                <c:pt idx="32">
                  <c:v>1741.89</c:v>
                </c:pt>
                <c:pt idx="33">
                  <c:v>1755.2</c:v>
                </c:pt>
                <c:pt idx="34">
                  <c:v>1751.64</c:v>
                </c:pt>
                <c:pt idx="35">
                  <c:v>1773.43</c:v>
                </c:pt>
                <c:pt idx="36">
                  <c:v>1797.02</c:v>
                </c:pt>
                <c:pt idx="37">
                  <c:v>1797.02</c:v>
                </c:pt>
                <c:pt idx="38">
                  <c:v>1797.02</c:v>
                </c:pt>
                <c:pt idx="39">
                  <c:v>1799.84</c:v>
                </c:pt>
                <c:pt idx="40">
                  <c:v>1819.75</c:v>
                </c:pt>
                <c:pt idx="41">
                  <c:v>1819.26</c:v>
                </c:pt>
                <c:pt idx="42">
                  <c:v>1829.83</c:v>
                </c:pt>
                <c:pt idx="43">
                  <c:v>1838.63</c:v>
                </c:pt>
                <c:pt idx="44">
                  <c:v>1838.63</c:v>
                </c:pt>
                <c:pt idx="45">
                  <c:v>1838.63</c:v>
                </c:pt>
                <c:pt idx="46">
                  <c:v>1838.63</c:v>
                </c:pt>
                <c:pt idx="47">
                  <c:v>1840.76</c:v>
                </c:pt>
                <c:pt idx="48">
                  <c:v>1828.75</c:v>
                </c:pt>
                <c:pt idx="49">
                  <c:v>1839.78</c:v>
                </c:pt>
                <c:pt idx="50">
                  <c:v>1836.25</c:v>
                </c:pt>
                <c:pt idx="51">
                  <c:v>1836.25</c:v>
                </c:pt>
                <c:pt idx="52">
                  <c:v>1836.25</c:v>
                </c:pt>
                <c:pt idx="53">
                  <c:v>1847.61</c:v>
                </c:pt>
                <c:pt idx="54">
                  <c:v>1845.12</c:v>
                </c:pt>
                <c:pt idx="55">
                  <c:v>1845.16</c:v>
                </c:pt>
                <c:pt idx="56">
                  <c:v>1854.29</c:v>
                </c:pt>
                <c:pt idx="57">
                  <c:v>1859.45</c:v>
                </c:pt>
                <c:pt idx="58">
                  <c:v>1859.45</c:v>
                </c:pt>
                <c:pt idx="59">
                  <c:v>1859.45</c:v>
                </c:pt>
                <c:pt idx="60">
                  <c:v>1845.73</c:v>
                </c:pt>
                <c:pt idx="61">
                  <c:v>1873.91</c:v>
                </c:pt>
                <c:pt idx="62">
                  <c:v>1873.81</c:v>
                </c:pt>
                <c:pt idx="63">
                  <c:v>1877.03</c:v>
                </c:pt>
                <c:pt idx="64">
                  <c:v>1878.04</c:v>
                </c:pt>
                <c:pt idx="65">
                  <c:v>1878.04</c:v>
                </c:pt>
                <c:pt idx="66">
                  <c:v>1878.04</c:v>
                </c:pt>
                <c:pt idx="67">
                  <c:v>1877.17</c:v>
                </c:pt>
                <c:pt idx="68">
                  <c:v>1867.63</c:v>
                </c:pt>
                <c:pt idx="69">
                  <c:v>1868.2</c:v>
                </c:pt>
                <c:pt idx="70">
                  <c:v>1846.34</c:v>
                </c:pt>
                <c:pt idx="71">
                  <c:v>1841.13</c:v>
                </c:pt>
                <c:pt idx="72">
                  <c:v>1841.13</c:v>
                </c:pt>
                <c:pt idx="73">
                  <c:v>1841.13</c:v>
                </c:pt>
                <c:pt idx="74">
                  <c:v>1858.83</c:v>
                </c:pt>
                <c:pt idx="75">
                  <c:v>1872.25</c:v>
                </c:pt>
                <c:pt idx="76">
                  <c:v>1860.77</c:v>
                </c:pt>
                <c:pt idx="77">
                  <c:v>1872.01</c:v>
                </c:pt>
                <c:pt idx="78">
                  <c:v>1866.52</c:v>
                </c:pt>
                <c:pt idx="79">
                  <c:v>1866.52</c:v>
                </c:pt>
                <c:pt idx="80">
                  <c:v>1866.52</c:v>
                </c:pt>
                <c:pt idx="81">
                  <c:v>1857.44</c:v>
                </c:pt>
                <c:pt idx="82">
                  <c:v>1865.62</c:v>
                </c:pt>
                <c:pt idx="83">
                  <c:v>1852.56</c:v>
                </c:pt>
                <c:pt idx="84">
                  <c:v>1849.04</c:v>
                </c:pt>
                <c:pt idx="85">
                  <c:v>1857.62</c:v>
                </c:pt>
                <c:pt idx="86">
                  <c:v>1857.62</c:v>
                </c:pt>
                <c:pt idx="87">
                  <c:v>1857.62</c:v>
                </c:pt>
                <c:pt idx="88">
                  <c:v>1872.34</c:v>
                </c:pt>
                <c:pt idx="89">
                  <c:v>1885.52</c:v>
                </c:pt>
                <c:pt idx="90">
                  <c:v>1890.9</c:v>
                </c:pt>
                <c:pt idx="91">
                  <c:v>1888.77</c:v>
                </c:pt>
                <c:pt idx="92">
                  <c:v>1865.09</c:v>
                </c:pt>
                <c:pt idx="93">
                  <c:v>1865.09</c:v>
                </c:pt>
                <c:pt idx="94">
                  <c:v>1865.09</c:v>
                </c:pt>
                <c:pt idx="95">
                  <c:v>1845.04</c:v>
                </c:pt>
                <c:pt idx="96">
                  <c:v>1851.96</c:v>
                </c:pt>
                <c:pt idx="97">
                  <c:v>1872.18</c:v>
                </c:pt>
                <c:pt idx="98">
                  <c:v>1833.08</c:v>
                </c:pt>
                <c:pt idx="99">
                  <c:v>1815.69</c:v>
                </c:pt>
                <c:pt idx="100">
                  <c:v>1815.69</c:v>
                </c:pt>
                <c:pt idx="101">
                  <c:v>1815.69</c:v>
                </c:pt>
                <c:pt idx="102">
                  <c:v>1830.61</c:v>
                </c:pt>
                <c:pt idx="103">
                  <c:v>1842.98</c:v>
                </c:pt>
                <c:pt idx="104">
                  <c:v>1862.31</c:v>
                </c:pt>
                <c:pt idx="105">
                  <c:v>1864.85</c:v>
                </c:pt>
                <c:pt idx="106">
                  <c:v>1864.85</c:v>
                </c:pt>
                <c:pt idx="107">
                  <c:v>1864.85</c:v>
                </c:pt>
                <c:pt idx="108">
                  <c:v>1864.85</c:v>
                </c:pt>
                <c:pt idx="109">
                  <c:v>1871.89</c:v>
                </c:pt>
                <c:pt idx="110">
                  <c:v>1879.55</c:v>
                </c:pt>
                <c:pt idx="111">
                  <c:v>1875.39</c:v>
                </c:pt>
                <c:pt idx="112">
                  <c:v>1878.61</c:v>
                </c:pt>
                <c:pt idx="113">
                  <c:v>1863.4</c:v>
                </c:pt>
                <c:pt idx="114">
                  <c:v>1863.4</c:v>
                </c:pt>
                <c:pt idx="115">
                  <c:v>1863.4</c:v>
                </c:pt>
                <c:pt idx="116">
                  <c:v>1869.43</c:v>
                </c:pt>
                <c:pt idx="117">
                  <c:v>1878.33</c:v>
                </c:pt>
                <c:pt idx="118">
                  <c:v>1883.95</c:v>
                </c:pt>
                <c:pt idx="119">
                  <c:v>1883.68</c:v>
                </c:pt>
                <c:pt idx="120">
                  <c:v>1881.14</c:v>
                </c:pt>
                <c:pt idx="121">
                  <c:v>1881.14</c:v>
                </c:pt>
                <c:pt idx="122">
                  <c:v>1881.14</c:v>
                </c:pt>
                <c:pt idx="123">
                  <c:v>1884.66</c:v>
                </c:pt>
                <c:pt idx="124">
                  <c:v>1867.72</c:v>
                </c:pt>
                <c:pt idx="125">
                  <c:v>1878.21</c:v>
                </c:pt>
                <c:pt idx="126">
                  <c:v>1875.63</c:v>
                </c:pt>
                <c:pt idx="127">
                  <c:v>1878.48</c:v>
                </c:pt>
                <c:pt idx="128">
                  <c:v>1878.48</c:v>
                </c:pt>
                <c:pt idx="129">
                  <c:v>1878.48</c:v>
                </c:pt>
                <c:pt idx="130">
                  <c:v>1896.65</c:v>
                </c:pt>
                <c:pt idx="131">
                  <c:v>1897.45</c:v>
                </c:pt>
                <c:pt idx="132">
                  <c:v>1888.53</c:v>
                </c:pt>
                <c:pt idx="133">
                  <c:v>1870.85</c:v>
                </c:pt>
                <c:pt idx="134">
                  <c:v>1877.86</c:v>
                </c:pt>
                <c:pt idx="135">
                  <c:v>1877.86</c:v>
                </c:pt>
                <c:pt idx="136">
                  <c:v>1877.86</c:v>
                </c:pt>
                <c:pt idx="137">
                  <c:v>1885.08</c:v>
                </c:pt>
                <c:pt idx="138">
                  <c:v>1872.83</c:v>
                </c:pt>
                <c:pt idx="139">
                  <c:v>1888.03</c:v>
                </c:pt>
                <c:pt idx="140">
                  <c:v>1892.49</c:v>
                </c:pt>
                <c:pt idx="141">
                  <c:v>1900.53</c:v>
                </c:pt>
                <c:pt idx="142">
                  <c:v>1900.53</c:v>
                </c:pt>
                <c:pt idx="143">
                  <c:v>1900.53</c:v>
                </c:pt>
                <c:pt idx="144">
                  <c:v>1900.53</c:v>
                </c:pt>
                <c:pt idx="145">
                  <c:v>1911.91</c:v>
                </c:pt>
                <c:pt idx="146">
                  <c:v>1909.78</c:v>
                </c:pt>
                <c:pt idx="147">
                  <c:v>1920.03</c:v>
                </c:pt>
                <c:pt idx="148">
                  <c:v>1923.57</c:v>
                </c:pt>
                <c:pt idx="149">
                  <c:v>1923.57</c:v>
                </c:pt>
                <c:pt idx="150">
                  <c:v>1923.57</c:v>
                </c:pt>
                <c:pt idx="151">
                  <c:v>1924.97</c:v>
                </c:pt>
                <c:pt idx="152">
                  <c:v>1924.24</c:v>
                </c:pt>
                <c:pt idx="153">
                  <c:v>1927.88</c:v>
                </c:pt>
                <c:pt idx="154">
                  <c:v>1940.46</c:v>
                </c:pt>
                <c:pt idx="155">
                  <c:v>1949.44</c:v>
                </c:pt>
                <c:pt idx="156">
                  <c:v>1949.44</c:v>
                </c:pt>
                <c:pt idx="157">
                  <c:v>1949.44</c:v>
                </c:pt>
                <c:pt idx="158">
                  <c:v>1951.27</c:v>
                </c:pt>
                <c:pt idx="159">
                  <c:v>1950.79</c:v>
                </c:pt>
                <c:pt idx="160">
                  <c:v>1943.89</c:v>
                </c:pt>
                <c:pt idx="161">
                  <c:v>1930.11</c:v>
                </c:pt>
                <c:pt idx="162">
                  <c:v>1936.16</c:v>
                </c:pt>
                <c:pt idx="163">
                  <c:v>1936.16</c:v>
                </c:pt>
                <c:pt idx="164">
                  <c:v>1936.16</c:v>
                </c:pt>
                <c:pt idx="165">
                  <c:v>1937.78</c:v>
                </c:pt>
                <c:pt idx="166">
                  <c:v>1941.99</c:v>
                </c:pt>
                <c:pt idx="167">
                  <c:v>1956.98</c:v>
                </c:pt>
                <c:pt idx="168">
                  <c:v>1959.48</c:v>
                </c:pt>
                <c:pt idx="169">
                  <c:v>1962.87</c:v>
                </c:pt>
                <c:pt idx="170">
                  <c:v>1962.87</c:v>
                </c:pt>
                <c:pt idx="171">
                  <c:v>1962.87</c:v>
                </c:pt>
                <c:pt idx="172">
                  <c:v>1962.61</c:v>
                </c:pt>
                <c:pt idx="173">
                  <c:v>1949.98</c:v>
                </c:pt>
                <c:pt idx="174">
                  <c:v>1959.53</c:v>
                </c:pt>
                <c:pt idx="175">
                  <c:v>1957.22</c:v>
                </c:pt>
                <c:pt idx="176">
                  <c:v>1960.96</c:v>
                </c:pt>
                <c:pt idx="177">
                  <c:v>1960.96</c:v>
                </c:pt>
                <c:pt idx="178">
                  <c:v>1960.96</c:v>
                </c:pt>
                <c:pt idx="179">
                  <c:v>1960.23</c:v>
                </c:pt>
                <c:pt idx="180">
                  <c:v>1973.32</c:v>
                </c:pt>
                <c:pt idx="181">
                  <c:v>1974.62</c:v>
                </c:pt>
                <c:pt idx="182">
                  <c:v>1985.44</c:v>
                </c:pt>
                <c:pt idx="183">
                  <c:v>1985.44</c:v>
                </c:pt>
                <c:pt idx="184">
                  <c:v>1985.44</c:v>
                </c:pt>
                <c:pt idx="185">
                  <c:v>1985.44</c:v>
                </c:pt>
                <c:pt idx="186">
                  <c:v>1977.65</c:v>
                </c:pt>
                <c:pt idx="187">
                  <c:v>1963.71</c:v>
                </c:pt>
                <c:pt idx="188">
                  <c:v>1972.83</c:v>
                </c:pt>
                <c:pt idx="189">
                  <c:v>1964.68</c:v>
                </c:pt>
                <c:pt idx="190">
                  <c:v>1967.57</c:v>
                </c:pt>
                <c:pt idx="191">
                  <c:v>1967.57</c:v>
                </c:pt>
                <c:pt idx="192">
                  <c:v>1967.57</c:v>
                </c:pt>
                <c:pt idx="193">
                  <c:v>1977.1</c:v>
                </c:pt>
                <c:pt idx="194">
                  <c:v>1973.28</c:v>
                </c:pt>
                <c:pt idx="195">
                  <c:v>1981.57</c:v>
                </c:pt>
                <c:pt idx="196">
                  <c:v>1958.12</c:v>
                </c:pt>
                <c:pt idx="197">
                  <c:v>1978.22</c:v>
                </c:pt>
                <c:pt idx="198">
                  <c:v>1978.22</c:v>
                </c:pt>
                <c:pt idx="199">
                  <c:v>1978.22</c:v>
                </c:pt>
                <c:pt idx="200">
                  <c:v>1973.63</c:v>
                </c:pt>
                <c:pt idx="201">
                  <c:v>1983.53</c:v>
                </c:pt>
                <c:pt idx="202">
                  <c:v>1987.01</c:v>
                </c:pt>
                <c:pt idx="203">
                  <c:v>1987.98</c:v>
                </c:pt>
                <c:pt idx="204">
                  <c:v>1978.34</c:v>
                </c:pt>
                <c:pt idx="205">
                  <c:v>1978.34</c:v>
                </c:pt>
                <c:pt idx="206">
                  <c:v>1978.34</c:v>
                </c:pt>
                <c:pt idx="207">
                  <c:v>1978.91</c:v>
                </c:pt>
                <c:pt idx="208">
                  <c:v>1969.95</c:v>
                </c:pt>
                <c:pt idx="209">
                  <c:v>1970.07</c:v>
                </c:pt>
                <c:pt idx="210">
                  <c:v>1930.67</c:v>
                </c:pt>
                <c:pt idx="211">
                  <c:v>1925.15</c:v>
                </c:pt>
                <c:pt idx="212">
                  <c:v>1925.15</c:v>
                </c:pt>
                <c:pt idx="213">
                  <c:v>1925.15</c:v>
                </c:pt>
                <c:pt idx="214">
                  <c:v>1938.99</c:v>
                </c:pt>
                <c:pt idx="215">
                  <c:v>1920.21</c:v>
                </c:pt>
                <c:pt idx="216">
                  <c:v>1920.24</c:v>
                </c:pt>
                <c:pt idx="217">
                  <c:v>1909.57</c:v>
                </c:pt>
                <c:pt idx="218">
                  <c:v>1931.59</c:v>
                </c:pt>
                <c:pt idx="219">
                  <c:v>1931.59</c:v>
                </c:pt>
                <c:pt idx="220">
                  <c:v>1931.59</c:v>
                </c:pt>
                <c:pt idx="221">
                  <c:v>1936.92</c:v>
                </c:pt>
                <c:pt idx="222">
                  <c:v>1933.75</c:v>
                </c:pt>
                <c:pt idx="223">
                  <c:v>1946.72</c:v>
                </c:pt>
                <c:pt idx="224">
                  <c:v>1955.18</c:v>
                </c:pt>
                <c:pt idx="225">
                  <c:v>1955.06</c:v>
                </c:pt>
                <c:pt idx="226">
                  <c:v>1955.06</c:v>
                </c:pt>
                <c:pt idx="227">
                  <c:v>1955.06</c:v>
                </c:pt>
                <c:pt idx="228">
                  <c:v>1971.74</c:v>
                </c:pt>
                <c:pt idx="229">
                  <c:v>1981.6</c:v>
                </c:pt>
                <c:pt idx="230">
                  <c:v>1986.51</c:v>
                </c:pt>
                <c:pt idx="231">
                  <c:v>1992.37</c:v>
                </c:pt>
                <c:pt idx="232">
                  <c:v>1988.4</c:v>
                </c:pt>
                <c:pt idx="233">
                  <c:v>1988.4</c:v>
                </c:pt>
                <c:pt idx="234">
                  <c:v>1988.4</c:v>
                </c:pt>
                <c:pt idx="235">
                  <c:v>1997.92</c:v>
                </c:pt>
                <c:pt idx="236">
                  <c:v>2000.02</c:v>
                </c:pt>
                <c:pt idx="237">
                  <c:v>2000.12</c:v>
                </c:pt>
                <c:pt idx="238">
                  <c:v>1996.74</c:v>
                </c:pt>
                <c:pt idx="239">
                  <c:v>2003.37</c:v>
                </c:pt>
                <c:pt idx="240">
                  <c:v>2003.37</c:v>
                </c:pt>
                <c:pt idx="241">
                  <c:v>2003.37</c:v>
                </c:pt>
                <c:pt idx="242">
                  <c:v>2003.37</c:v>
                </c:pt>
                <c:pt idx="243">
                  <c:v>2002.28</c:v>
                </c:pt>
                <c:pt idx="244">
                  <c:v>2000.72</c:v>
                </c:pt>
                <c:pt idx="245">
                  <c:v>1997.65</c:v>
                </c:pt>
                <c:pt idx="246">
                  <c:v>2007.71</c:v>
                </c:pt>
                <c:pt idx="247">
                  <c:v>2007.71</c:v>
                </c:pt>
                <c:pt idx="248">
                  <c:v>2007.71</c:v>
                </c:pt>
                <c:pt idx="249">
                  <c:v>2001.54</c:v>
                </c:pt>
                <c:pt idx="250">
                  <c:v>1988.44</c:v>
                </c:pt>
                <c:pt idx="251">
                  <c:v>1995.69</c:v>
                </c:pt>
                <c:pt idx="252">
                  <c:v>1997.45</c:v>
                </c:pt>
                <c:pt idx="253">
                  <c:v>1985.54</c:v>
                </c:pt>
                <c:pt idx="254">
                  <c:v>1985.54</c:v>
                </c:pt>
                <c:pt idx="255">
                  <c:v>1985.54</c:v>
                </c:pt>
                <c:pt idx="256">
                  <c:v>1984.13</c:v>
                </c:pt>
                <c:pt idx="257">
                  <c:v>1998.98</c:v>
                </c:pt>
                <c:pt idx="258">
                  <c:v>2001.57</c:v>
                </c:pt>
                <c:pt idx="259">
                  <c:v>2011.36</c:v>
                </c:pt>
                <c:pt idx="260">
                  <c:v>2010.4</c:v>
                </c:pt>
                <c:pt idx="261">
                  <c:v>2010.4</c:v>
                </c:pt>
                <c:pt idx="262">
                  <c:v>2010.4</c:v>
                </c:pt>
                <c:pt idx="263">
                  <c:v>1994.29</c:v>
                </c:pt>
                <c:pt idx="264">
                  <c:v>1982.77</c:v>
                </c:pt>
                <c:pt idx="265">
                  <c:v>1998.3</c:v>
                </c:pt>
                <c:pt idx="266">
                  <c:v>1965.99</c:v>
                </c:pt>
                <c:pt idx="267">
                  <c:v>1982.85</c:v>
                </c:pt>
                <c:pt idx="268">
                  <c:v>1982.85</c:v>
                </c:pt>
                <c:pt idx="269">
                  <c:v>1982.85</c:v>
                </c:pt>
                <c:pt idx="270">
                  <c:v>1977.8</c:v>
                </c:pt>
                <c:pt idx="271">
                  <c:v>1972.29</c:v>
                </c:pt>
                <c:pt idx="272">
                  <c:v>1946.16</c:v>
                </c:pt>
                <c:pt idx="273">
                  <c:v>1946.17</c:v>
                </c:pt>
                <c:pt idx="274">
                  <c:v>1967.9</c:v>
                </c:pt>
                <c:pt idx="275">
                  <c:v>1967.9</c:v>
                </c:pt>
                <c:pt idx="276">
                  <c:v>1967.9</c:v>
                </c:pt>
                <c:pt idx="277">
                  <c:v>1964.82</c:v>
                </c:pt>
                <c:pt idx="278">
                  <c:v>1935.1</c:v>
                </c:pt>
                <c:pt idx="279">
                  <c:v>1968.89</c:v>
                </c:pt>
                <c:pt idx="280">
                  <c:v>1928.21</c:v>
                </c:pt>
                <c:pt idx="281">
                  <c:v>1906.13</c:v>
                </c:pt>
                <c:pt idx="282">
                  <c:v>1906.13</c:v>
                </c:pt>
                <c:pt idx="283">
                  <c:v>1906.13</c:v>
                </c:pt>
                <c:pt idx="284">
                  <c:v>1874.74</c:v>
                </c:pt>
                <c:pt idx="285">
                  <c:v>1877.7</c:v>
                </c:pt>
                <c:pt idx="286">
                  <c:v>1862.49</c:v>
                </c:pt>
                <c:pt idx="287">
                  <c:v>1862.76</c:v>
                </c:pt>
                <c:pt idx="288">
                  <c:v>1886.76</c:v>
                </c:pt>
                <c:pt idx="289">
                  <c:v>1886.76</c:v>
                </c:pt>
                <c:pt idx="290">
                  <c:v>1886.76</c:v>
                </c:pt>
                <c:pt idx="291">
                  <c:v>1904.01</c:v>
                </c:pt>
                <c:pt idx="292">
                  <c:v>1941.28</c:v>
                </c:pt>
                <c:pt idx="293">
                  <c:v>1927.11</c:v>
                </c:pt>
                <c:pt idx="294">
                  <c:v>1950.82</c:v>
                </c:pt>
                <c:pt idx="295">
                  <c:v>1964.58</c:v>
                </c:pt>
                <c:pt idx="296">
                  <c:v>1964.58</c:v>
                </c:pt>
                <c:pt idx="297">
                  <c:v>1964.58</c:v>
                </c:pt>
                <c:pt idx="298">
                  <c:v>1961.63</c:v>
                </c:pt>
                <c:pt idx="299">
                  <c:v>1985.05</c:v>
                </c:pt>
                <c:pt idx="300">
                  <c:v>1982.3</c:v>
                </c:pt>
                <c:pt idx="301">
                  <c:v>1994.65</c:v>
                </c:pt>
                <c:pt idx="302">
                  <c:v>2018.05</c:v>
                </c:pt>
                <c:pt idx="303">
                  <c:v>2018.05</c:v>
                </c:pt>
                <c:pt idx="304">
                  <c:v>2018.05</c:v>
                </c:pt>
                <c:pt idx="305">
                  <c:v>2017.81</c:v>
                </c:pt>
                <c:pt idx="306">
                  <c:v>2012.1</c:v>
                </c:pt>
                <c:pt idx="307">
                  <c:v>2023.57</c:v>
                </c:pt>
                <c:pt idx="308">
                  <c:v>2031.21</c:v>
                </c:pt>
                <c:pt idx="309">
                  <c:v>2031.92</c:v>
                </c:pt>
                <c:pt idx="310">
                  <c:v>2031.92</c:v>
                </c:pt>
                <c:pt idx="311">
                  <c:v>2031.92</c:v>
                </c:pt>
                <c:pt idx="312">
                  <c:v>2038.26</c:v>
                </c:pt>
                <c:pt idx="313">
                  <c:v>2039.68</c:v>
                </c:pt>
                <c:pt idx="314">
                  <c:v>2038.25</c:v>
                </c:pt>
                <c:pt idx="315">
                  <c:v>2039.33</c:v>
                </c:pt>
                <c:pt idx="316">
                  <c:v>2039.82</c:v>
                </c:pt>
                <c:pt idx="317">
                  <c:v>2039.82</c:v>
                </c:pt>
                <c:pt idx="318">
                  <c:v>2039.82</c:v>
                </c:pt>
                <c:pt idx="319">
                  <c:v>2041.32</c:v>
                </c:pt>
                <c:pt idx="320">
                  <c:v>2051.8000000000002</c:v>
                </c:pt>
                <c:pt idx="321">
                  <c:v>2048.7199999999998</c:v>
                </c:pt>
                <c:pt idx="322">
                  <c:v>2052.75</c:v>
                </c:pt>
                <c:pt idx="323">
                  <c:v>2063.5</c:v>
                </c:pt>
                <c:pt idx="324">
                  <c:v>2063.5</c:v>
                </c:pt>
                <c:pt idx="325">
                  <c:v>2063.5</c:v>
                </c:pt>
                <c:pt idx="326">
                  <c:v>2069.41</c:v>
                </c:pt>
                <c:pt idx="327">
                  <c:v>2067.0300000000002</c:v>
                </c:pt>
                <c:pt idx="328">
                  <c:v>2072.83</c:v>
                </c:pt>
                <c:pt idx="329">
                  <c:v>2072.83</c:v>
                </c:pt>
                <c:pt idx="330">
                  <c:v>2067.56</c:v>
                </c:pt>
                <c:pt idx="331">
                  <c:v>2067.56</c:v>
                </c:pt>
                <c:pt idx="332">
                  <c:v>2067.56</c:v>
                </c:pt>
                <c:pt idx="333">
                  <c:v>2053.44</c:v>
                </c:pt>
                <c:pt idx="334">
                  <c:v>2066.5500000000002</c:v>
                </c:pt>
                <c:pt idx="335">
                  <c:v>2074.33</c:v>
                </c:pt>
                <c:pt idx="336">
                  <c:v>2071.92</c:v>
                </c:pt>
                <c:pt idx="337">
                  <c:v>2075.37</c:v>
                </c:pt>
                <c:pt idx="338">
                  <c:v>2075.37</c:v>
                </c:pt>
                <c:pt idx="339">
                  <c:v>2075.37</c:v>
                </c:pt>
                <c:pt idx="340">
                  <c:v>2060.31</c:v>
                </c:pt>
                <c:pt idx="341">
                  <c:v>2059.8200000000002</c:v>
                </c:pt>
                <c:pt idx="342">
                  <c:v>2026.14</c:v>
                </c:pt>
                <c:pt idx="343">
                  <c:v>2035.33</c:v>
                </c:pt>
                <c:pt idx="344">
                  <c:v>2002.33</c:v>
                </c:pt>
                <c:pt idx="345">
                  <c:v>2002.33</c:v>
                </c:pt>
                <c:pt idx="346">
                  <c:v>2002.33</c:v>
                </c:pt>
                <c:pt idx="347">
                  <c:v>1989.63</c:v>
                </c:pt>
                <c:pt idx="348">
                  <c:v>1972.74</c:v>
                </c:pt>
                <c:pt idx="349">
                  <c:v>2012.89</c:v>
                </c:pt>
                <c:pt idx="350">
                  <c:v>2061.23</c:v>
                </c:pt>
                <c:pt idx="351">
                  <c:v>2070.65</c:v>
                </c:pt>
                <c:pt idx="352">
                  <c:v>2070.65</c:v>
                </c:pt>
                <c:pt idx="353">
                  <c:v>2070.65</c:v>
                </c:pt>
                <c:pt idx="354">
                  <c:v>2078.54</c:v>
                </c:pt>
                <c:pt idx="355">
                  <c:v>2082.17</c:v>
                </c:pt>
                <c:pt idx="356">
                  <c:v>2081.88</c:v>
                </c:pt>
                <c:pt idx="357">
                  <c:v>2081.88</c:v>
                </c:pt>
                <c:pt idx="358">
                  <c:v>2088.77</c:v>
                </c:pt>
                <c:pt idx="359">
                  <c:v>2088.77</c:v>
                </c:pt>
                <c:pt idx="360">
                  <c:v>2088.77</c:v>
                </c:pt>
                <c:pt idx="361">
                  <c:v>2090.5700000000002</c:v>
                </c:pt>
                <c:pt idx="362">
                  <c:v>2080.35</c:v>
                </c:pt>
                <c:pt idx="363">
                  <c:v>2058.9</c:v>
                </c:pt>
                <c:pt idx="364">
                  <c:v>2058.9</c:v>
                </c:pt>
                <c:pt idx="365">
                  <c:v>2058.1999999999998</c:v>
                </c:pt>
                <c:pt idx="366">
                  <c:v>2058.1999999999998</c:v>
                </c:pt>
                <c:pt idx="367">
                  <c:v>2058.1999999999998</c:v>
                </c:pt>
                <c:pt idx="368">
                  <c:v>2020.58</c:v>
                </c:pt>
                <c:pt idx="369">
                  <c:v>2002.61</c:v>
                </c:pt>
                <c:pt idx="370">
                  <c:v>2025.9</c:v>
                </c:pt>
                <c:pt idx="371">
                  <c:v>2062.14</c:v>
                </c:pt>
                <c:pt idx="372">
                  <c:v>2044.81</c:v>
                </c:pt>
                <c:pt idx="373">
                  <c:v>2044.81</c:v>
                </c:pt>
                <c:pt idx="374">
                  <c:v>2044.81</c:v>
                </c:pt>
                <c:pt idx="375">
                  <c:v>2028.26</c:v>
                </c:pt>
                <c:pt idx="376">
                  <c:v>2023.03</c:v>
                </c:pt>
                <c:pt idx="377">
                  <c:v>2011.27</c:v>
                </c:pt>
                <c:pt idx="378">
                  <c:v>1992.67</c:v>
                </c:pt>
                <c:pt idx="379">
                  <c:v>2019.42</c:v>
                </c:pt>
                <c:pt idx="380">
                  <c:v>2019.42</c:v>
                </c:pt>
                <c:pt idx="381">
                  <c:v>2019.42</c:v>
                </c:pt>
                <c:pt idx="382">
                  <c:v>2019.42</c:v>
                </c:pt>
                <c:pt idx="383">
                  <c:v>2022.55</c:v>
                </c:pt>
                <c:pt idx="384">
                  <c:v>2032.12</c:v>
                </c:pt>
                <c:pt idx="385">
                  <c:v>2063.15</c:v>
                </c:pt>
                <c:pt idx="386">
                  <c:v>2051.8200000000002</c:v>
                </c:pt>
                <c:pt idx="387">
                  <c:v>2051.8200000000002</c:v>
                </c:pt>
                <c:pt idx="388">
                  <c:v>2051.8200000000002</c:v>
                </c:pt>
                <c:pt idx="389">
                  <c:v>2057.09</c:v>
                </c:pt>
                <c:pt idx="390">
                  <c:v>2029.55</c:v>
                </c:pt>
                <c:pt idx="391">
                  <c:v>2002.16</c:v>
                </c:pt>
                <c:pt idx="392">
                  <c:v>2021.25</c:v>
                </c:pt>
                <c:pt idx="393">
                  <c:v>1994.99</c:v>
                </c:pt>
                <c:pt idx="394">
                  <c:v>1994.99</c:v>
                </c:pt>
                <c:pt idx="395">
                  <c:v>1994.99</c:v>
                </c:pt>
                <c:pt idx="396">
                  <c:v>2020.85</c:v>
                </c:pt>
                <c:pt idx="397">
                  <c:v>2050.0300000000002</c:v>
                </c:pt>
                <c:pt idx="398">
                  <c:v>2041.51</c:v>
                </c:pt>
                <c:pt idx="399">
                  <c:v>2062.52</c:v>
                </c:pt>
                <c:pt idx="400">
                  <c:v>2055.4699999999998</c:v>
                </c:pt>
                <c:pt idx="401">
                  <c:v>2055.4699999999998</c:v>
                </c:pt>
                <c:pt idx="402">
                  <c:v>2055.4699999999998</c:v>
                </c:pt>
                <c:pt idx="403">
                  <c:v>2046.74</c:v>
                </c:pt>
                <c:pt idx="404">
                  <c:v>2068.59</c:v>
                </c:pt>
                <c:pt idx="405">
                  <c:v>2068.5300000000002</c:v>
                </c:pt>
                <c:pt idx="406">
                  <c:v>2088.48</c:v>
                </c:pt>
                <c:pt idx="407">
                  <c:v>2096.9899999999998</c:v>
                </c:pt>
                <c:pt idx="408">
                  <c:v>2096.9899999999998</c:v>
                </c:pt>
                <c:pt idx="409">
                  <c:v>2096.9899999999998</c:v>
                </c:pt>
                <c:pt idx="410">
                  <c:v>2096.9899999999998</c:v>
                </c:pt>
                <c:pt idx="411">
                  <c:v>2100.34</c:v>
                </c:pt>
                <c:pt idx="412">
                  <c:v>2099.6799999999998</c:v>
                </c:pt>
                <c:pt idx="413">
                  <c:v>2097.4499999999998</c:v>
                </c:pt>
                <c:pt idx="414">
                  <c:v>2110.3000000000002</c:v>
                </c:pt>
                <c:pt idx="415">
                  <c:v>2110.3000000000002</c:v>
                </c:pt>
                <c:pt idx="416">
                  <c:v>2110.3000000000002</c:v>
                </c:pt>
                <c:pt idx="417">
                  <c:v>2109.66</c:v>
                </c:pt>
                <c:pt idx="418">
                  <c:v>2115.48</c:v>
                </c:pt>
                <c:pt idx="419">
                  <c:v>2113.86</c:v>
                </c:pt>
                <c:pt idx="420">
                  <c:v>2110.7399999999998</c:v>
                </c:pt>
                <c:pt idx="421">
                  <c:v>2104.5</c:v>
                </c:pt>
                <c:pt idx="422">
                  <c:v>2104.5</c:v>
                </c:pt>
                <c:pt idx="423">
                  <c:v>2104.5</c:v>
                </c:pt>
                <c:pt idx="424">
                  <c:v>2117.39</c:v>
                </c:pt>
                <c:pt idx="425">
                  <c:v>2107.7800000000002</c:v>
                </c:pt>
                <c:pt idx="426">
                  <c:v>2098.5300000000002</c:v>
                </c:pt>
                <c:pt idx="427">
                  <c:v>2101.04</c:v>
                </c:pt>
                <c:pt idx="428">
                  <c:v>2071.2600000000002</c:v>
                </c:pt>
                <c:pt idx="429">
                  <c:v>2071.2600000000002</c:v>
                </c:pt>
                <c:pt idx="430">
                  <c:v>2071.2600000000002</c:v>
                </c:pt>
                <c:pt idx="431">
                  <c:v>2079.4299999999998</c:v>
                </c:pt>
                <c:pt idx="432">
                  <c:v>2044.16</c:v>
                </c:pt>
                <c:pt idx="433">
                  <c:v>2040.24</c:v>
                </c:pt>
                <c:pt idx="434">
                  <c:v>2065.9499999999998</c:v>
                </c:pt>
                <c:pt idx="435">
                  <c:v>2053.4</c:v>
                </c:pt>
                <c:pt idx="436">
                  <c:v>2053.4</c:v>
                </c:pt>
                <c:pt idx="437">
                  <c:v>2053.4</c:v>
                </c:pt>
                <c:pt idx="438">
                  <c:v>2081.19</c:v>
                </c:pt>
                <c:pt idx="439">
                  <c:v>2074.2800000000002</c:v>
                </c:pt>
                <c:pt idx="440">
                  <c:v>2099.5</c:v>
                </c:pt>
                <c:pt idx="441">
                  <c:v>2089.27</c:v>
                </c:pt>
                <c:pt idx="442">
                  <c:v>2108.1</c:v>
                </c:pt>
                <c:pt idx="443">
                  <c:v>2108.1</c:v>
                </c:pt>
                <c:pt idx="444">
                  <c:v>2108.1</c:v>
                </c:pt>
                <c:pt idx="445">
                  <c:v>2104.42</c:v>
                </c:pt>
                <c:pt idx="446">
                  <c:v>2091.5</c:v>
                </c:pt>
                <c:pt idx="447">
                  <c:v>2061.0500000000002</c:v>
                </c:pt>
                <c:pt idx="448">
                  <c:v>2056.15</c:v>
                </c:pt>
                <c:pt idx="449">
                  <c:v>2061.02</c:v>
                </c:pt>
                <c:pt idx="450">
                  <c:v>2061.02</c:v>
                </c:pt>
                <c:pt idx="451">
                  <c:v>2061.02</c:v>
                </c:pt>
                <c:pt idx="452">
                  <c:v>2086.2399999999998</c:v>
                </c:pt>
                <c:pt idx="453">
                  <c:v>2067.89</c:v>
                </c:pt>
                <c:pt idx="454">
                  <c:v>2059.69</c:v>
                </c:pt>
                <c:pt idx="455">
                  <c:v>2066.96</c:v>
                </c:pt>
                <c:pt idx="456">
                  <c:v>2066.96</c:v>
                </c:pt>
                <c:pt idx="457">
                  <c:v>2066.96</c:v>
                </c:pt>
                <c:pt idx="458">
                  <c:v>2066.96</c:v>
                </c:pt>
                <c:pt idx="459">
                  <c:v>2080.62</c:v>
                </c:pt>
                <c:pt idx="460">
                  <c:v>2076.33</c:v>
                </c:pt>
                <c:pt idx="461">
                  <c:v>2081.9</c:v>
                </c:pt>
                <c:pt idx="462">
                  <c:v>2091.1799999999998</c:v>
                </c:pt>
                <c:pt idx="463">
                  <c:v>2102.06</c:v>
                </c:pt>
                <c:pt idx="464">
                  <c:v>2102.06</c:v>
                </c:pt>
                <c:pt idx="465">
                  <c:v>2102.06</c:v>
                </c:pt>
                <c:pt idx="466">
                  <c:v>2092.4299999999998</c:v>
                </c:pt>
                <c:pt idx="467">
                  <c:v>2095.84</c:v>
                </c:pt>
                <c:pt idx="468">
                  <c:v>2106.63</c:v>
                </c:pt>
                <c:pt idx="469">
                  <c:v>2104.9899999999998</c:v>
                </c:pt>
                <c:pt idx="470">
                  <c:v>2081.1799999999998</c:v>
                </c:pt>
                <c:pt idx="471">
                  <c:v>2081.1799999999998</c:v>
                </c:pt>
                <c:pt idx="472">
                  <c:v>2081.1799999999998</c:v>
                </c:pt>
                <c:pt idx="473">
                  <c:v>2100.4</c:v>
                </c:pt>
                <c:pt idx="474">
                  <c:v>2097.29</c:v>
                </c:pt>
                <c:pt idx="475">
                  <c:v>2107.96</c:v>
                </c:pt>
                <c:pt idx="476">
                  <c:v>2112.9299999999998</c:v>
                </c:pt>
                <c:pt idx="477">
                  <c:v>2117.69</c:v>
                </c:pt>
                <c:pt idx="478">
                  <c:v>2117.69</c:v>
                </c:pt>
                <c:pt idx="479">
                  <c:v>2117.69</c:v>
                </c:pt>
                <c:pt idx="480">
                  <c:v>2108.92</c:v>
                </c:pt>
                <c:pt idx="481">
                  <c:v>2114.7600000000002</c:v>
                </c:pt>
                <c:pt idx="482">
                  <c:v>2106.85</c:v>
                </c:pt>
                <c:pt idx="483">
                  <c:v>2085.5100000000002</c:v>
                </c:pt>
                <c:pt idx="484">
                  <c:v>2108.29</c:v>
                </c:pt>
                <c:pt idx="485">
                  <c:v>2108.29</c:v>
                </c:pt>
                <c:pt idx="486">
                  <c:v>2108.29</c:v>
                </c:pt>
                <c:pt idx="487">
                  <c:v>2114.4899999999998</c:v>
                </c:pt>
                <c:pt idx="488">
                  <c:v>2089.46</c:v>
                </c:pt>
                <c:pt idx="489">
                  <c:v>2080.15</c:v>
                </c:pt>
                <c:pt idx="490">
                  <c:v>2088</c:v>
                </c:pt>
                <c:pt idx="491">
                  <c:v>2116.1</c:v>
                </c:pt>
                <c:pt idx="492">
                  <c:v>2116.1</c:v>
                </c:pt>
                <c:pt idx="493">
                  <c:v>2116.1</c:v>
                </c:pt>
                <c:pt idx="494">
                  <c:v>2105.33</c:v>
                </c:pt>
                <c:pt idx="495">
                  <c:v>2099.12</c:v>
                </c:pt>
                <c:pt idx="496">
                  <c:v>2098.48</c:v>
                </c:pt>
                <c:pt idx="497">
                  <c:v>2121.1</c:v>
                </c:pt>
                <c:pt idx="498">
                  <c:v>2122.73</c:v>
                </c:pt>
                <c:pt idx="499">
                  <c:v>2122.73</c:v>
                </c:pt>
                <c:pt idx="500">
                  <c:v>2122.73</c:v>
                </c:pt>
                <c:pt idx="501">
                  <c:v>2129.1999999999998</c:v>
                </c:pt>
                <c:pt idx="502">
                  <c:v>2127.83</c:v>
                </c:pt>
                <c:pt idx="503">
                  <c:v>2125.85</c:v>
                </c:pt>
                <c:pt idx="504">
                  <c:v>2130.8200000000002</c:v>
                </c:pt>
                <c:pt idx="505">
                  <c:v>2126.06</c:v>
                </c:pt>
                <c:pt idx="506">
                  <c:v>2126.06</c:v>
                </c:pt>
                <c:pt idx="507">
                  <c:v>2126.06</c:v>
                </c:pt>
                <c:pt idx="508">
                  <c:v>2126.06</c:v>
                </c:pt>
                <c:pt idx="509">
                  <c:v>2104.1999999999998</c:v>
                </c:pt>
                <c:pt idx="510">
                  <c:v>2123.48</c:v>
                </c:pt>
                <c:pt idx="511">
                  <c:v>2120.79</c:v>
                </c:pt>
                <c:pt idx="512">
                  <c:v>2107.39</c:v>
                </c:pt>
                <c:pt idx="513">
                  <c:v>2107.39</c:v>
                </c:pt>
                <c:pt idx="514">
                  <c:v>2107.39</c:v>
                </c:pt>
                <c:pt idx="515">
                  <c:v>2111.73</c:v>
                </c:pt>
                <c:pt idx="516">
                  <c:v>2109.6</c:v>
                </c:pt>
                <c:pt idx="517">
                  <c:v>2114.0700000000002</c:v>
                </c:pt>
                <c:pt idx="518">
                  <c:v>2095.84</c:v>
                </c:pt>
                <c:pt idx="519">
                  <c:v>2092.83</c:v>
                </c:pt>
                <c:pt idx="520">
                  <c:v>2092.83</c:v>
                </c:pt>
                <c:pt idx="521">
                  <c:v>2092.83</c:v>
                </c:pt>
                <c:pt idx="522">
                  <c:v>2079.2800000000002</c:v>
                </c:pt>
                <c:pt idx="523">
                  <c:v>2080.15</c:v>
                </c:pt>
                <c:pt idx="524">
                  <c:v>2105.1999999999998</c:v>
                </c:pt>
                <c:pt idx="525">
                  <c:v>2108.86</c:v>
                </c:pt>
                <c:pt idx="526">
                  <c:v>2094.11</c:v>
                </c:pt>
                <c:pt idx="527">
                  <c:v>2094.11</c:v>
                </c:pt>
                <c:pt idx="528">
                  <c:v>2094.11</c:v>
                </c:pt>
                <c:pt idx="529">
                  <c:v>2084.4299999999998</c:v>
                </c:pt>
                <c:pt idx="530">
                  <c:v>2096.29</c:v>
                </c:pt>
                <c:pt idx="531">
                  <c:v>2100.44</c:v>
                </c:pt>
                <c:pt idx="532">
                  <c:v>2121.2399999999998</c:v>
                </c:pt>
                <c:pt idx="533">
                  <c:v>2109.9899999999998</c:v>
                </c:pt>
                <c:pt idx="534">
                  <c:v>2109.9899999999998</c:v>
                </c:pt>
                <c:pt idx="535">
                  <c:v>2109.9899999999998</c:v>
                </c:pt>
                <c:pt idx="536">
                  <c:v>2122.85</c:v>
                </c:pt>
                <c:pt idx="537">
                  <c:v>2124.1999999999998</c:v>
                </c:pt>
                <c:pt idx="538">
                  <c:v>2108.58</c:v>
                </c:pt>
                <c:pt idx="539">
                  <c:v>2102.31</c:v>
                </c:pt>
                <c:pt idx="540">
                  <c:v>2101.4899999999998</c:v>
                </c:pt>
                <c:pt idx="541">
                  <c:v>2101.4899999999998</c:v>
                </c:pt>
                <c:pt idx="542">
                  <c:v>2101.4899999999998</c:v>
                </c:pt>
                <c:pt idx="543">
                  <c:v>2057.64</c:v>
                </c:pt>
                <c:pt idx="544">
                  <c:v>2063.11</c:v>
                </c:pt>
                <c:pt idx="545">
                  <c:v>2077.42</c:v>
                </c:pt>
                <c:pt idx="546">
                  <c:v>2076.7800000000002</c:v>
                </c:pt>
                <c:pt idx="547">
                  <c:v>2076.7800000000002</c:v>
                </c:pt>
                <c:pt idx="548">
                  <c:v>2076.7800000000002</c:v>
                </c:pt>
                <c:pt idx="549">
                  <c:v>2076.7800000000002</c:v>
                </c:pt>
                <c:pt idx="550">
                  <c:v>2068.7600000000002</c:v>
                </c:pt>
                <c:pt idx="551">
                  <c:v>2081.34</c:v>
                </c:pt>
                <c:pt idx="552">
                  <c:v>2046.68</c:v>
                </c:pt>
                <c:pt idx="553">
                  <c:v>2051.31</c:v>
                </c:pt>
                <c:pt idx="554">
                  <c:v>2076.62</c:v>
                </c:pt>
                <c:pt idx="555">
                  <c:v>2076.62</c:v>
                </c:pt>
                <c:pt idx="556">
                  <c:v>2076.62</c:v>
                </c:pt>
                <c:pt idx="557">
                  <c:v>2099.6</c:v>
                </c:pt>
                <c:pt idx="558">
                  <c:v>2108.9499999999998</c:v>
                </c:pt>
                <c:pt idx="559">
                  <c:v>2107.4</c:v>
                </c:pt>
                <c:pt idx="560">
                  <c:v>2124.29</c:v>
                </c:pt>
                <c:pt idx="561">
                  <c:v>2126.64</c:v>
                </c:pt>
                <c:pt idx="562">
                  <c:v>2126.64</c:v>
                </c:pt>
                <c:pt idx="563">
                  <c:v>2126.64</c:v>
                </c:pt>
                <c:pt idx="564">
                  <c:v>2128.2800000000002</c:v>
                </c:pt>
                <c:pt idx="565">
                  <c:v>2119.21</c:v>
                </c:pt>
                <c:pt idx="566">
                  <c:v>2114.15</c:v>
                </c:pt>
                <c:pt idx="567">
                  <c:v>2102.15</c:v>
                </c:pt>
                <c:pt idx="568">
                  <c:v>2079.65</c:v>
                </c:pt>
                <c:pt idx="569">
                  <c:v>2079.65</c:v>
                </c:pt>
                <c:pt idx="570">
                  <c:v>2079.65</c:v>
                </c:pt>
                <c:pt idx="571">
                  <c:v>2067.64</c:v>
                </c:pt>
                <c:pt idx="572">
                  <c:v>2093.25</c:v>
                </c:pt>
                <c:pt idx="573">
                  <c:v>2108.5700000000002</c:v>
                </c:pt>
                <c:pt idx="574">
                  <c:v>2108.63</c:v>
                </c:pt>
                <c:pt idx="575">
                  <c:v>2103.84</c:v>
                </c:pt>
                <c:pt idx="576">
                  <c:v>2103.84</c:v>
                </c:pt>
                <c:pt idx="577">
                  <c:v>2103.84</c:v>
                </c:pt>
                <c:pt idx="578">
                  <c:v>2098.04</c:v>
                </c:pt>
                <c:pt idx="579">
                  <c:v>2093.3200000000002</c:v>
                </c:pt>
                <c:pt idx="580">
                  <c:v>2099.84</c:v>
                </c:pt>
                <c:pt idx="581">
                  <c:v>2083.56</c:v>
                </c:pt>
                <c:pt idx="582">
                  <c:v>2077.5700000000002</c:v>
                </c:pt>
                <c:pt idx="583">
                  <c:v>2077.5700000000002</c:v>
                </c:pt>
                <c:pt idx="584">
                  <c:v>2077.5700000000002</c:v>
                </c:pt>
                <c:pt idx="585">
                  <c:v>2104.1799999999998</c:v>
                </c:pt>
                <c:pt idx="586">
                  <c:v>2084.0700000000002</c:v>
                </c:pt>
                <c:pt idx="587">
                  <c:v>2086.0500000000002</c:v>
                </c:pt>
                <c:pt idx="588">
                  <c:v>2083.39</c:v>
                </c:pt>
                <c:pt idx="589">
                  <c:v>2091.54</c:v>
                </c:pt>
                <c:pt idx="590">
                  <c:v>2091.54</c:v>
                </c:pt>
                <c:pt idx="591">
                  <c:v>2091.54</c:v>
                </c:pt>
                <c:pt idx="592">
                  <c:v>2102.44</c:v>
                </c:pt>
                <c:pt idx="593">
                  <c:v>2096.92</c:v>
                </c:pt>
                <c:pt idx="594">
                  <c:v>2079.61</c:v>
                </c:pt>
                <c:pt idx="595">
                  <c:v>2035.73</c:v>
                </c:pt>
                <c:pt idx="596">
                  <c:v>1970.89</c:v>
                </c:pt>
                <c:pt idx="597">
                  <c:v>1970.89</c:v>
                </c:pt>
                <c:pt idx="598">
                  <c:v>1970.89</c:v>
                </c:pt>
                <c:pt idx="599">
                  <c:v>1893.21</c:v>
                </c:pt>
                <c:pt idx="600">
                  <c:v>1867.61</c:v>
                </c:pt>
                <c:pt idx="601">
                  <c:v>1940.51</c:v>
                </c:pt>
                <c:pt idx="602">
                  <c:v>1987.66</c:v>
                </c:pt>
                <c:pt idx="603">
                  <c:v>1988.87</c:v>
                </c:pt>
                <c:pt idx="604">
                  <c:v>1988.87</c:v>
                </c:pt>
                <c:pt idx="605">
                  <c:v>1988.87</c:v>
                </c:pt>
                <c:pt idx="606">
                  <c:v>1972.18</c:v>
                </c:pt>
                <c:pt idx="607">
                  <c:v>1913.85</c:v>
                </c:pt>
                <c:pt idx="608">
                  <c:v>1948.86</c:v>
                </c:pt>
                <c:pt idx="609">
                  <c:v>1951.13</c:v>
                </c:pt>
                <c:pt idx="610">
                  <c:v>1921.22</c:v>
                </c:pt>
                <c:pt idx="611">
                  <c:v>1921.22</c:v>
                </c:pt>
                <c:pt idx="612">
                  <c:v>1921.22</c:v>
                </c:pt>
                <c:pt idx="613">
                  <c:v>1921.22</c:v>
                </c:pt>
                <c:pt idx="614">
                  <c:v>1969.41</c:v>
                </c:pt>
                <c:pt idx="615">
                  <c:v>1942.04</c:v>
                </c:pt>
                <c:pt idx="616">
                  <c:v>1952.29</c:v>
                </c:pt>
                <c:pt idx="617">
                  <c:v>1961.05</c:v>
                </c:pt>
                <c:pt idx="618">
                  <c:v>1961.05</c:v>
                </c:pt>
                <c:pt idx="619">
                  <c:v>1961.05</c:v>
                </c:pt>
                <c:pt idx="620">
                  <c:v>1953.03</c:v>
                </c:pt>
                <c:pt idx="621">
                  <c:v>1978.09</c:v>
                </c:pt>
                <c:pt idx="622">
                  <c:v>1995.31</c:v>
                </c:pt>
                <c:pt idx="623">
                  <c:v>1990.2</c:v>
                </c:pt>
                <c:pt idx="624">
                  <c:v>1958.03</c:v>
                </c:pt>
                <c:pt idx="625">
                  <c:v>1958.03</c:v>
                </c:pt>
                <c:pt idx="626">
                  <c:v>1958.03</c:v>
                </c:pt>
                <c:pt idx="627">
                  <c:v>1966.97</c:v>
                </c:pt>
                <c:pt idx="628">
                  <c:v>1942.74</c:v>
                </c:pt>
                <c:pt idx="629">
                  <c:v>1938.76</c:v>
                </c:pt>
                <c:pt idx="630">
                  <c:v>1932.24</c:v>
                </c:pt>
                <c:pt idx="631">
                  <c:v>1931.34</c:v>
                </c:pt>
                <c:pt idx="632">
                  <c:v>1931.34</c:v>
                </c:pt>
                <c:pt idx="633">
                  <c:v>1931.34</c:v>
                </c:pt>
                <c:pt idx="634">
                  <c:v>1881.77</c:v>
                </c:pt>
                <c:pt idx="635">
                  <c:v>1884.09</c:v>
                </c:pt>
                <c:pt idx="636">
                  <c:v>1920.03</c:v>
                </c:pt>
                <c:pt idx="637">
                  <c:v>1923.82</c:v>
                </c:pt>
                <c:pt idx="638">
                  <c:v>1951.36</c:v>
                </c:pt>
                <c:pt idx="639">
                  <c:v>1951.36</c:v>
                </c:pt>
                <c:pt idx="640">
                  <c:v>1951.36</c:v>
                </c:pt>
                <c:pt idx="641">
                  <c:v>1987.05</c:v>
                </c:pt>
                <c:pt idx="642">
                  <c:v>1979.92</c:v>
                </c:pt>
                <c:pt idx="643">
                  <c:v>1995.83</c:v>
                </c:pt>
                <c:pt idx="644">
                  <c:v>2013.43</c:v>
                </c:pt>
                <c:pt idx="645">
                  <c:v>2014.89</c:v>
                </c:pt>
                <c:pt idx="646">
                  <c:v>2014.89</c:v>
                </c:pt>
                <c:pt idx="647">
                  <c:v>2014.89</c:v>
                </c:pt>
                <c:pt idx="648">
                  <c:v>2017.46</c:v>
                </c:pt>
                <c:pt idx="649">
                  <c:v>2003.69</c:v>
                </c:pt>
                <c:pt idx="650">
                  <c:v>1994.24</c:v>
                </c:pt>
                <c:pt idx="651">
                  <c:v>2023.86</c:v>
                </c:pt>
                <c:pt idx="652">
                  <c:v>2033.11</c:v>
                </c:pt>
                <c:pt idx="653">
                  <c:v>2033.11</c:v>
                </c:pt>
                <c:pt idx="654">
                  <c:v>2033.11</c:v>
                </c:pt>
                <c:pt idx="655">
                  <c:v>2033.66</c:v>
                </c:pt>
                <c:pt idx="656">
                  <c:v>2030.77</c:v>
                </c:pt>
                <c:pt idx="657">
                  <c:v>2018.94</c:v>
                </c:pt>
                <c:pt idx="658">
                  <c:v>2052.5100000000002</c:v>
                </c:pt>
                <c:pt idx="659">
                  <c:v>2075.15</c:v>
                </c:pt>
                <c:pt idx="660">
                  <c:v>2075.15</c:v>
                </c:pt>
                <c:pt idx="661">
                  <c:v>2075.15</c:v>
                </c:pt>
                <c:pt idx="662">
                  <c:v>2071.1799999999998</c:v>
                </c:pt>
                <c:pt idx="663">
                  <c:v>2065.89</c:v>
                </c:pt>
                <c:pt idx="664">
                  <c:v>2090.35</c:v>
                </c:pt>
                <c:pt idx="665">
                  <c:v>2089.41</c:v>
                </c:pt>
                <c:pt idx="666">
                  <c:v>2079.36</c:v>
                </c:pt>
                <c:pt idx="667">
                  <c:v>2079.36</c:v>
                </c:pt>
                <c:pt idx="668">
                  <c:v>2079.36</c:v>
                </c:pt>
                <c:pt idx="669">
                  <c:v>2104.0500000000002</c:v>
                </c:pt>
                <c:pt idx="670">
                  <c:v>2109.79</c:v>
                </c:pt>
                <c:pt idx="671">
                  <c:v>2102.31</c:v>
                </c:pt>
                <c:pt idx="672">
                  <c:v>2099.9299999999998</c:v>
                </c:pt>
                <c:pt idx="673">
                  <c:v>2099.1999999999998</c:v>
                </c:pt>
                <c:pt idx="674">
                  <c:v>2099.1999999999998</c:v>
                </c:pt>
                <c:pt idx="675">
                  <c:v>2099.1999999999998</c:v>
                </c:pt>
                <c:pt idx="676">
                  <c:v>2078.58</c:v>
                </c:pt>
                <c:pt idx="677">
                  <c:v>2081.7199999999998</c:v>
                </c:pt>
                <c:pt idx="678">
                  <c:v>2075</c:v>
                </c:pt>
                <c:pt idx="679">
                  <c:v>2045.97</c:v>
                </c:pt>
                <c:pt idx="680">
                  <c:v>2023.04</c:v>
                </c:pt>
                <c:pt idx="681">
                  <c:v>2023.04</c:v>
                </c:pt>
                <c:pt idx="682">
                  <c:v>2023.04</c:v>
                </c:pt>
                <c:pt idx="683">
                  <c:v>2053.19</c:v>
                </c:pt>
                <c:pt idx="684">
                  <c:v>2050.44</c:v>
                </c:pt>
                <c:pt idx="685">
                  <c:v>2083.58</c:v>
                </c:pt>
                <c:pt idx="686">
                  <c:v>2081.2399999999998</c:v>
                </c:pt>
                <c:pt idx="687">
                  <c:v>2089.17</c:v>
                </c:pt>
                <c:pt idx="688">
                  <c:v>2089.17</c:v>
                </c:pt>
                <c:pt idx="689">
                  <c:v>2089.17</c:v>
                </c:pt>
                <c:pt idx="690">
                  <c:v>2086.59</c:v>
                </c:pt>
                <c:pt idx="691">
                  <c:v>2089.14</c:v>
                </c:pt>
                <c:pt idx="692">
                  <c:v>2088.87</c:v>
                </c:pt>
                <c:pt idx="693">
                  <c:v>2088.87</c:v>
                </c:pt>
                <c:pt idx="694">
                  <c:v>2090.11</c:v>
                </c:pt>
                <c:pt idx="695">
                  <c:v>2090.11</c:v>
                </c:pt>
                <c:pt idx="696">
                  <c:v>2090.11</c:v>
                </c:pt>
                <c:pt idx="697">
                  <c:v>2080.41</c:v>
                </c:pt>
                <c:pt idx="698">
                  <c:v>2102.63</c:v>
                </c:pt>
                <c:pt idx="699">
                  <c:v>2079.5100000000002</c:v>
                </c:pt>
                <c:pt idx="700">
                  <c:v>2049.62</c:v>
                </c:pt>
                <c:pt idx="701">
                  <c:v>2091.69</c:v>
                </c:pt>
                <c:pt idx="702">
                  <c:v>2091.69</c:v>
                </c:pt>
                <c:pt idx="703">
                  <c:v>2091.69</c:v>
                </c:pt>
                <c:pt idx="704">
                  <c:v>2077.0700000000002</c:v>
                </c:pt>
                <c:pt idx="705">
                  <c:v>2063.59</c:v>
                </c:pt>
                <c:pt idx="706">
                  <c:v>2047.62</c:v>
                </c:pt>
                <c:pt idx="707">
                  <c:v>2052.23</c:v>
                </c:pt>
                <c:pt idx="708">
                  <c:v>2012.37</c:v>
                </c:pt>
                <c:pt idx="709">
                  <c:v>2012.37</c:v>
                </c:pt>
                <c:pt idx="710">
                  <c:v>2012.37</c:v>
                </c:pt>
                <c:pt idx="711">
                  <c:v>2021.94</c:v>
                </c:pt>
                <c:pt idx="712">
                  <c:v>2043.41</c:v>
                </c:pt>
                <c:pt idx="713">
                  <c:v>2073.0700000000002</c:v>
                </c:pt>
                <c:pt idx="714">
                  <c:v>2041.89</c:v>
                </c:pt>
                <c:pt idx="715">
                  <c:v>2005.55</c:v>
                </c:pt>
                <c:pt idx="716">
                  <c:v>2005.55</c:v>
                </c:pt>
                <c:pt idx="717">
                  <c:v>2005.55</c:v>
                </c:pt>
                <c:pt idx="718">
                  <c:v>2021.15</c:v>
                </c:pt>
                <c:pt idx="719">
                  <c:v>2038.97</c:v>
                </c:pt>
                <c:pt idx="720">
                  <c:v>2064.29</c:v>
                </c:pt>
                <c:pt idx="721">
                  <c:v>2060.9899999999998</c:v>
                </c:pt>
                <c:pt idx="722">
                  <c:v>2060.9899999999998</c:v>
                </c:pt>
                <c:pt idx="723">
                  <c:v>2060.9899999999998</c:v>
                </c:pt>
                <c:pt idx="724">
                  <c:v>2060.9899999999998</c:v>
                </c:pt>
                <c:pt idx="725">
                  <c:v>2056.5</c:v>
                </c:pt>
                <c:pt idx="726">
                  <c:v>2078.36</c:v>
                </c:pt>
                <c:pt idx="727">
                  <c:v>2063.36</c:v>
                </c:pt>
                <c:pt idx="728">
                  <c:v>2043.94</c:v>
                </c:pt>
                <c:pt idx="729">
                  <c:v>2043.94</c:v>
                </c:pt>
                <c:pt idx="730">
                  <c:v>2043.94</c:v>
                </c:pt>
                <c:pt idx="731">
                  <c:v>2043.94</c:v>
                </c:pt>
                <c:pt idx="732">
                  <c:v>2012.66</c:v>
                </c:pt>
                <c:pt idx="733">
                  <c:v>2016.71</c:v>
                </c:pt>
                <c:pt idx="734">
                  <c:v>1990.26</c:v>
                </c:pt>
                <c:pt idx="735">
                  <c:v>1943.09</c:v>
                </c:pt>
                <c:pt idx="736">
                  <c:v>1922.03</c:v>
                </c:pt>
                <c:pt idx="737">
                  <c:v>1922.03</c:v>
                </c:pt>
                <c:pt idx="738">
                  <c:v>1922.03</c:v>
                </c:pt>
                <c:pt idx="739">
                  <c:v>1923.67</c:v>
                </c:pt>
                <c:pt idx="740">
                  <c:v>1938.68</c:v>
                </c:pt>
                <c:pt idx="741">
                  <c:v>1890.28</c:v>
                </c:pt>
                <c:pt idx="742">
                  <c:v>1921.84</c:v>
                </c:pt>
                <c:pt idx="743">
                  <c:v>1880.33</c:v>
                </c:pt>
                <c:pt idx="744">
                  <c:v>1880.33</c:v>
                </c:pt>
                <c:pt idx="745">
                  <c:v>1880.33</c:v>
                </c:pt>
                <c:pt idx="746">
                  <c:v>1880.33</c:v>
                </c:pt>
                <c:pt idx="747">
                  <c:v>1881.33</c:v>
                </c:pt>
                <c:pt idx="748">
                  <c:v>1859.33</c:v>
                </c:pt>
                <c:pt idx="749">
                  <c:v>1868.99</c:v>
                </c:pt>
                <c:pt idx="750">
                  <c:v>1906.9</c:v>
                </c:pt>
                <c:pt idx="751">
                  <c:v>1906.9</c:v>
                </c:pt>
                <c:pt idx="752">
                  <c:v>1906.9</c:v>
                </c:pt>
                <c:pt idx="753">
                  <c:v>1877.08</c:v>
                </c:pt>
                <c:pt idx="754">
                  <c:v>1903.63</c:v>
                </c:pt>
                <c:pt idx="755">
                  <c:v>1882.95</c:v>
                </c:pt>
                <c:pt idx="756">
                  <c:v>1893.36</c:v>
                </c:pt>
                <c:pt idx="757">
                  <c:v>1940.24</c:v>
                </c:pt>
                <c:pt idx="758">
                  <c:v>1940.24</c:v>
                </c:pt>
                <c:pt idx="759">
                  <c:v>1940.24</c:v>
                </c:pt>
                <c:pt idx="760">
                  <c:v>1939.38</c:v>
                </c:pt>
                <c:pt idx="761">
                  <c:v>1903.03</c:v>
                </c:pt>
                <c:pt idx="762">
                  <c:v>1912.53</c:v>
                </c:pt>
                <c:pt idx="763">
                  <c:v>1915.45</c:v>
                </c:pt>
                <c:pt idx="764">
                  <c:v>1880.05</c:v>
                </c:pt>
                <c:pt idx="765">
                  <c:v>1880.05</c:v>
                </c:pt>
                <c:pt idx="766">
                  <c:v>1880.05</c:v>
                </c:pt>
                <c:pt idx="767">
                  <c:v>1853.44</c:v>
                </c:pt>
                <c:pt idx="768">
                  <c:v>1852.21</c:v>
                </c:pt>
                <c:pt idx="769">
                  <c:v>1851.86</c:v>
                </c:pt>
                <c:pt idx="770">
                  <c:v>1829.08</c:v>
                </c:pt>
                <c:pt idx="771">
                  <c:v>1864.78</c:v>
                </c:pt>
                <c:pt idx="772">
                  <c:v>1864.78</c:v>
                </c:pt>
                <c:pt idx="773">
                  <c:v>1864.78</c:v>
                </c:pt>
                <c:pt idx="774">
                  <c:v>1864.78</c:v>
                </c:pt>
                <c:pt idx="775">
                  <c:v>1895.58</c:v>
                </c:pt>
                <c:pt idx="776">
                  <c:v>1926.82</c:v>
                </c:pt>
                <c:pt idx="777">
                  <c:v>1917.83</c:v>
                </c:pt>
                <c:pt idx="778">
                  <c:v>1917.78</c:v>
                </c:pt>
                <c:pt idx="779">
                  <c:v>1917.78</c:v>
                </c:pt>
                <c:pt idx="780">
                  <c:v>1917.78</c:v>
                </c:pt>
                <c:pt idx="781">
                  <c:v>1945.5</c:v>
                </c:pt>
                <c:pt idx="782">
                  <c:v>1921.27</c:v>
                </c:pt>
                <c:pt idx="783">
                  <c:v>1929.8</c:v>
                </c:pt>
                <c:pt idx="784">
                  <c:v>1951.7</c:v>
                </c:pt>
                <c:pt idx="785">
                  <c:v>1948.05</c:v>
                </c:pt>
                <c:pt idx="786">
                  <c:v>1948.05</c:v>
                </c:pt>
                <c:pt idx="787">
                  <c:v>1948.05</c:v>
                </c:pt>
                <c:pt idx="788">
                  <c:v>1932.23</c:v>
                </c:pt>
                <c:pt idx="789">
                  <c:v>1978.35</c:v>
                </c:pt>
                <c:pt idx="790">
                  <c:v>1986.45</c:v>
                </c:pt>
                <c:pt idx="791">
                  <c:v>1993.4</c:v>
                </c:pt>
                <c:pt idx="792">
                  <c:v>1999.99</c:v>
                </c:pt>
                <c:pt idx="793">
                  <c:v>1999.99</c:v>
                </c:pt>
                <c:pt idx="794">
                  <c:v>1999.99</c:v>
                </c:pt>
                <c:pt idx="795">
                  <c:v>2001.76</c:v>
                </c:pt>
                <c:pt idx="796">
                  <c:v>1979.26</c:v>
                </c:pt>
                <c:pt idx="797">
                  <c:v>1989.26</c:v>
                </c:pt>
                <c:pt idx="798">
                  <c:v>1989.57</c:v>
                </c:pt>
                <c:pt idx="799">
                  <c:v>2022.19</c:v>
                </c:pt>
                <c:pt idx="800">
                  <c:v>2022.19</c:v>
                </c:pt>
                <c:pt idx="801">
                  <c:v>2022.19</c:v>
                </c:pt>
                <c:pt idx="802">
                  <c:v>2019.64</c:v>
                </c:pt>
                <c:pt idx="803">
                  <c:v>2015.93</c:v>
                </c:pt>
                <c:pt idx="804">
                  <c:v>2027.22</c:v>
                </c:pt>
                <c:pt idx="805">
                  <c:v>2040.59</c:v>
                </c:pt>
                <c:pt idx="806">
                  <c:v>2049.58</c:v>
                </c:pt>
                <c:pt idx="807">
                  <c:v>2049.58</c:v>
                </c:pt>
                <c:pt idx="808">
                  <c:v>2049.58</c:v>
                </c:pt>
                <c:pt idx="809">
                  <c:v>2051.6</c:v>
                </c:pt>
                <c:pt idx="810">
                  <c:v>2049.8000000000002</c:v>
                </c:pt>
                <c:pt idx="811">
                  <c:v>2036.71</c:v>
                </c:pt>
                <c:pt idx="812">
                  <c:v>2035.94</c:v>
                </c:pt>
                <c:pt idx="813">
                  <c:v>2035.94</c:v>
                </c:pt>
                <c:pt idx="814">
                  <c:v>2035.94</c:v>
                </c:pt>
                <c:pt idx="815">
                  <c:v>2035.94</c:v>
                </c:pt>
                <c:pt idx="816">
                  <c:v>2037.05</c:v>
                </c:pt>
                <c:pt idx="817">
                  <c:v>2055.0100000000002</c:v>
                </c:pt>
                <c:pt idx="818">
                  <c:v>2063.9499999999998</c:v>
                </c:pt>
                <c:pt idx="819">
                  <c:v>2059.7399999999998</c:v>
                </c:pt>
                <c:pt idx="820">
                  <c:v>2072.7800000000002</c:v>
                </c:pt>
                <c:pt idx="821">
                  <c:v>2072.7800000000002</c:v>
                </c:pt>
                <c:pt idx="822">
                  <c:v>2072.7800000000002</c:v>
                </c:pt>
                <c:pt idx="823">
                  <c:v>2066.13</c:v>
                </c:pt>
                <c:pt idx="824">
                  <c:v>2045.17</c:v>
                </c:pt>
                <c:pt idx="825">
                  <c:v>2066.66</c:v>
                </c:pt>
                <c:pt idx="826">
                  <c:v>2041.91</c:v>
                </c:pt>
                <c:pt idx="827">
                  <c:v>2047.6</c:v>
                </c:pt>
                <c:pt idx="828">
                  <c:v>2047.6</c:v>
                </c:pt>
                <c:pt idx="829">
                  <c:v>2047.6</c:v>
                </c:pt>
                <c:pt idx="830">
                  <c:v>2041.99</c:v>
                </c:pt>
                <c:pt idx="831">
                  <c:v>2061.7199999999998</c:v>
                </c:pt>
                <c:pt idx="832">
                  <c:v>2082.42</c:v>
                </c:pt>
                <c:pt idx="833">
                  <c:v>2082.7800000000002</c:v>
                </c:pt>
                <c:pt idx="834">
                  <c:v>2080.73</c:v>
                </c:pt>
                <c:pt idx="835">
                  <c:v>2080.73</c:v>
                </c:pt>
                <c:pt idx="836">
                  <c:v>2080.73</c:v>
                </c:pt>
                <c:pt idx="837">
                  <c:v>2094.34</c:v>
                </c:pt>
                <c:pt idx="838">
                  <c:v>2100.8000000000002</c:v>
                </c:pt>
                <c:pt idx="839">
                  <c:v>2102.4</c:v>
                </c:pt>
                <c:pt idx="840">
                  <c:v>2091.48</c:v>
                </c:pt>
                <c:pt idx="841">
                  <c:v>2091.58</c:v>
                </c:pt>
                <c:pt idx="842">
                  <c:v>2091.58</c:v>
                </c:pt>
                <c:pt idx="843">
                  <c:v>2091.58</c:v>
                </c:pt>
                <c:pt idx="844">
                  <c:v>2087.79</c:v>
                </c:pt>
                <c:pt idx="845">
                  <c:v>2091.6999999999998</c:v>
                </c:pt>
                <c:pt idx="846">
                  <c:v>2095.15</c:v>
                </c:pt>
                <c:pt idx="847">
                  <c:v>2075.81</c:v>
                </c:pt>
                <c:pt idx="848">
                  <c:v>2065.3000000000002</c:v>
                </c:pt>
                <c:pt idx="849">
                  <c:v>2065.3000000000002</c:v>
                </c:pt>
                <c:pt idx="850">
                  <c:v>2065.3000000000002</c:v>
                </c:pt>
                <c:pt idx="851">
                  <c:v>2081.4299999999998</c:v>
                </c:pt>
                <c:pt idx="852">
                  <c:v>2063.37</c:v>
                </c:pt>
                <c:pt idx="853">
                  <c:v>2051.12</c:v>
                </c:pt>
                <c:pt idx="854">
                  <c:v>2050.63</c:v>
                </c:pt>
                <c:pt idx="855">
                  <c:v>2057.14</c:v>
                </c:pt>
                <c:pt idx="856">
                  <c:v>2057.14</c:v>
                </c:pt>
                <c:pt idx="857">
                  <c:v>2057.14</c:v>
                </c:pt>
                <c:pt idx="858">
                  <c:v>2058.69</c:v>
                </c:pt>
                <c:pt idx="859">
                  <c:v>2084.39</c:v>
                </c:pt>
                <c:pt idx="860">
                  <c:v>2064.46</c:v>
                </c:pt>
                <c:pt idx="861">
                  <c:v>2064.11</c:v>
                </c:pt>
                <c:pt idx="862">
                  <c:v>2046.61</c:v>
                </c:pt>
                <c:pt idx="863">
                  <c:v>2046.61</c:v>
                </c:pt>
                <c:pt idx="864">
                  <c:v>2046.61</c:v>
                </c:pt>
                <c:pt idx="865">
                  <c:v>2066.66</c:v>
                </c:pt>
                <c:pt idx="866">
                  <c:v>2047.21</c:v>
                </c:pt>
                <c:pt idx="867">
                  <c:v>2047.63</c:v>
                </c:pt>
                <c:pt idx="868">
                  <c:v>2040.04</c:v>
                </c:pt>
                <c:pt idx="869">
                  <c:v>2052.3200000000002</c:v>
                </c:pt>
                <c:pt idx="870">
                  <c:v>2052.3200000000002</c:v>
                </c:pt>
                <c:pt idx="871">
                  <c:v>2052.3200000000002</c:v>
                </c:pt>
                <c:pt idx="872">
                  <c:v>2048.04</c:v>
                </c:pt>
                <c:pt idx="873">
                  <c:v>2076.06</c:v>
                </c:pt>
                <c:pt idx="874">
                  <c:v>2090.54</c:v>
                </c:pt>
                <c:pt idx="875">
                  <c:v>2090.1</c:v>
                </c:pt>
                <c:pt idx="876">
                  <c:v>2099.06</c:v>
                </c:pt>
                <c:pt idx="877">
                  <c:v>2099.06</c:v>
                </c:pt>
                <c:pt idx="878">
                  <c:v>2099.06</c:v>
                </c:pt>
                <c:pt idx="879">
                  <c:v>2099.06</c:v>
                </c:pt>
                <c:pt idx="880">
                  <c:v>2096.96</c:v>
                </c:pt>
                <c:pt idx="881">
                  <c:v>2099.33</c:v>
                </c:pt>
                <c:pt idx="882">
                  <c:v>2105.2600000000002</c:v>
                </c:pt>
                <c:pt idx="883">
                  <c:v>2099.13</c:v>
                </c:pt>
                <c:pt idx="884">
                  <c:v>2099.13</c:v>
                </c:pt>
                <c:pt idx="885">
                  <c:v>2099.13</c:v>
                </c:pt>
                <c:pt idx="886">
                  <c:v>2109.41</c:v>
                </c:pt>
                <c:pt idx="887">
                  <c:v>2112.13</c:v>
                </c:pt>
                <c:pt idx="888">
                  <c:v>2119.12</c:v>
                </c:pt>
                <c:pt idx="889">
                  <c:v>2115.48</c:v>
                </c:pt>
                <c:pt idx="890">
                  <c:v>2096.0700000000002</c:v>
                </c:pt>
                <c:pt idx="891">
                  <c:v>2096.0700000000002</c:v>
                </c:pt>
                <c:pt idx="892">
                  <c:v>2096.0700000000002</c:v>
                </c:pt>
                <c:pt idx="893">
                  <c:v>2079.06</c:v>
                </c:pt>
                <c:pt idx="894">
                  <c:v>2075.3200000000002</c:v>
                </c:pt>
                <c:pt idx="895">
                  <c:v>2071.5</c:v>
                </c:pt>
                <c:pt idx="896">
                  <c:v>2077.9899999999998</c:v>
                </c:pt>
                <c:pt idx="897">
                  <c:v>2071.2199999999998</c:v>
                </c:pt>
                <c:pt idx="898">
                  <c:v>2071.2199999999998</c:v>
                </c:pt>
                <c:pt idx="899">
                  <c:v>2071.2199999999998</c:v>
                </c:pt>
                <c:pt idx="900">
                  <c:v>2083.25</c:v>
                </c:pt>
                <c:pt idx="901">
                  <c:v>2088.9</c:v>
                </c:pt>
                <c:pt idx="902">
                  <c:v>2085.4499999999998</c:v>
                </c:pt>
                <c:pt idx="903">
                  <c:v>2113.3200000000002</c:v>
                </c:pt>
                <c:pt idx="904">
                  <c:v>2037.41</c:v>
                </c:pt>
                <c:pt idx="905">
                  <c:v>2037.41</c:v>
                </c:pt>
                <c:pt idx="906">
                  <c:v>2037.41</c:v>
                </c:pt>
                <c:pt idx="907">
                  <c:v>2000.54</c:v>
                </c:pt>
                <c:pt idx="908">
                  <c:v>2036.09</c:v>
                </c:pt>
                <c:pt idx="909">
                  <c:v>2070.77</c:v>
                </c:pt>
                <c:pt idx="910">
                  <c:v>2098.86</c:v>
                </c:pt>
                <c:pt idx="911">
                  <c:v>2102.9499999999998</c:v>
                </c:pt>
                <c:pt idx="912">
                  <c:v>2102.9499999999998</c:v>
                </c:pt>
                <c:pt idx="913">
                  <c:v>2102.9499999999998</c:v>
                </c:pt>
                <c:pt idx="914">
                  <c:v>2102.9499999999998</c:v>
                </c:pt>
                <c:pt idx="915">
                  <c:v>2088.5500000000002</c:v>
                </c:pt>
                <c:pt idx="916">
                  <c:v>2099.73</c:v>
                </c:pt>
                <c:pt idx="917">
                  <c:v>2097.9</c:v>
                </c:pt>
                <c:pt idx="918">
                  <c:v>2129.9</c:v>
                </c:pt>
                <c:pt idx="919">
                  <c:v>2129.9</c:v>
                </c:pt>
                <c:pt idx="920">
                  <c:v>2129.9</c:v>
                </c:pt>
                <c:pt idx="921">
                  <c:v>2137.16</c:v>
                </c:pt>
                <c:pt idx="922">
                  <c:v>2152.14</c:v>
                </c:pt>
                <c:pt idx="923">
                  <c:v>2152.4299999999998</c:v>
                </c:pt>
                <c:pt idx="924">
                  <c:v>2163.75</c:v>
                </c:pt>
                <c:pt idx="925">
                  <c:v>2161.7399999999998</c:v>
                </c:pt>
                <c:pt idx="926">
                  <c:v>2161.7399999999998</c:v>
                </c:pt>
                <c:pt idx="927">
                  <c:v>2161.7399999999998</c:v>
                </c:pt>
                <c:pt idx="928">
                  <c:v>2166.89</c:v>
                </c:pt>
                <c:pt idx="929">
                  <c:v>2163.7800000000002</c:v>
                </c:pt>
                <c:pt idx="930">
                  <c:v>2173.02</c:v>
                </c:pt>
                <c:pt idx="931">
                  <c:v>2165.17</c:v>
                </c:pt>
                <c:pt idx="932">
                  <c:v>2175.0300000000002</c:v>
                </c:pt>
                <c:pt idx="933">
                  <c:v>2175.0300000000002</c:v>
                </c:pt>
                <c:pt idx="934">
                  <c:v>2175.0300000000002</c:v>
                </c:pt>
                <c:pt idx="935">
                  <c:v>2168.48</c:v>
                </c:pt>
                <c:pt idx="936">
                  <c:v>2169.1799999999998</c:v>
                </c:pt>
                <c:pt idx="937">
                  <c:v>2166.58</c:v>
                </c:pt>
                <c:pt idx="938">
                  <c:v>2170.06</c:v>
                </c:pt>
                <c:pt idx="939">
                  <c:v>2173.6</c:v>
                </c:pt>
                <c:pt idx="940">
                  <c:v>2173.6</c:v>
                </c:pt>
                <c:pt idx="941">
                  <c:v>2173.6</c:v>
                </c:pt>
                <c:pt idx="942">
                  <c:v>2170.84</c:v>
                </c:pt>
                <c:pt idx="943">
                  <c:v>2157.0300000000002</c:v>
                </c:pt>
                <c:pt idx="944">
                  <c:v>2163.79</c:v>
                </c:pt>
                <c:pt idx="945">
                  <c:v>2164.25</c:v>
                </c:pt>
                <c:pt idx="946">
                  <c:v>2182.87</c:v>
                </c:pt>
                <c:pt idx="947">
                  <c:v>2182.87</c:v>
                </c:pt>
                <c:pt idx="948">
                  <c:v>2182.87</c:v>
                </c:pt>
                <c:pt idx="949">
                  <c:v>2180.89</c:v>
                </c:pt>
                <c:pt idx="950">
                  <c:v>2181.7399999999998</c:v>
                </c:pt>
                <c:pt idx="951">
                  <c:v>2175.4899999999998</c:v>
                </c:pt>
                <c:pt idx="952">
                  <c:v>2185.79</c:v>
                </c:pt>
                <c:pt idx="953">
                  <c:v>2184.0500000000002</c:v>
                </c:pt>
                <c:pt idx="954">
                  <c:v>2184.0500000000002</c:v>
                </c:pt>
                <c:pt idx="955">
                  <c:v>2184.0500000000002</c:v>
                </c:pt>
                <c:pt idx="956">
                  <c:v>2190.15</c:v>
                </c:pt>
                <c:pt idx="957">
                  <c:v>2178.15</c:v>
                </c:pt>
                <c:pt idx="958">
                  <c:v>2182.2199999999998</c:v>
                </c:pt>
                <c:pt idx="959">
                  <c:v>2187.02</c:v>
                </c:pt>
                <c:pt idx="960">
                  <c:v>2183.87</c:v>
                </c:pt>
                <c:pt idx="961">
                  <c:v>2183.87</c:v>
                </c:pt>
                <c:pt idx="962">
                  <c:v>2183.87</c:v>
                </c:pt>
                <c:pt idx="963">
                  <c:v>2182.64</c:v>
                </c:pt>
                <c:pt idx="964">
                  <c:v>2186.9</c:v>
                </c:pt>
                <c:pt idx="965">
                  <c:v>2175.44</c:v>
                </c:pt>
                <c:pt idx="966">
                  <c:v>2172.4699999999998</c:v>
                </c:pt>
                <c:pt idx="967">
                  <c:v>2169.04</c:v>
                </c:pt>
                <c:pt idx="968">
                  <c:v>2169.04</c:v>
                </c:pt>
                <c:pt idx="969">
                  <c:v>2169.04</c:v>
                </c:pt>
                <c:pt idx="970">
                  <c:v>2180.38</c:v>
                </c:pt>
                <c:pt idx="971">
                  <c:v>2176.12</c:v>
                </c:pt>
                <c:pt idx="972">
                  <c:v>2170.9499999999998</c:v>
                </c:pt>
                <c:pt idx="973">
                  <c:v>2170.86</c:v>
                </c:pt>
                <c:pt idx="974">
                  <c:v>2179.98</c:v>
                </c:pt>
                <c:pt idx="975">
                  <c:v>2179.98</c:v>
                </c:pt>
                <c:pt idx="976">
                  <c:v>2179.98</c:v>
                </c:pt>
                <c:pt idx="977">
                  <c:v>2179.98</c:v>
                </c:pt>
                <c:pt idx="978">
                  <c:v>2186.48</c:v>
                </c:pt>
                <c:pt idx="979">
                  <c:v>2186.16</c:v>
                </c:pt>
                <c:pt idx="980">
                  <c:v>2181.3000000000002</c:v>
                </c:pt>
                <c:pt idx="981">
                  <c:v>2127.81</c:v>
                </c:pt>
                <c:pt idx="982">
                  <c:v>2127.81</c:v>
                </c:pt>
                <c:pt idx="983">
                  <c:v>2127.81</c:v>
                </c:pt>
                <c:pt idx="984">
                  <c:v>2159.04</c:v>
                </c:pt>
                <c:pt idx="985">
                  <c:v>2127.02</c:v>
                </c:pt>
                <c:pt idx="986">
                  <c:v>2125.77</c:v>
                </c:pt>
                <c:pt idx="987">
                  <c:v>2147.2600000000002</c:v>
                </c:pt>
                <c:pt idx="988">
                  <c:v>2139.16</c:v>
                </c:pt>
                <c:pt idx="989">
                  <c:v>2139.16</c:v>
                </c:pt>
                <c:pt idx="990">
                  <c:v>2139.16</c:v>
                </c:pt>
                <c:pt idx="991">
                  <c:v>2139.12</c:v>
                </c:pt>
                <c:pt idx="992">
                  <c:v>2139.7600000000002</c:v>
                </c:pt>
                <c:pt idx="993">
                  <c:v>2163.12</c:v>
                </c:pt>
                <c:pt idx="994">
                  <c:v>2177.1799999999998</c:v>
                </c:pt>
                <c:pt idx="995">
                  <c:v>2164.69</c:v>
                </c:pt>
                <c:pt idx="996">
                  <c:v>2164.69</c:v>
                </c:pt>
                <c:pt idx="997">
                  <c:v>2164.69</c:v>
                </c:pt>
                <c:pt idx="998">
                  <c:v>2146.1</c:v>
                </c:pt>
                <c:pt idx="999">
                  <c:v>2159.9299999999998</c:v>
                </c:pt>
                <c:pt idx="1000">
                  <c:v>2171.37</c:v>
                </c:pt>
                <c:pt idx="1001">
                  <c:v>2151.13</c:v>
                </c:pt>
                <c:pt idx="1002">
                  <c:v>2168.27</c:v>
                </c:pt>
                <c:pt idx="1003">
                  <c:v>2168.27</c:v>
                </c:pt>
                <c:pt idx="1004">
                  <c:v>2168.27</c:v>
                </c:pt>
                <c:pt idx="1005">
                  <c:v>2161.1999999999998</c:v>
                </c:pt>
                <c:pt idx="1006">
                  <c:v>2150.4899999999998</c:v>
                </c:pt>
                <c:pt idx="1007">
                  <c:v>2159.73</c:v>
                </c:pt>
                <c:pt idx="1008">
                  <c:v>2160.77</c:v>
                </c:pt>
                <c:pt idx="1009">
                  <c:v>2153.7399999999998</c:v>
                </c:pt>
                <c:pt idx="1010">
                  <c:v>2153.7399999999998</c:v>
                </c:pt>
                <c:pt idx="1011">
                  <c:v>2153.7399999999998</c:v>
                </c:pt>
                <c:pt idx="1012">
                  <c:v>2163.66</c:v>
                </c:pt>
                <c:pt idx="1013">
                  <c:v>2136.73</c:v>
                </c:pt>
                <c:pt idx="1014">
                  <c:v>2139.1799999999998</c:v>
                </c:pt>
                <c:pt idx="1015">
                  <c:v>2132.5500000000002</c:v>
                </c:pt>
                <c:pt idx="1016">
                  <c:v>2132.98</c:v>
                </c:pt>
                <c:pt idx="1017">
                  <c:v>2132.98</c:v>
                </c:pt>
                <c:pt idx="1018">
                  <c:v>2132.98</c:v>
                </c:pt>
                <c:pt idx="1019">
                  <c:v>2126.5</c:v>
                </c:pt>
                <c:pt idx="1020">
                  <c:v>2139.6</c:v>
                </c:pt>
                <c:pt idx="1021">
                  <c:v>2144.29</c:v>
                </c:pt>
                <c:pt idx="1022">
                  <c:v>2141.34</c:v>
                </c:pt>
                <c:pt idx="1023">
                  <c:v>2141.16</c:v>
                </c:pt>
                <c:pt idx="1024">
                  <c:v>2141.16</c:v>
                </c:pt>
                <c:pt idx="1025">
                  <c:v>2141.16</c:v>
                </c:pt>
                <c:pt idx="1026">
                  <c:v>2151.33</c:v>
                </c:pt>
                <c:pt idx="1027">
                  <c:v>2143.16</c:v>
                </c:pt>
                <c:pt idx="1028">
                  <c:v>2139.4299999999998</c:v>
                </c:pt>
                <c:pt idx="1029">
                  <c:v>2133.04</c:v>
                </c:pt>
                <c:pt idx="1030">
                  <c:v>2126.41</c:v>
                </c:pt>
                <c:pt idx="1031">
                  <c:v>2126.41</c:v>
                </c:pt>
                <c:pt idx="1032">
                  <c:v>2126.41</c:v>
                </c:pt>
                <c:pt idx="1033">
                  <c:v>2126.15</c:v>
                </c:pt>
                <c:pt idx="1034">
                  <c:v>2111.7199999999998</c:v>
                </c:pt>
                <c:pt idx="1035">
                  <c:v>2097.94</c:v>
                </c:pt>
                <c:pt idx="1036">
                  <c:v>2088.66</c:v>
                </c:pt>
                <c:pt idx="1037">
                  <c:v>2085.1799999999998</c:v>
                </c:pt>
                <c:pt idx="1038">
                  <c:v>2085.1799999999998</c:v>
                </c:pt>
                <c:pt idx="1039">
                  <c:v>2085.1799999999998</c:v>
                </c:pt>
                <c:pt idx="1040">
                  <c:v>2131.52</c:v>
                </c:pt>
                <c:pt idx="1041">
                  <c:v>2139.56</c:v>
                </c:pt>
                <c:pt idx="1042">
                  <c:v>2163.2600000000002</c:v>
                </c:pt>
                <c:pt idx="1043">
                  <c:v>2167.48</c:v>
                </c:pt>
                <c:pt idx="1044">
                  <c:v>2164.4499999999998</c:v>
                </c:pt>
                <c:pt idx="1045">
                  <c:v>2164.4499999999998</c:v>
                </c:pt>
                <c:pt idx="1046">
                  <c:v>2164.4499999999998</c:v>
                </c:pt>
                <c:pt idx="1047">
                  <c:v>2164.1999999999998</c:v>
                </c:pt>
                <c:pt idx="1048">
                  <c:v>2180.39</c:v>
                </c:pt>
                <c:pt idx="1049">
                  <c:v>2176.94</c:v>
                </c:pt>
                <c:pt idx="1050">
                  <c:v>2187.12</c:v>
                </c:pt>
                <c:pt idx="1051">
                  <c:v>2181.9</c:v>
                </c:pt>
                <c:pt idx="1052">
                  <c:v>2181.9</c:v>
                </c:pt>
                <c:pt idx="1053">
                  <c:v>2181.9</c:v>
                </c:pt>
                <c:pt idx="1054">
                  <c:v>2198.1799999999998</c:v>
                </c:pt>
                <c:pt idx="1055">
                  <c:v>2202.94</c:v>
                </c:pt>
                <c:pt idx="1056">
                  <c:v>2204.7199999999998</c:v>
                </c:pt>
                <c:pt idx="1057">
                  <c:v>2204.7199999999998</c:v>
                </c:pt>
                <c:pt idx="1058">
                  <c:v>2213.35</c:v>
                </c:pt>
                <c:pt idx="1059">
                  <c:v>2213.35</c:v>
                </c:pt>
                <c:pt idx="1060">
                  <c:v>2213.35</c:v>
                </c:pt>
                <c:pt idx="1061">
                  <c:v>2201.7199999999998</c:v>
                </c:pt>
                <c:pt idx="1062">
                  <c:v>2204.66</c:v>
                </c:pt>
                <c:pt idx="1063">
                  <c:v>2198.81</c:v>
                </c:pt>
                <c:pt idx="1064">
                  <c:v>2191.08</c:v>
                </c:pt>
                <c:pt idx="1065">
                  <c:v>2191.9499999999998</c:v>
                </c:pt>
                <c:pt idx="1066">
                  <c:v>2191.9499999999998</c:v>
                </c:pt>
                <c:pt idx="1067">
                  <c:v>2191.9499999999998</c:v>
                </c:pt>
                <c:pt idx="1068">
                  <c:v>2204.71</c:v>
                </c:pt>
                <c:pt idx="1069">
                  <c:v>2212.23</c:v>
                </c:pt>
                <c:pt idx="1070">
                  <c:v>2241.35</c:v>
                </c:pt>
                <c:pt idx="1071">
                  <c:v>2246.19</c:v>
                </c:pt>
                <c:pt idx="1072">
                  <c:v>2259.5300000000002</c:v>
                </c:pt>
                <c:pt idx="1073">
                  <c:v>2259.5300000000002</c:v>
                </c:pt>
                <c:pt idx="1074">
                  <c:v>2259.5300000000002</c:v>
                </c:pt>
                <c:pt idx="1075">
                  <c:v>2256.96</c:v>
                </c:pt>
                <c:pt idx="1076">
                  <c:v>2271.7199999999998</c:v>
                </c:pt>
                <c:pt idx="1077">
                  <c:v>2253.2800000000002</c:v>
                </c:pt>
                <c:pt idx="1078">
                  <c:v>2262.0300000000002</c:v>
                </c:pt>
                <c:pt idx="1079">
                  <c:v>2258.0700000000002</c:v>
                </c:pt>
                <c:pt idx="1080">
                  <c:v>2258.0700000000002</c:v>
                </c:pt>
                <c:pt idx="1081">
                  <c:v>2258.0700000000002</c:v>
                </c:pt>
                <c:pt idx="1082">
                  <c:v>2262.5300000000002</c:v>
                </c:pt>
                <c:pt idx="1083">
                  <c:v>2270.7600000000002</c:v>
                </c:pt>
                <c:pt idx="1084">
                  <c:v>2265.1799999999998</c:v>
                </c:pt>
                <c:pt idx="1085">
                  <c:v>2260.96</c:v>
                </c:pt>
                <c:pt idx="1086">
                  <c:v>2263.79</c:v>
                </c:pt>
                <c:pt idx="1087">
                  <c:v>2263.79</c:v>
                </c:pt>
                <c:pt idx="1088">
                  <c:v>2263.79</c:v>
                </c:pt>
                <c:pt idx="1089">
                  <c:v>2263.79</c:v>
                </c:pt>
                <c:pt idx="1090">
                  <c:v>2268.88</c:v>
                </c:pt>
                <c:pt idx="1091">
                  <c:v>2249.92</c:v>
                </c:pt>
                <c:pt idx="1092">
                  <c:v>2249.2600000000002</c:v>
                </c:pt>
                <c:pt idx="1093">
                  <c:v>2238.83</c:v>
                </c:pt>
                <c:pt idx="1094">
                  <c:v>2238.83</c:v>
                </c:pt>
                <c:pt idx="1095">
                  <c:v>2238.83</c:v>
                </c:pt>
                <c:pt idx="1096">
                  <c:v>2238.83</c:v>
                </c:pt>
                <c:pt idx="1097">
                  <c:v>2257.83</c:v>
                </c:pt>
                <c:pt idx="1098">
                  <c:v>2270.75</c:v>
                </c:pt>
                <c:pt idx="1099">
                  <c:v>2269</c:v>
                </c:pt>
                <c:pt idx="1100">
                  <c:v>2276.98</c:v>
                </c:pt>
                <c:pt idx="1101">
                  <c:v>2276.98</c:v>
                </c:pt>
                <c:pt idx="1102">
                  <c:v>2276.98</c:v>
                </c:pt>
                <c:pt idx="1103">
                  <c:v>2268.9</c:v>
                </c:pt>
                <c:pt idx="1104">
                  <c:v>2268.9</c:v>
                </c:pt>
                <c:pt idx="1105">
                  <c:v>2275.3200000000002</c:v>
                </c:pt>
                <c:pt idx="1106">
                  <c:v>2270.44</c:v>
                </c:pt>
                <c:pt idx="1107">
                  <c:v>2274.64</c:v>
                </c:pt>
                <c:pt idx="1108">
                  <c:v>2274.64</c:v>
                </c:pt>
                <c:pt idx="1109">
                  <c:v>2274.64</c:v>
                </c:pt>
                <c:pt idx="1110">
                  <c:v>2274.64</c:v>
                </c:pt>
                <c:pt idx="1111">
                  <c:v>2267.89</c:v>
                </c:pt>
                <c:pt idx="1112">
                  <c:v>2271.89</c:v>
                </c:pt>
                <c:pt idx="1113">
                  <c:v>2263.69</c:v>
                </c:pt>
                <c:pt idx="1114">
                  <c:v>2271.31</c:v>
                </c:pt>
                <c:pt idx="1115">
                  <c:v>2271.31</c:v>
                </c:pt>
                <c:pt idx="1116">
                  <c:v>2271.31</c:v>
                </c:pt>
                <c:pt idx="1117">
                  <c:v>2265.1999999999998</c:v>
                </c:pt>
                <c:pt idx="1118">
                  <c:v>2280.0700000000002</c:v>
                </c:pt>
                <c:pt idx="1119">
                  <c:v>2298.37</c:v>
                </c:pt>
                <c:pt idx="1120">
                  <c:v>2296.6799999999998</c:v>
                </c:pt>
                <c:pt idx="1121">
                  <c:v>2294.69</c:v>
                </c:pt>
                <c:pt idx="1122">
                  <c:v>2294.69</c:v>
                </c:pt>
                <c:pt idx="1123">
                  <c:v>2294.69</c:v>
                </c:pt>
                <c:pt idx="1124">
                  <c:v>2280.9</c:v>
                </c:pt>
                <c:pt idx="1125">
                  <c:v>2278.87</c:v>
                </c:pt>
                <c:pt idx="1126">
                  <c:v>2279.5500000000002</c:v>
                </c:pt>
                <c:pt idx="1127">
                  <c:v>2280.85</c:v>
                </c:pt>
                <c:pt idx="1128">
                  <c:v>2297.42</c:v>
                </c:pt>
                <c:pt idx="1129">
                  <c:v>2297.42</c:v>
                </c:pt>
                <c:pt idx="1130">
                  <c:v>2297.42</c:v>
                </c:pt>
                <c:pt idx="1131">
                  <c:v>2292.56</c:v>
                </c:pt>
                <c:pt idx="1132">
                  <c:v>2293.08</c:v>
                </c:pt>
                <c:pt idx="1133">
                  <c:v>2294.67</c:v>
                </c:pt>
                <c:pt idx="1134">
                  <c:v>2307.87</c:v>
                </c:pt>
                <c:pt idx="1135">
                  <c:v>2316.1</c:v>
                </c:pt>
                <c:pt idx="1136">
                  <c:v>2316.1</c:v>
                </c:pt>
                <c:pt idx="1137">
                  <c:v>2316.1</c:v>
                </c:pt>
                <c:pt idx="1138">
                  <c:v>2328.25</c:v>
                </c:pt>
                <c:pt idx="1139">
                  <c:v>2337.58</c:v>
                </c:pt>
                <c:pt idx="1140">
                  <c:v>2349.25</c:v>
                </c:pt>
                <c:pt idx="1141">
                  <c:v>2347.2199999999998</c:v>
                </c:pt>
                <c:pt idx="1142">
                  <c:v>2351.16</c:v>
                </c:pt>
                <c:pt idx="1143">
                  <c:v>2351.16</c:v>
                </c:pt>
                <c:pt idx="1144">
                  <c:v>2351.16</c:v>
                </c:pt>
                <c:pt idx="1145">
                  <c:v>2351.16</c:v>
                </c:pt>
                <c:pt idx="1146">
                  <c:v>2365.38</c:v>
                </c:pt>
                <c:pt idx="1147">
                  <c:v>2362.8200000000002</c:v>
                </c:pt>
                <c:pt idx="1148">
                  <c:v>2363.81</c:v>
                </c:pt>
                <c:pt idx="1149">
                  <c:v>2367.34</c:v>
                </c:pt>
                <c:pt idx="1150">
                  <c:v>2367.34</c:v>
                </c:pt>
                <c:pt idx="1151">
                  <c:v>2367.34</c:v>
                </c:pt>
                <c:pt idx="1152">
                  <c:v>2369.75</c:v>
                </c:pt>
                <c:pt idx="1153">
                  <c:v>2363.64</c:v>
                </c:pt>
                <c:pt idx="1154">
                  <c:v>2395.96</c:v>
                </c:pt>
                <c:pt idx="1155">
                  <c:v>2381.92</c:v>
                </c:pt>
                <c:pt idx="1156">
                  <c:v>2383.12</c:v>
                </c:pt>
                <c:pt idx="1157">
                  <c:v>2383.12</c:v>
                </c:pt>
                <c:pt idx="1158">
                  <c:v>2383.12</c:v>
                </c:pt>
                <c:pt idx="1159">
                  <c:v>2375.31</c:v>
                </c:pt>
                <c:pt idx="1160">
                  <c:v>2368.39</c:v>
                </c:pt>
                <c:pt idx="1161">
                  <c:v>2362.98</c:v>
                </c:pt>
                <c:pt idx="1162">
                  <c:v>2364.87</c:v>
                </c:pt>
                <c:pt idx="1163">
                  <c:v>2372.6</c:v>
                </c:pt>
                <c:pt idx="1164">
                  <c:v>2372.6</c:v>
                </c:pt>
                <c:pt idx="1165">
                  <c:v>2372.6</c:v>
                </c:pt>
                <c:pt idx="1166">
                  <c:v>2373.4699999999998</c:v>
                </c:pt>
                <c:pt idx="1167">
                  <c:v>2365.4499999999998</c:v>
                </c:pt>
                <c:pt idx="1168">
                  <c:v>2385.2600000000002</c:v>
                </c:pt>
                <c:pt idx="1169">
                  <c:v>2381.38</c:v>
                </c:pt>
                <c:pt idx="1170">
                  <c:v>2378.25</c:v>
                </c:pt>
                <c:pt idx="1171">
                  <c:v>2378.25</c:v>
                </c:pt>
                <c:pt idx="1172">
                  <c:v>2378.25</c:v>
                </c:pt>
                <c:pt idx="1173">
                  <c:v>2373.4699999999998</c:v>
                </c:pt>
                <c:pt idx="1174">
                  <c:v>2344.02</c:v>
                </c:pt>
                <c:pt idx="1175">
                  <c:v>2348.4499999999998</c:v>
                </c:pt>
                <c:pt idx="1176">
                  <c:v>2345.96</c:v>
                </c:pt>
                <c:pt idx="1177">
                  <c:v>2343.98</c:v>
                </c:pt>
                <c:pt idx="1178">
                  <c:v>2343.98</c:v>
                </c:pt>
                <c:pt idx="1179">
                  <c:v>2343.98</c:v>
                </c:pt>
                <c:pt idx="1180">
                  <c:v>2341.59</c:v>
                </c:pt>
                <c:pt idx="1181">
                  <c:v>2358.5700000000002</c:v>
                </c:pt>
                <c:pt idx="1182">
                  <c:v>2361.13</c:v>
                </c:pt>
                <c:pt idx="1183">
                  <c:v>2368.06</c:v>
                </c:pt>
                <c:pt idx="1184">
                  <c:v>2362.7199999999998</c:v>
                </c:pt>
                <c:pt idx="1185">
                  <c:v>2362.7199999999998</c:v>
                </c:pt>
                <c:pt idx="1186">
                  <c:v>2362.7199999999998</c:v>
                </c:pt>
                <c:pt idx="1187">
                  <c:v>2358.84</c:v>
                </c:pt>
                <c:pt idx="1188">
                  <c:v>2360.16</c:v>
                </c:pt>
                <c:pt idx="1189">
                  <c:v>2352.9499999999998</c:v>
                </c:pt>
                <c:pt idx="1190">
                  <c:v>2357.4899999999998</c:v>
                </c:pt>
                <c:pt idx="1191">
                  <c:v>2355.54</c:v>
                </c:pt>
                <c:pt idx="1192">
                  <c:v>2355.54</c:v>
                </c:pt>
                <c:pt idx="1193">
                  <c:v>2355.54</c:v>
                </c:pt>
                <c:pt idx="1194">
                  <c:v>2357.16</c:v>
                </c:pt>
                <c:pt idx="1195">
                  <c:v>2353.7800000000002</c:v>
                </c:pt>
                <c:pt idx="1196">
                  <c:v>2344.9299999999998</c:v>
                </c:pt>
                <c:pt idx="1197">
                  <c:v>2328.9499999999998</c:v>
                </c:pt>
                <c:pt idx="1198">
                  <c:v>2328.9499999999998</c:v>
                </c:pt>
                <c:pt idx="1199">
                  <c:v>2328.9499999999998</c:v>
                </c:pt>
                <c:pt idx="1200">
                  <c:v>2328.9499999999998</c:v>
                </c:pt>
                <c:pt idx="1201">
                  <c:v>2349.0100000000002</c:v>
                </c:pt>
                <c:pt idx="1202">
                  <c:v>2342.19</c:v>
                </c:pt>
                <c:pt idx="1203">
                  <c:v>2338.17</c:v>
                </c:pt>
                <c:pt idx="1204">
                  <c:v>2355.84</c:v>
                </c:pt>
                <c:pt idx="1205">
                  <c:v>2348.69</c:v>
                </c:pt>
                <c:pt idx="1206">
                  <c:v>2348.69</c:v>
                </c:pt>
                <c:pt idx="1207">
                  <c:v>2348.69</c:v>
                </c:pt>
                <c:pt idx="1208">
                  <c:v>2374.15</c:v>
                </c:pt>
                <c:pt idx="1209">
                  <c:v>2388.61</c:v>
                </c:pt>
                <c:pt idx="1210">
                  <c:v>2387.4499999999998</c:v>
                </c:pt>
                <c:pt idx="1211">
                  <c:v>2388.77</c:v>
                </c:pt>
                <c:pt idx="1212">
                  <c:v>2384.1999999999998</c:v>
                </c:pt>
                <c:pt idx="1213">
                  <c:v>2384.1999999999998</c:v>
                </c:pt>
                <c:pt idx="1214">
                  <c:v>2384.1999999999998</c:v>
                </c:pt>
                <c:pt idx="1215">
                  <c:v>2388.33</c:v>
                </c:pt>
                <c:pt idx="1216">
                  <c:v>2391.17</c:v>
                </c:pt>
                <c:pt idx="1217">
                  <c:v>2388.13</c:v>
                </c:pt>
                <c:pt idx="1218">
                  <c:v>2389.52</c:v>
                </c:pt>
                <c:pt idx="1219">
                  <c:v>2399.29</c:v>
                </c:pt>
                <c:pt idx="1220">
                  <c:v>2399.29</c:v>
                </c:pt>
                <c:pt idx="1221">
                  <c:v>2399.29</c:v>
                </c:pt>
                <c:pt idx="1222">
                  <c:v>2399.38</c:v>
                </c:pt>
                <c:pt idx="1223">
                  <c:v>2396.92</c:v>
                </c:pt>
                <c:pt idx="1224">
                  <c:v>2399.63</c:v>
                </c:pt>
                <c:pt idx="1225">
                  <c:v>2394.44</c:v>
                </c:pt>
                <c:pt idx="1226">
                  <c:v>2390.9</c:v>
                </c:pt>
                <c:pt idx="1227">
                  <c:v>2390.9</c:v>
                </c:pt>
                <c:pt idx="1228">
                  <c:v>2390.9</c:v>
                </c:pt>
                <c:pt idx="1229">
                  <c:v>2402.3200000000002</c:v>
                </c:pt>
                <c:pt idx="1230">
                  <c:v>2400.67</c:v>
                </c:pt>
                <c:pt idx="1231">
                  <c:v>2357.0300000000002</c:v>
                </c:pt>
                <c:pt idx="1232">
                  <c:v>2365.7199999999998</c:v>
                </c:pt>
                <c:pt idx="1233">
                  <c:v>2381.73</c:v>
                </c:pt>
                <c:pt idx="1234">
                  <c:v>2381.73</c:v>
                </c:pt>
                <c:pt idx="1235">
                  <c:v>2381.73</c:v>
                </c:pt>
                <c:pt idx="1236">
                  <c:v>2394.02</c:v>
                </c:pt>
                <c:pt idx="1237">
                  <c:v>2398.42</c:v>
                </c:pt>
                <c:pt idx="1238">
                  <c:v>2404.39</c:v>
                </c:pt>
                <c:pt idx="1239">
                  <c:v>2415.0700000000002</c:v>
                </c:pt>
                <c:pt idx="1240">
                  <c:v>2415.8200000000002</c:v>
                </c:pt>
                <c:pt idx="1241">
                  <c:v>2415.8200000000002</c:v>
                </c:pt>
                <c:pt idx="1242">
                  <c:v>2415.8200000000002</c:v>
                </c:pt>
                <c:pt idx="1243">
                  <c:v>2415.8200000000002</c:v>
                </c:pt>
                <c:pt idx="1244">
                  <c:v>2412.91</c:v>
                </c:pt>
                <c:pt idx="1245">
                  <c:v>2411.8000000000002</c:v>
                </c:pt>
                <c:pt idx="1246">
                  <c:v>2430.06</c:v>
                </c:pt>
                <c:pt idx="1247">
                  <c:v>2439.0700000000002</c:v>
                </c:pt>
                <c:pt idx="1248">
                  <c:v>2439.0700000000002</c:v>
                </c:pt>
                <c:pt idx="1249">
                  <c:v>2439.0700000000002</c:v>
                </c:pt>
                <c:pt idx="1250">
                  <c:v>2436.1</c:v>
                </c:pt>
                <c:pt idx="1251">
                  <c:v>2429.33</c:v>
                </c:pt>
                <c:pt idx="1252">
                  <c:v>2433.14</c:v>
                </c:pt>
                <c:pt idx="1253">
                  <c:v>2433.79</c:v>
                </c:pt>
                <c:pt idx="1254">
                  <c:v>2431.77</c:v>
                </c:pt>
                <c:pt idx="1255">
                  <c:v>2431.77</c:v>
                </c:pt>
                <c:pt idx="1256">
                  <c:v>2431.77</c:v>
                </c:pt>
                <c:pt idx="1257">
                  <c:v>2429.39</c:v>
                </c:pt>
                <c:pt idx="1258">
                  <c:v>2440.35</c:v>
                </c:pt>
                <c:pt idx="1259">
                  <c:v>2437.92</c:v>
                </c:pt>
                <c:pt idx="1260">
                  <c:v>2432.46</c:v>
                </c:pt>
                <c:pt idx="1261">
                  <c:v>2433.15</c:v>
                </c:pt>
                <c:pt idx="1262">
                  <c:v>2433.15</c:v>
                </c:pt>
                <c:pt idx="1263">
                  <c:v>2433.15</c:v>
                </c:pt>
                <c:pt idx="1264">
                  <c:v>2453.46</c:v>
                </c:pt>
                <c:pt idx="1265">
                  <c:v>2437.0300000000002</c:v>
                </c:pt>
                <c:pt idx="1266">
                  <c:v>2435.61</c:v>
                </c:pt>
                <c:pt idx="1267">
                  <c:v>2434.5</c:v>
                </c:pt>
                <c:pt idx="1268">
                  <c:v>2438.3000000000002</c:v>
                </c:pt>
                <c:pt idx="1269">
                  <c:v>2438.3000000000002</c:v>
                </c:pt>
                <c:pt idx="1270">
                  <c:v>2438.3000000000002</c:v>
                </c:pt>
                <c:pt idx="1271">
                  <c:v>2439.0700000000002</c:v>
                </c:pt>
                <c:pt idx="1272">
                  <c:v>2419.38</c:v>
                </c:pt>
                <c:pt idx="1273">
                  <c:v>2440.69</c:v>
                </c:pt>
                <c:pt idx="1274">
                  <c:v>2419.6999999999998</c:v>
                </c:pt>
                <c:pt idx="1275">
                  <c:v>2423.41</c:v>
                </c:pt>
                <c:pt idx="1276">
                  <c:v>2423.41</c:v>
                </c:pt>
                <c:pt idx="1277">
                  <c:v>2423.41</c:v>
                </c:pt>
                <c:pt idx="1278">
                  <c:v>2429.0100000000002</c:v>
                </c:pt>
                <c:pt idx="1279">
                  <c:v>2429.0100000000002</c:v>
                </c:pt>
                <c:pt idx="1280">
                  <c:v>2432.54</c:v>
                </c:pt>
                <c:pt idx="1281">
                  <c:v>2409.75</c:v>
                </c:pt>
                <c:pt idx="1282">
                  <c:v>2425.1799999999998</c:v>
                </c:pt>
                <c:pt idx="1283">
                  <c:v>2425.1799999999998</c:v>
                </c:pt>
                <c:pt idx="1284">
                  <c:v>2425.1799999999998</c:v>
                </c:pt>
                <c:pt idx="1285">
                  <c:v>2427.4299999999998</c:v>
                </c:pt>
                <c:pt idx="1286">
                  <c:v>2425.5300000000002</c:v>
                </c:pt>
                <c:pt idx="1287">
                  <c:v>2443.25</c:v>
                </c:pt>
                <c:pt idx="1288">
                  <c:v>2447.83</c:v>
                </c:pt>
                <c:pt idx="1289">
                  <c:v>2459.27</c:v>
                </c:pt>
                <c:pt idx="1290">
                  <c:v>2459.27</c:v>
                </c:pt>
                <c:pt idx="1291">
                  <c:v>2459.27</c:v>
                </c:pt>
                <c:pt idx="1292">
                  <c:v>2459.14</c:v>
                </c:pt>
                <c:pt idx="1293">
                  <c:v>2460.61</c:v>
                </c:pt>
                <c:pt idx="1294">
                  <c:v>2473.83</c:v>
                </c:pt>
                <c:pt idx="1295">
                  <c:v>2473.4499999999998</c:v>
                </c:pt>
                <c:pt idx="1296">
                  <c:v>2472.54</c:v>
                </c:pt>
                <c:pt idx="1297">
                  <c:v>2472.54</c:v>
                </c:pt>
                <c:pt idx="1298">
                  <c:v>2472.54</c:v>
                </c:pt>
                <c:pt idx="1299">
                  <c:v>2469.91</c:v>
                </c:pt>
                <c:pt idx="1300">
                  <c:v>2477.13</c:v>
                </c:pt>
                <c:pt idx="1301">
                  <c:v>2477.83</c:v>
                </c:pt>
                <c:pt idx="1302">
                  <c:v>2475.42</c:v>
                </c:pt>
                <c:pt idx="1303">
                  <c:v>2472.1</c:v>
                </c:pt>
                <c:pt idx="1304">
                  <c:v>2472.1</c:v>
                </c:pt>
                <c:pt idx="1305">
                  <c:v>2472.1</c:v>
                </c:pt>
                <c:pt idx="1306">
                  <c:v>2470.3000000000002</c:v>
                </c:pt>
                <c:pt idx="1307">
                  <c:v>2476.35</c:v>
                </c:pt>
                <c:pt idx="1308">
                  <c:v>2477.5700000000002</c:v>
                </c:pt>
                <c:pt idx="1309">
                  <c:v>2472.16</c:v>
                </c:pt>
                <c:pt idx="1310">
                  <c:v>2476.83</c:v>
                </c:pt>
                <c:pt idx="1311">
                  <c:v>2476.83</c:v>
                </c:pt>
                <c:pt idx="1312">
                  <c:v>2476.83</c:v>
                </c:pt>
                <c:pt idx="1313">
                  <c:v>2480.91</c:v>
                </c:pt>
                <c:pt idx="1314">
                  <c:v>2474.92</c:v>
                </c:pt>
                <c:pt idx="1315">
                  <c:v>2474.02</c:v>
                </c:pt>
                <c:pt idx="1316">
                  <c:v>2438.21</c:v>
                </c:pt>
                <c:pt idx="1317">
                  <c:v>2441.3200000000002</c:v>
                </c:pt>
                <c:pt idx="1318">
                  <c:v>2441.3200000000002</c:v>
                </c:pt>
                <c:pt idx="1319">
                  <c:v>2441.3200000000002</c:v>
                </c:pt>
                <c:pt idx="1320">
                  <c:v>2465.84</c:v>
                </c:pt>
                <c:pt idx="1321">
                  <c:v>2464.61</c:v>
                </c:pt>
                <c:pt idx="1322">
                  <c:v>2468.11</c:v>
                </c:pt>
                <c:pt idx="1323">
                  <c:v>2430.0100000000002</c:v>
                </c:pt>
                <c:pt idx="1324">
                  <c:v>2425.5500000000002</c:v>
                </c:pt>
                <c:pt idx="1325">
                  <c:v>2425.5500000000002</c:v>
                </c:pt>
                <c:pt idx="1326">
                  <c:v>2425.5500000000002</c:v>
                </c:pt>
                <c:pt idx="1327">
                  <c:v>2428.37</c:v>
                </c:pt>
                <c:pt idx="1328">
                  <c:v>2452.5100000000002</c:v>
                </c:pt>
                <c:pt idx="1329">
                  <c:v>2444.04</c:v>
                </c:pt>
                <c:pt idx="1330">
                  <c:v>2438.9699999999998</c:v>
                </c:pt>
                <c:pt idx="1331">
                  <c:v>2443.0500000000002</c:v>
                </c:pt>
                <c:pt idx="1332">
                  <c:v>2443.0500000000002</c:v>
                </c:pt>
                <c:pt idx="1333">
                  <c:v>2443.0500000000002</c:v>
                </c:pt>
                <c:pt idx="1334">
                  <c:v>2444.2399999999998</c:v>
                </c:pt>
                <c:pt idx="1335">
                  <c:v>2446.3000000000002</c:v>
                </c:pt>
                <c:pt idx="1336">
                  <c:v>2457.59</c:v>
                </c:pt>
                <c:pt idx="1337">
                  <c:v>2471.65</c:v>
                </c:pt>
                <c:pt idx="1338">
                  <c:v>2476.5500000000002</c:v>
                </c:pt>
                <c:pt idx="1339">
                  <c:v>2476.5500000000002</c:v>
                </c:pt>
                <c:pt idx="1340">
                  <c:v>2476.5500000000002</c:v>
                </c:pt>
                <c:pt idx="1341">
                  <c:v>2476.5500000000002</c:v>
                </c:pt>
                <c:pt idx="1342">
                  <c:v>2457.85</c:v>
                </c:pt>
                <c:pt idx="1343">
                  <c:v>2465.54</c:v>
                </c:pt>
                <c:pt idx="1344">
                  <c:v>2465.1</c:v>
                </c:pt>
                <c:pt idx="1345">
                  <c:v>2461.4299999999998</c:v>
                </c:pt>
                <c:pt idx="1346">
                  <c:v>2461.4299999999998</c:v>
                </c:pt>
                <c:pt idx="1347">
                  <c:v>2461.4299999999998</c:v>
                </c:pt>
                <c:pt idx="1348">
                  <c:v>2488.11</c:v>
                </c:pt>
                <c:pt idx="1349">
                  <c:v>2496.48</c:v>
                </c:pt>
                <c:pt idx="1350">
                  <c:v>2498.37</c:v>
                </c:pt>
                <c:pt idx="1351">
                  <c:v>2495.62</c:v>
                </c:pt>
                <c:pt idx="1352">
                  <c:v>2500.23</c:v>
                </c:pt>
                <c:pt idx="1353">
                  <c:v>2500.23</c:v>
                </c:pt>
                <c:pt idx="1354">
                  <c:v>2500.23</c:v>
                </c:pt>
                <c:pt idx="1355">
                  <c:v>2503.87</c:v>
                </c:pt>
                <c:pt idx="1356">
                  <c:v>2506.65</c:v>
                </c:pt>
                <c:pt idx="1357">
                  <c:v>2508.2399999999998</c:v>
                </c:pt>
                <c:pt idx="1358">
                  <c:v>2500.6</c:v>
                </c:pt>
                <c:pt idx="1359">
                  <c:v>2502.2199999999998</c:v>
                </c:pt>
                <c:pt idx="1360">
                  <c:v>2502.2199999999998</c:v>
                </c:pt>
                <c:pt idx="1361">
                  <c:v>2502.2199999999998</c:v>
                </c:pt>
                <c:pt idx="1362">
                  <c:v>2496.66</c:v>
                </c:pt>
                <c:pt idx="1363">
                  <c:v>2496.84</c:v>
                </c:pt>
                <c:pt idx="1364">
                  <c:v>2507.04</c:v>
                </c:pt>
                <c:pt idx="1365">
                  <c:v>2510.06</c:v>
                </c:pt>
                <c:pt idx="1366">
                  <c:v>2519.36</c:v>
                </c:pt>
                <c:pt idx="1367">
                  <c:v>2519.36</c:v>
                </c:pt>
                <c:pt idx="1368">
                  <c:v>2519.36</c:v>
                </c:pt>
                <c:pt idx="1369">
                  <c:v>2529.12</c:v>
                </c:pt>
                <c:pt idx="1370">
                  <c:v>2534.58</c:v>
                </c:pt>
                <c:pt idx="1371">
                  <c:v>2537.7399999999998</c:v>
                </c:pt>
                <c:pt idx="1372">
                  <c:v>2552.0700000000002</c:v>
                </c:pt>
                <c:pt idx="1373">
                  <c:v>2549.33</c:v>
                </c:pt>
                <c:pt idx="1374">
                  <c:v>2549.33</c:v>
                </c:pt>
                <c:pt idx="1375">
                  <c:v>2549.33</c:v>
                </c:pt>
                <c:pt idx="1376">
                  <c:v>2544.73</c:v>
                </c:pt>
                <c:pt idx="1377">
                  <c:v>2550.64</c:v>
                </c:pt>
                <c:pt idx="1378">
                  <c:v>2555.2399999999998</c:v>
                </c:pt>
                <c:pt idx="1379">
                  <c:v>2550.9299999999998</c:v>
                </c:pt>
                <c:pt idx="1380">
                  <c:v>2553.17</c:v>
                </c:pt>
                <c:pt idx="1381">
                  <c:v>2553.17</c:v>
                </c:pt>
                <c:pt idx="1382">
                  <c:v>2553.17</c:v>
                </c:pt>
                <c:pt idx="1383">
                  <c:v>2557.64</c:v>
                </c:pt>
                <c:pt idx="1384">
                  <c:v>2559.36</c:v>
                </c:pt>
                <c:pt idx="1385">
                  <c:v>2561.2600000000002</c:v>
                </c:pt>
                <c:pt idx="1386">
                  <c:v>2562.1</c:v>
                </c:pt>
                <c:pt idx="1387">
                  <c:v>2575.21</c:v>
                </c:pt>
                <c:pt idx="1388">
                  <c:v>2575.21</c:v>
                </c:pt>
                <c:pt idx="1389">
                  <c:v>2575.21</c:v>
                </c:pt>
                <c:pt idx="1390">
                  <c:v>2564.98</c:v>
                </c:pt>
                <c:pt idx="1391">
                  <c:v>2569.13</c:v>
                </c:pt>
                <c:pt idx="1392">
                  <c:v>2557.15</c:v>
                </c:pt>
                <c:pt idx="1393">
                  <c:v>2560.4</c:v>
                </c:pt>
                <c:pt idx="1394">
                  <c:v>2581.0700000000002</c:v>
                </c:pt>
                <c:pt idx="1395">
                  <c:v>2581.0700000000002</c:v>
                </c:pt>
                <c:pt idx="1396">
                  <c:v>2581.0700000000002</c:v>
                </c:pt>
                <c:pt idx="1397">
                  <c:v>2572.83</c:v>
                </c:pt>
                <c:pt idx="1398">
                  <c:v>2575.2600000000002</c:v>
                </c:pt>
                <c:pt idx="1399">
                  <c:v>2579.36</c:v>
                </c:pt>
                <c:pt idx="1400">
                  <c:v>2579.85</c:v>
                </c:pt>
                <c:pt idx="1401">
                  <c:v>2587.84</c:v>
                </c:pt>
                <c:pt idx="1402">
                  <c:v>2587.84</c:v>
                </c:pt>
                <c:pt idx="1403">
                  <c:v>2587.84</c:v>
                </c:pt>
                <c:pt idx="1404">
                  <c:v>2591.13</c:v>
                </c:pt>
                <c:pt idx="1405">
                  <c:v>2590.64</c:v>
                </c:pt>
                <c:pt idx="1406">
                  <c:v>2594.38</c:v>
                </c:pt>
                <c:pt idx="1407">
                  <c:v>2584.62</c:v>
                </c:pt>
                <c:pt idx="1408">
                  <c:v>2582.3000000000002</c:v>
                </c:pt>
                <c:pt idx="1409">
                  <c:v>2582.3000000000002</c:v>
                </c:pt>
                <c:pt idx="1410">
                  <c:v>2582.3000000000002</c:v>
                </c:pt>
                <c:pt idx="1411">
                  <c:v>2584.84</c:v>
                </c:pt>
                <c:pt idx="1412">
                  <c:v>2578.87</c:v>
                </c:pt>
                <c:pt idx="1413">
                  <c:v>2564.62</c:v>
                </c:pt>
                <c:pt idx="1414">
                  <c:v>2585.64</c:v>
                </c:pt>
                <c:pt idx="1415">
                  <c:v>2578.85</c:v>
                </c:pt>
                <c:pt idx="1416">
                  <c:v>2578.85</c:v>
                </c:pt>
                <c:pt idx="1417">
                  <c:v>2578.85</c:v>
                </c:pt>
                <c:pt idx="1418">
                  <c:v>2582.14</c:v>
                </c:pt>
                <c:pt idx="1419">
                  <c:v>2599.0300000000002</c:v>
                </c:pt>
                <c:pt idx="1420">
                  <c:v>2597.08</c:v>
                </c:pt>
                <c:pt idx="1421">
                  <c:v>2597.08</c:v>
                </c:pt>
                <c:pt idx="1422">
                  <c:v>2602.42</c:v>
                </c:pt>
                <c:pt idx="1423">
                  <c:v>2602.42</c:v>
                </c:pt>
                <c:pt idx="1424">
                  <c:v>2602.42</c:v>
                </c:pt>
                <c:pt idx="1425">
                  <c:v>2601.42</c:v>
                </c:pt>
                <c:pt idx="1426">
                  <c:v>2627.04</c:v>
                </c:pt>
                <c:pt idx="1427">
                  <c:v>2626.07</c:v>
                </c:pt>
                <c:pt idx="1428">
                  <c:v>2647.58</c:v>
                </c:pt>
                <c:pt idx="1429">
                  <c:v>2642.22</c:v>
                </c:pt>
                <c:pt idx="1430">
                  <c:v>2642.22</c:v>
                </c:pt>
                <c:pt idx="1431">
                  <c:v>2642.22</c:v>
                </c:pt>
                <c:pt idx="1432">
                  <c:v>2639.44</c:v>
                </c:pt>
                <c:pt idx="1433">
                  <c:v>2629.57</c:v>
                </c:pt>
                <c:pt idx="1434">
                  <c:v>2629.27</c:v>
                </c:pt>
                <c:pt idx="1435">
                  <c:v>2636.98</c:v>
                </c:pt>
                <c:pt idx="1436">
                  <c:v>2651.5</c:v>
                </c:pt>
                <c:pt idx="1437">
                  <c:v>2651.5</c:v>
                </c:pt>
                <c:pt idx="1438">
                  <c:v>2651.5</c:v>
                </c:pt>
                <c:pt idx="1439">
                  <c:v>2659.99</c:v>
                </c:pt>
                <c:pt idx="1440">
                  <c:v>2664.11</c:v>
                </c:pt>
                <c:pt idx="1441">
                  <c:v>2662.85</c:v>
                </c:pt>
                <c:pt idx="1442">
                  <c:v>2652.01</c:v>
                </c:pt>
                <c:pt idx="1443">
                  <c:v>2675.81</c:v>
                </c:pt>
                <c:pt idx="1444">
                  <c:v>2675.81</c:v>
                </c:pt>
                <c:pt idx="1445">
                  <c:v>2675.81</c:v>
                </c:pt>
                <c:pt idx="1446">
                  <c:v>2690.16</c:v>
                </c:pt>
                <c:pt idx="1447">
                  <c:v>2681.47</c:v>
                </c:pt>
                <c:pt idx="1448">
                  <c:v>2679.25</c:v>
                </c:pt>
                <c:pt idx="1449">
                  <c:v>2684.57</c:v>
                </c:pt>
                <c:pt idx="1450">
                  <c:v>2683.34</c:v>
                </c:pt>
                <c:pt idx="1451">
                  <c:v>2683.34</c:v>
                </c:pt>
                <c:pt idx="1452">
                  <c:v>2683.34</c:v>
                </c:pt>
                <c:pt idx="1453">
                  <c:v>2683.34</c:v>
                </c:pt>
                <c:pt idx="1454">
                  <c:v>2680.5</c:v>
                </c:pt>
                <c:pt idx="1455">
                  <c:v>2682.62</c:v>
                </c:pt>
                <c:pt idx="1456">
                  <c:v>2687.54</c:v>
                </c:pt>
                <c:pt idx="1457">
                  <c:v>2673.61</c:v>
                </c:pt>
                <c:pt idx="1458">
                  <c:v>2673.61</c:v>
                </c:pt>
                <c:pt idx="1459">
                  <c:v>2673.61</c:v>
                </c:pt>
                <c:pt idx="1460">
                  <c:v>2673.61</c:v>
                </c:pt>
                <c:pt idx="1461">
                  <c:v>2695.81</c:v>
                </c:pt>
                <c:pt idx="1462">
                  <c:v>2713.06</c:v>
                </c:pt>
                <c:pt idx="1463">
                  <c:v>2723.99</c:v>
                </c:pt>
                <c:pt idx="1464">
                  <c:v>2743.15</c:v>
                </c:pt>
                <c:pt idx="1465">
                  <c:v>2743.15</c:v>
                </c:pt>
                <c:pt idx="1466">
                  <c:v>2743.15</c:v>
                </c:pt>
                <c:pt idx="1467">
                  <c:v>2747.71</c:v>
                </c:pt>
                <c:pt idx="1468">
                  <c:v>2751.29</c:v>
                </c:pt>
                <c:pt idx="1469">
                  <c:v>2748.23</c:v>
                </c:pt>
                <c:pt idx="1470">
                  <c:v>2767.56</c:v>
                </c:pt>
                <c:pt idx="1471">
                  <c:v>2786.24</c:v>
                </c:pt>
                <c:pt idx="1472">
                  <c:v>2786.24</c:v>
                </c:pt>
                <c:pt idx="1473">
                  <c:v>2786.24</c:v>
                </c:pt>
                <c:pt idx="1474">
                  <c:v>2786.24</c:v>
                </c:pt>
                <c:pt idx="1475">
                  <c:v>2776.42</c:v>
                </c:pt>
                <c:pt idx="1476">
                  <c:v>2802.56</c:v>
                </c:pt>
                <c:pt idx="1477">
                  <c:v>2798.03</c:v>
                </c:pt>
                <c:pt idx="1478">
                  <c:v>2810.3</c:v>
                </c:pt>
                <c:pt idx="1479">
                  <c:v>2810.3</c:v>
                </c:pt>
                <c:pt idx="1480">
                  <c:v>2810.3</c:v>
                </c:pt>
                <c:pt idx="1481">
                  <c:v>2832.97</c:v>
                </c:pt>
                <c:pt idx="1482">
                  <c:v>2839.13</c:v>
                </c:pt>
                <c:pt idx="1483">
                  <c:v>2837.54</c:v>
                </c:pt>
                <c:pt idx="1484">
                  <c:v>2839.25</c:v>
                </c:pt>
                <c:pt idx="1485">
                  <c:v>2872.87</c:v>
                </c:pt>
                <c:pt idx="1486">
                  <c:v>2872.87</c:v>
                </c:pt>
                <c:pt idx="1487">
                  <c:v>2872.87</c:v>
                </c:pt>
                <c:pt idx="1488">
                  <c:v>2853.53</c:v>
                </c:pt>
                <c:pt idx="1489">
                  <c:v>2822.43</c:v>
                </c:pt>
                <c:pt idx="1490">
                  <c:v>2823.81</c:v>
                </c:pt>
                <c:pt idx="1491">
                  <c:v>2821.98</c:v>
                </c:pt>
                <c:pt idx="1492">
                  <c:v>2762.13</c:v>
                </c:pt>
                <c:pt idx="1493">
                  <c:v>2762.13</c:v>
                </c:pt>
                <c:pt idx="1494">
                  <c:v>2762.13</c:v>
                </c:pt>
                <c:pt idx="1495">
                  <c:v>2648.94</c:v>
                </c:pt>
                <c:pt idx="1496">
                  <c:v>2695.14</c:v>
                </c:pt>
                <c:pt idx="1497">
                  <c:v>2681.66</c:v>
                </c:pt>
                <c:pt idx="1498">
                  <c:v>2581</c:v>
                </c:pt>
                <c:pt idx="1499">
                  <c:v>2619.5500000000002</c:v>
                </c:pt>
                <c:pt idx="1500">
                  <c:v>2619.5500000000002</c:v>
                </c:pt>
                <c:pt idx="1501">
                  <c:v>2619.5500000000002</c:v>
                </c:pt>
                <c:pt idx="1502">
                  <c:v>2656</c:v>
                </c:pt>
                <c:pt idx="1503">
                  <c:v>2662.94</c:v>
                </c:pt>
                <c:pt idx="1504">
                  <c:v>2698.63</c:v>
                </c:pt>
                <c:pt idx="1505">
                  <c:v>2731.2</c:v>
                </c:pt>
                <c:pt idx="1506">
                  <c:v>2732.22</c:v>
                </c:pt>
                <c:pt idx="1507">
                  <c:v>2732.22</c:v>
                </c:pt>
                <c:pt idx="1508">
                  <c:v>2732.22</c:v>
                </c:pt>
                <c:pt idx="1509">
                  <c:v>2732.22</c:v>
                </c:pt>
                <c:pt idx="1510">
                  <c:v>2716.26</c:v>
                </c:pt>
                <c:pt idx="1511">
                  <c:v>2701.33</c:v>
                </c:pt>
                <c:pt idx="1512">
                  <c:v>2703.96</c:v>
                </c:pt>
                <c:pt idx="1513">
                  <c:v>2747.3</c:v>
                </c:pt>
                <c:pt idx="1514">
                  <c:v>2747.3</c:v>
                </c:pt>
                <c:pt idx="1515">
                  <c:v>2747.3</c:v>
                </c:pt>
                <c:pt idx="1516">
                  <c:v>2779.6</c:v>
                </c:pt>
                <c:pt idx="1517">
                  <c:v>2744.28</c:v>
                </c:pt>
                <c:pt idx="1518">
                  <c:v>2713.83</c:v>
                </c:pt>
                <c:pt idx="1519">
                  <c:v>2677.67</c:v>
                </c:pt>
                <c:pt idx="1520">
                  <c:v>2691.25</c:v>
                </c:pt>
                <c:pt idx="1521">
                  <c:v>2691.25</c:v>
                </c:pt>
                <c:pt idx="1522">
                  <c:v>2691.25</c:v>
                </c:pt>
                <c:pt idx="1523">
                  <c:v>2720.94</c:v>
                </c:pt>
                <c:pt idx="1524">
                  <c:v>2728.12</c:v>
                </c:pt>
                <c:pt idx="1525">
                  <c:v>2726.8</c:v>
                </c:pt>
                <c:pt idx="1526">
                  <c:v>2738.97</c:v>
                </c:pt>
                <c:pt idx="1527">
                  <c:v>2786.57</c:v>
                </c:pt>
                <c:pt idx="1528">
                  <c:v>2786.57</c:v>
                </c:pt>
                <c:pt idx="1529">
                  <c:v>2786.57</c:v>
                </c:pt>
                <c:pt idx="1530">
                  <c:v>2783.02</c:v>
                </c:pt>
                <c:pt idx="1531">
                  <c:v>2765.31</c:v>
                </c:pt>
                <c:pt idx="1532">
                  <c:v>2749.48</c:v>
                </c:pt>
                <c:pt idx="1533">
                  <c:v>2747.33</c:v>
                </c:pt>
                <c:pt idx="1534">
                  <c:v>2752.01</c:v>
                </c:pt>
                <c:pt idx="1535">
                  <c:v>2752.01</c:v>
                </c:pt>
                <c:pt idx="1536">
                  <c:v>2752.01</c:v>
                </c:pt>
                <c:pt idx="1537">
                  <c:v>2712.92</c:v>
                </c:pt>
                <c:pt idx="1538">
                  <c:v>2716.94</c:v>
                </c:pt>
                <c:pt idx="1539">
                  <c:v>2711.93</c:v>
                </c:pt>
                <c:pt idx="1540">
                  <c:v>2643.69</c:v>
                </c:pt>
                <c:pt idx="1541">
                  <c:v>2588.2600000000002</c:v>
                </c:pt>
                <c:pt idx="1542">
                  <c:v>2588.2600000000002</c:v>
                </c:pt>
                <c:pt idx="1543">
                  <c:v>2588.2600000000002</c:v>
                </c:pt>
                <c:pt idx="1544">
                  <c:v>2658.55</c:v>
                </c:pt>
                <c:pt idx="1545">
                  <c:v>2612.62</c:v>
                </c:pt>
                <c:pt idx="1546">
                  <c:v>2605</c:v>
                </c:pt>
                <c:pt idx="1547">
                  <c:v>2640.87</c:v>
                </c:pt>
                <c:pt idx="1548">
                  <c:v>2640.87</c:v>
                </c:pt>
                <c:pt idx="1549">
                  <c:v>2640.87</c:v>
                </c:pt>
                <c:pt idx="1550">
                  <c:v>2640.87</c:v>
                </c:pt>
                <c:pt idx="1551">
                  <c:v>2581.88</c:v>
                </c:pt>
                <c:pt idx="1552">
                  <c:v>2614.4499999999998</c:v>
                </c:pt>
                <c:pt idx="1553">
                  <c:v>2644.69</c:v>
                </c:pt>
                <c:pt idx="1554">
                  <c:v>2662.84</c:v>
                </c:pt>
                <c:pt idx="1555">
                  <c:v>2604.4699999999998</c:v>
                </c:pt>
                <c:pt idx="1556">
                  <c:v>2604.4699999999998</c:v>
                </c:pt>
                <c:pt idx="1557">
                  <c:v>2604.4699999999998</c:v>
                </c:pt>
                <c:pt idx="1558">
                  <c:v>2613.16</c:v>
                </c:pt>
                <c:pt idx="1559">
                  <c:v>2656.87</c:v>
                </c:pt>
                <c:pt idx="1560">
                  <c:v>2642.19</c:v>
                </c:pt>
                <c:pt idx="1561">
                  <c:v>2663.99</c:v>
                </c:pt>
                <c:pt idx="1562">
                  <c:v>2656.3</c:v>
                </c:pt>
                <c:pt idx="1563">
                  <c:v>2656.3</c:v>
                </c:pt>
                <c:pt idx="1564">
                  <c:v>2656.3</c:v>
                </c:pt>
                <c:pt idx="1565">
                  <c:v>2677.84</c:v>
                </c:pt>
                <c:pt idx="1566">
                  <c:v>2706.39</c:v>
                </c:pt>
                <c:pt idx="1567">
                  <c:v>2708.64</c:v>
                </c:pt>
                <c:pt idx="1568">
                  <c:v>2693.13</c:v>
                </c:pt>
                <c:pt idx="1569">
                  <c:v>2670.14</c:v>
                </c:pt>
                <c:pt idx="1570">
                  <c:v>2670.14</c:v>
                </c:pt>
                <c:pt idx="1571">
                  <c:v>2670.14</c:v>
                </c:pt>
                <c:pt idx="1572">
                  <c:v>2670.29</c:v>
                </c:pt>
                <c:pt idx="1573">
                  <c:v>2634.56</c:v>
                </c:pt>
                <c:pt idx="1574">
                  <c:v>2639.4</c:v>
                </c:pt>
                <c:pt idx="1575">
                  <c:v>2666.94</c:v>
                </c:pt>
                <c:pt idx="1576">
                  <c:v>2669.91</c:v>
                </c:pt>
                <c:pt idx="1577">
                  <c:v>2669.91</c:v>
                </c:pt>
                <c:pt idx="1578">
                  <c:v>2669.91</c:v>
                </c:pt>
                <c:pt idx="1579">
                  <c:v>2648.05</c:v>
                </c:pt>
                <c:pt idx="1580">
                  <c:v>2654.8</c:v>
                </c:pt>
                <c:pt idx="1581">
                  <c:v>2635.67</c:v>
                </c:pt>
                <c:pt idx="1582">
                  <c:v>2629.73</c:v>
                </c:pt>
                <c:pt idx="1583">
                  <c:v>2663.42</c:v>
                </c:pt>
                <c:pt idx="1584">
                  <c:v>2663.42</c:v>
                </c:pt>
                <c:pt idx="1585">
                  <c:v>2663.42</c:v>
                </c:pt>
                <c:pt idx="1586">
                  <c:v>2672.63</c:v>
                </c:pt>
                <c:pt idx="1587">
                  <c:v>2671.92</c:v>
                </c:pt>
                <c:pt idx="1588">
                  <c:v>2697.79</c:v>
                </c:pt>
                <c:pt idx="1589">
                  <c:v>2723.07</c:v>
                </c:pt>
                <c:pt idx="1590">
                  <c:v>2727.72</c:v>
                </c:pt>
                <c:pt idx="1591">
                  <c:v>2727.72</c:v>
                </c:pt>
                <c:pt idx="1592">
                  <c:v>2727.72</c:v>
                </c:pt>
                <c:pt idx="1593">
                  <c:v>2730.13</c:v>
                </c:pt>
                <c:pt idx="1594">
                  <c:v>2711.45</c:v>
                </c:pt>
                <c:pt idx="1595">
                  <c:v>2722.46</c:v>
                </c:pt>
                <c:pt idx="1596">
                  <c:v>2720.13</c:v>
                </c:pt>
                <c:pt idx="1597">
                  <c:v>2712.97</c:v>
                </c:pt>
                <c:pt idx="1598">
                  <c:v>2712.97</c:v>
                </c:pt>
                <c:pt idx="1599">
                  <c:v>2712.97</c:v>
                </c:pt>
                <c:pt idx="1600">
                  <c:v>2733.01</c:v>
                </c:pt>
                <c:pt idx="1601">
                  <c:v>2724.44</c:v>
                </c:pt>
                <c:pt idx="1602">
                  <c:v>2733.29</c:v>
                </c:pt>
                <c:pt idx="1603">
                  <c:v>2727.76</c:v>
                </c:pt>
                <c:pt idx="1604">
                  <c:v>2721.33</c:v>
                </c:pt>
                <c:pt idx="1605">
                  <c:v>2721.33</c:v>
                </c:pt>
                <c:pt idx="1606">
                  <c:v>2721.33</c:v>
                </c:pt>
                <c:pt idx="1607">
                  <c:v>2721.33</c:v>
                </c:pt>
                <c:pt idx="1608">
                  <c:v>2689.86</c:v>
                </c:pt>
                <c:pt idx="1609">
                  <c:v>2724.01</c:v>
                </c:pt>
                <c:pt idx="1610">
                  <c:v>2705.27</c:v>
                </c:pt>
                <c:pt idx="1611">
                  <c:v>2734.62</c:v>
                </c:pt>
                <c:pt idx="1612">
                  <c:v>2734.62</c:v>
                </c:pt>
                <c:pt idx="1613">
                  <c:v>2734.62</c:v>
                </c:pt>
                <c:pt idx="1614">
                  <c:v>2746.87</c:v>
                </c:pt>
                <c:pt idx="1615">
                  <c:v>2748.8</c:v>
                </c:pt>
                <c:pt idx="1616">
                  <c:v>2772.35</c:v>
                </c:pt>
                <c:pt idx="1617">
                  <c:v>2770.37</c:v>
                </c:pt>
                <c:pt idx="1618">
                  <c:v>2779.03</c:v>
                </c:pt>
                <c:pt idx="1619">
                  <c:v>2779.03</c:v>
                </c:pt>
                <c:pt idx="1620">
                  <c:v>2779.03</c:v>
                </c:pt>
                <c:pt idx="1621">
                  <c:v>2782</c:v>
                </c:pt>
                <c:pt idx="1622">
                  <c:v>2786.85</c:v>
                </c:pt>
                <c:pt idx="1623">
                  <c:v>2775.63</c:v>
                </c:pt>
                <c:pt idx="1624">
                  <c:v>2782.49</c:v>
                </c:pt>
                <c:pt idx="1625">
                  <c:v>2779.66</c:v>
                </c:pt>
                <c:pt idx="1626">
                  <c:v>2779.66</c:v>
                </c:pt>
                <c:pt idx="1627">
                  <c:v>2779.66</c:v>
                </c:pt>
                <c:pt idx="1628">
                  <c:v>2773.75</c:v>
                </c:pt>
                <c:pt idx="1629">
                  <c:v>2762.59</c:v>
                </c:pt>
                <c:pt idx="1630">
                  <c:v>2767.32</c:v>
                </c:pt>
                <c:pt idx="1631">
                  <c:v>2749.76</c:v>
                </c:pt>
                <c:pt idx="1632">
                  <c:v>2754.88</c:v>
                </c:pt>
                <c:pt idx="1633">
                  <c:v>2754.88</c:v>
                </c:pt>
                <c:pt idx="1634">
                  <c:v>2754.88</c:v>
                </c:pt>
                <c:pt idx="1635">
                  <c:v>2717.07</c:v>
                </c:pt>
                <c:pt idx="1636">
                  <c:v>2723.06</c:v>
                </c:pt>
                <c:pt idx="1637">
                  <c:v>2699.63</c:v>
                </c:pt>
                <c:pt idx="1638">
                  <c:v>2716.31</c:v>
                </c:pt>
                <c:pt idx="1639">
                  <c:v>2718.37</c:v>
                </c:pt>
                <c:pt idx="1640">
                  <c:v>2718.37</c:v>
                </c:pt>
                <c:pt idx="1641">
                  <c:v>2718.37</c:v>
                </c:pt>
                <c:pt idx="1642">
                  <c:v>2726.71</c:v>
                </c:pt>
                <c:pt idx="1643">
                  <c:v>2713.22</c:v>
                </c:pt>
                <c:pt idx="1644">
                  <c:v>2713.22</c:v>
                </c:pt>
                <c:pt idx="1645">
                  <c:v>2736.61</c:v>
                </c:pt>
                <c:pt idx="1646">
                  <c:v>2759.82</c:v>
                </c:pt>
                <c:pt idx="1647">
                  <c:v>2759.82</c:v>
                </c:pt>
                <c:pt idx="1648">
                  <c:v>2759.82</c:v>
                </c:pt>
                <c:pt idx="1649">
                  <c:v>2784.17</c:v>
                </c:pt>
                <c:pt idx="1650">
                  <c:v>2793.84</c:v>
                </c:pt>
                <c:pt idx="1651">
                  <c:v>2774.02</c:v>
                </c:pt>
                <c:pt idx="1652">
                  <c:v>2798.29</c:v>
                </c:pt>
                <c:pt idx="1653">
                  <c:v>2801.31</c:v>
                </c:pt>
                <c:pt idx="1654">
                  <c:v>2801.31</c:v>
                </c:pt>
                <c:pt idx="1655">
                  <c:v>2801.31</c:v>
                </c:pt>
                <c:pt idx="1656">
                  <c:v>2798.43</c:v>
                </c:pt>
                <c:pt idx="1657">
                  <c:v>2809.55</c:v>
                </c:pt>
                <c:pt idx="1658">
                  <c:v>2815.62</c:v>
                </c:pt>
                <c:pt idx="1659">
                  <c:v>2804.49</c:v>
                </c:pt>
                <c:pt idx="1660">
                  <c:v>2801.83</c:v>
                </c:pt>
                <c:pt idx="1661">
                  <c:v>2801.83</c:v>
                </c:pt>
                <c:pt idx="1662">
                  <c:v>2801.83</c:v>
                </c:pt>
                <c:pt idx="1663">
                  <c:v>2806.98</c:v>
                </c:pt>
                <c:pt idx="1664">
                  <c:v>2820.4</c:v>
                </c:pt>
                <c:pt idx="1665">
                  <c:v>2846.07</c:v>
                </c:pt>
                <c:pt idx="1666">
                  <c:v>2837.44</c:v>
                </c:pt>
                <c:pt idx="1667">
                  <c:v>2818.82</c:v>
                </c:pt>
                <c:pt idx="1668">
                  <c:v>2818.82</c:v>
                </c:pt>
                <c:pt idx="1669">
                  <c:v>2818.82</c:v>
                </c:pt>
                <c:pt idx="1670">
                  <c:v>2802.6</c:v>
                </c:pt>
                <c:pt idx="1671">
                  <c:v>2816.29</c:v>
                </c:pt>
                <c:pt idx="1672">
                  <c:v>2813.36</c:v>
                </c:pt>
                <c:pt idx="1673">
                  <c:v>2827.22</c:v>
                </c:pt>
                <c:pt idx="1674">
                  <c:v>2840.35</c:v>
                </c:pt>
                <c:pt idx="1675">
                  <c:v>2840.35</c:v>
                </c:pt>
                <c:pt idx="1676">
                  <c:v>2840.35</c:v>
                </c:pt>
                <c:pt idx="1677">
                  <c:v>2850.4</c:v>
                </c:pt>
                <c:pt idx="1678">
                  <c:v>2858.45</c:v>
                </c:pt>
                <c:pt idx="1679">
                  <c:v>2857.7</c:v>
                </c:pt>
                <c:pt idx="1680">
                  <c:v>2853.58</c:v>
                </c:pt>
                <c:pt idx="1681">
                  <c:v>2833.28</c:v>
                </c:pt>
                <c:pt idx="1682">
                  <c:v>2833.28</c:v>
                </c:pt>
                <c:pt idx="1683">
                  <c:v>2833.28</c:v>
                </c:pt>
                <c:pt idx="1684">
                  <c:v>2821.93</c:v>
                </c:pt>
                <c:pt idx="1685">
                  <c:v>2839.96</c:v>
                </c:pt>
                <c:pt idx="1686">
                  <c:v>2818.37</c:v>
                </c:pt>
                <c:pt idx="1687">
                  <c:v>2840.69</c:v>
                </c:pt>
                <c:pt idx="1688">
                  <c:v>2850.13</c:v>
                </c:pt>
                <c:pt idx="1689">
                  <c:v>2850.13</c:v>
                </c:pt>
                <c:pt idx="1690">
                  <c:v>2850.13</c:v>
                </c:pt>
                <c:pt idx="1691">
                  <c:v>2857.05</c:v>
                </c:pt>
                <c:pt idx="1692">
                  <c:v>2862.96</c:v>
                </c:pt>
                <c:pt idx="1693">
                  <c:v>2861.82</c:v>
                </c:pt>
                <c:pt idx="1694">
                  <c:v>2856.98</c:v>
                </c:pt>
                <c:pt idx="1695">
                  <c:v>2874.69</c:v>
                </c:pt>
                <c:pt idx="1696">
                  <c:v>2874.69</c:v>
                </c:pt>
                <c:pt idx="1697">
                  <c:v>2874.69</c:v>
                </c:pt>
                <c:pt idx="1698">
                  <c:v>2896.74</c:v>
                </c:pt>
                <c:pt idx="1699">
                  <c:v>2897.52</c:v>
                </c:pt>
                <c:pt idx="1700">
                  <c:v>2914.04</c:v>
                </c:pt>
                <c:pt idx="1701">
                  <c:v>2901.13</c:v>
                </c:pt>
                <c:pt idx="1702">
                  <c:v>2901.52</c:v>
                </c:pt>
                <c:pt idx="1703">
                  <c:v>2901.52</c:v>
                </c:pt>
                <c:pt idx="1704">
                  <c:v>2901.52</c:v>
                </c:pt>
                <c:pt idx="1705">
                  <c:v>2901.52</c:v>
                </c:pt>
                <c:pt idx="1706">
                  <c:v>2896.72</c:v>
                </c:pt>
                <c:pt idx="1707">
                  <c:v>2888.6</c:v>
                </c:pt>
                <c:pt idx="1708">
                  <c:v>2878.05</c:v>
                </c:pt>
                <c:pt idx="1709">
                  <c:v>2871.68</c:v>
                </c:pt>
                <c:pt idx="1710">
                  <c:v>2871.68</c:v>
                </c:pt>
                <c:pt idx="1711">
                  <c:v>2871.68</c:v>
                </c:pt>
                <c:pt idx="1712">
                  <c:v>2877.13</c:v>
                </c:pt>
                <c:pt idx="1713">
                  <c:v>2887.89</c:v>
                </c:pt>
                <c:pt idx="1714">
                  <c:v>2888.92</c:v>
                </c:pt>
                <c:pt idx="1715">
                  <c:v>2904.18</c:v>
                </c:pt>
                <c:pt idx="1716">
                  <c:v>2904.98</c:v>
                </c:pt>
                <c:pt idx="1717">
                  <c:v>2904.98</c:v>
                </c:pt>
                <c:pt idx="1718">
                  <c:v>2904.98</c:v>
                </c:pt>
                <c:pt idx="1719">
                  <c:v>2888.8</c:v>
                </c:pt>
                <c:pt idx="1720">
                  <c:v>2904.31</c:v>
                </c:pt>
                <c:pt idx="1721">
                  <c:v>2907.95</c:v>
                </c:pt>
                <c:pt idx="1722">
                  <c:v>2930.75</c:v>
                </c:pt>
                <c:pt idx="1723">
                  <c:v>2929.67</c:v>
                </c:pt>
                <c:pt idx="1724">
                  <c:v>2929.67</c:v>
                </c:pt>
                <c:pt idx="1725">
                  <c:v>2929.67</c:v>
                </c:pt>
                <c:pt idx="1726">
                  <c:v>2919.37</c:v>
                </c:pt>
                <c:pt idx="1727">
                  <c:v>2915.56</c:v>
                </c:pt>
                <c:pt idx="1728">
                  <c:v>2905.97</c:v>
                </c:pt>
                <c:pt idx="1729">
                  <c:v>2914</c:v>
                </c:pt>
                <c:pt idx="1730">
                  <c:v>2913.98</c:v>
                </c:pt>
                <c:pt idx="1731">
                  <c:v>2913.98</c:v>
                </c:pt>
                <c:pt idx="1732">
                  <c:v>2913.98</c:v>
                </c:pt>
                <c:pt idx="1733">
                  <c:v>2924.59</c:v>
                </c:pt>
                <c:pt idx="1734">
                  <c:v>2923.43</c:v>
                </c:pt>
                <c:pt idx="1735">
                  <c:v>2925.51</c:v>
                </c:pt>
                <c:pt idx="1736">
                  <c:v>2901.61</c:v>
                </c:pt>
                <c:pt idx="1737">
                  <c:v>2885.57</c:v>
                </c:pt>
                <c:pt idx="1738">
                  <c:v>2885.57</c:v>
                </c:pt>
                <c:pt idx="1739">
                  <c:v>2885.57</c:v>
                </c:pt>
                <c:pt idx="1740">
                  <c:v>2884.43</c:v>
                </c:pt>
                <c:pt idx="1741">
                  <c:v>2880.34</c:v>
                </c:pt>
                <c:pt idx="1742">
                  <c:v>2785.68</c:v>
                </c:pt>
                <c:pt idx="1743">
                  <c:v>2728.37</c:v>
                </c:pt>
                <c:pt idx="1744">
                  <c:v>2767.13</c:v>
                </c:pt>
                <c:pt idx="1745">
                  <c:v>2767.13</c:v>
                </c:pt>
                <c:pt idx="1746">
                  <c:v>2767.13</c:v>
                </c:pt>
                <c:pt idx="1747">
                  <c:v>2750.79</c:v>
                </c:pt>
                <c:pt idx="1748">
                  <c:v>2809.92</c:v>
                </c:pt>
                <c:pt idx="1749">
                  <c:v>2809.21</c:v>
                </c:pt>
                <c:pt idx="1750">
                  <c:v>2768.78</c:v>
                </c:pt>
                <c:pt idx="1751">
                  <c:v>2767.78</c:v>
                </c:pt>
                <c:pt idx="1752">
                  <c:v>2767.78</c:v>
                </c:pt>
                <c:pt idx="1753">
                  <c:v>2767.78</c:v>
                </c:pt>
                <c:pt idx="1754">
                  <c:v>2755.88</c:v>
                </c:pt>
                <c:pt idx="1755">
                  <c:v>2740.69</c:v>
                </c:pt>
                <c:pt idx="1756">
                  <c:v>2656.1</c:v>
                </c:pt>
                <c:pt idx="1757">
                  <c:v>2705.57</c:v>
                </c:pt>
                <c:pt idx="1758">
                  <c:v>2658.69</c:v>
                </c:pt>
                <c:pt idx="1759">
                  <c:v>2658.69</c:v>
                </c:pt>
                <c:pt idx="1760">
                  <c:v>2658.69</c:v>
                </c:pt>
                <c:pt idx="1761">
                  <c:v>2641.25</c:v>
                </c:pt>
                <c:pt idx="1762">
                  <c:v>2682.63</c:v>
                </c:pt>
                <c:pt idx="1763">
                  <c:v>2711.74</c:v>
                </c:pt>
                <c:pt idx="1764">
                  <c:v>2740.37</c:v>
                </c:pt>
                <c:pt idx="1765">
                  <c:v>2723.06</c:v>
                </c:pt>
                <c:pt idx="1766">
                  <c:v>2723.06</c:v>
                </c:pt>
                <c:pt idx="1767">
                  <c:v>2723.06</c:v>
                </c:pt>
                <c:pt idx="1768">
                  <c:v>2738.31</c:v>
                </c:pt>
                <c:pt idx="1769">
                  <c:v>2755.45</c:v>
                </c:pt>
                <c:pt idx="1770">
                  <c:v>2813.89</c:v>
                </c:pt>
                <c:pt idx="1771">
                  <c:v>2806.83</c:v>
                </c:pt>
                <c:pt idx="1772">
                  <c:v>2781.01</c:v>
                </c:pt>
                <c:pt idx="1773">
                  <c:v>2781.01</c:v>
                </c:pt>
                <c:pt idx="1774">
                  <c:v>2781.01</c:v>
                </c:pt>
                <c:pt idx="1775">
                  <c:v>2726.22</c:v>
                </c:pt>
                <c:pt idx="1776">
                  <c:v>2722.18</c:v>
                </c:pt>
                <c:pt idx="1777">
                  <c:v>2701.58</c:v>
                </c:pt>
                <c:pt idx="1778">
                  <c:v>2730.2</c:v>
                </c:pt>
                <c:pt idx="1779">
                  <c:v>2736.27</c:v>
                </c:pt>
                <c:pt idx="1780">
                  <c:v>2736.27</c:v>
                </c:pt>
                <c:pt idx="1781">
                  <c:v>2736.27</c:v>
                </c:pt>
                <c:pt idx="1782">
                  <c:v>2690.73</c:v>
                </c:pt>
                <c:pt idx="1783">
                  <c:v>2641.89</c:v>
                </c:pt>
                <c:pt idx="1784">
                  <c:v>2649.93</c:v>
                </c:pt>
                <c:pt idx="1785">
                  <c:v>2649.93</c:v>
                </c:pt>
                <c:pt idx="1786">
                  <c:v>2632.56</c:v>
                </c:pt>
                <c:pt idx="1787">
                  <c:v>2632.56</c:v>
                </c:pt>
                <c:pt idx="1788">
                  <c:v>2632.56</c:v>
                </c:pt>
                <c:pt idx="1789">
                  <c:v>2673.45</c:v>
                </c:pt>
                <c:pt idx="1790">
                  <c:v>2682.17</c:v>
                </c:pt>
                <c:pt idx="1791">
                  <c:v>2743.79</c:v>
                </c:pt>
                <c:pt idx="1792">
                  <c:v>2737.76</c:v>
                </c:pt>
                <c:pt idx="1793">
                  <c:v>2760.17</c:v>
                </c:pt>
                <c:pt idx="1794">
                  <c:v>2760.17</c:v>
                </c:pt>
                <c:pt idx="1795">
                  <c:v>2760.17</c:v>
                </c:pt>
                <c:pt idx="1796">
                  <c:v>2790.37</c:v>
                </c:pt>
                <c:pt idx="1797">
                  <c:v>2700.06</c:v>
                </c:pt>
                <c:pt idx="1798">
                  <c:v>2700.06</c:v>
                </c:pt>
                <c:pt idx="1799">
                  <c:v>2695.95</c:v>
                </c:pt>
                <c:pt idx="1800">
                  <c:v>2633.08</c:v>
                </c:pt>
                <c:pt idx="1801">
                  <c:v>2633.08</c:v>
                </c:pt>
                <c:pt idx="1802">
                  <c:v>2633.08</c:v>
                </c:pt>
                <c:pt idx="1803">
                  <c:v>2637.72</c:v>
                </c:pt>
                <c:pt idx="1804">
                  <c:v>2636.78</c:v>
                </c:pt>
                <c:pt idx="1805">
                  <c:v>2651.07</c:v>
                </c:pt>
                <c:pt idx="1806">
                  <c:v>2650.54</c:v>
                </c:pt>
                <c:pt idx="1807">
                  <c:v>2599.9499999999998</c:v>
                </c:pt>
                <c:pt idx="1808">
                  <c:v>2599.9499999999998</c:v>
                </c:pt>
                <c:pt idx="1809">
                  <c:v>2599.9499999999998</c:v>
                </c:pt>
                <c:pt idx="1810">
                  <c:v>2545.94</c:v>
                </c:pt>
                <c:pt idx="1811">
                  <c:v>2546.16</c:v>
                </c:pt>
                <c:pt idx="1812">
                  <c:v>2506.96</c:v>
                </c:pt>
                <c:pt idx="1813">
                  <c:v>2467.42</c:v>
                </c:pt>
                <c:pt idx="1814">
                  <c:v>2416.62</c:v>
                </c:pt>
                <c:pt idx="1815">
                  <c:v>2416.62</c:v>
                </c:pt>
                <c:pt idx="1816">
                  <c:v>2416.62</c:v>
                </c:pt>
                <c:pt idx="1817">
                  <c:v>2351.1</c:v>
                </c:pt>
                <c:pt idx="1818">
                  <c:v>2351.1</c:v>
                </c:pt>
                <c:pt idx="1819">
                  <c:v>2467.6999999999998</c:v>
                </c:pt>
                <c:pt idx="1820">
                  <c:v>2488.83</c:v>
                </c:pt>
                <c:pt idx="1821">
                  <c:v>2485.7399999999998</c:v>
                </c:pt>
                <c:pt idx="1822">
                  <c:v>2485.7399999999998</c:v>
                </c:pt>
                <c:pt idx="1823">
                  <c:v>2485.7399999999998</c:v>
                </c:pt>
                <c:pt idx="1824">
                  <c:v>2506.85</c:v>
                </c:pt>
                <c:pt idx="1825">
                  <c:v>2506.85</c:v>
                </c:pt>
                <c:pt idx="1826">
                  <c:v>2510.0300000000002</c:v>
                </c:pt>
                <c:pt idx="1827">
                  <c:v>2447.89</c:v>
                </c:pt>
                <c:pt idx="1828">
                  <c:v>2531.94</c:v>
                </c:pt>
                <c:pt idx="1829">
                  <c:v>2531.94</c:v>
                </c:pt>
                <c:pt idx="1830">
                  <c:v>2531.94</c:v>
                </c:pt>
                <c:pt idx="1831">
                  <c:v>2549.69</c:v>
                </c:pt>
                <c:pt idx="1832">
                  <c:v>2574.41</c:v>
                </c:pt>
                <c:pt idx="1833">
                  <c:v>2584.96</c:v>
                </c:pt>
                <c:pt idx="1834">
                  <c:v>2596.64</c:v>
                </c:pt>
                <c:pt idx="1835">
                  <c:v>2596.2600000000002</c:v>
                </c:pt>
                <c:pt idx="1836">
                  <c:v>2596.2600000000002</c:v>
                </c:pt>
                <c:pt idx="1837">
                  <c:v>2596.2600000000002</c:v>
                </c:pt>
                <c:pt idx="1838">
                  <c:v>2582.61</c:v>
                </c:pt>
                <c:pt idx="1839">
                  <c:v>2610.3000000000002</c:v>
                </c:pt>
                <c:pt idx="1840">
                  <c:v>2616.1</c:v>
                </c:pt>
                <c:pt idx="1841">
                  <c:v>2635.96</c:v>
                </c:pt>
                <c:pt idx="1842">
                  <c:v>2670.71</c:v>
                </c:pt>
                <c:pt idx="1843">
                  <c:v>2670.71</c:v>
                </c:pt>
                <c:pt idx="1844">
                  <c:v>2670.71</c:v>
                </c:pt>
                <c:pt idx="1845">
                  <c:v>2670.71</c:v>
                </c:pt>
                <c:pt idx="1846">
                  <c:v>2632.9</c:v>
                </c:pt>
                <c:pt idx="1847">
                  <c:v>2638.7</c:v>
                </c:pt>
                <c:pt idx="1848">
                  <c:v>2642.33</c:v>
                </c:pt>
                <c:pt idx="1849">
                  <c:v>2664.76</c:v>
                </c:pt>
                <c:pt idx="1850">
                  <c:v>2664.76</c:v>
                </c:pt>
                <c:pt idx="1851">
                  <c:v>2664.76</c:v>
                </c:pt>
                <c:pt idx="1852">
                  <c:v>2643.85</c:v>
                </c:pt>
                <c:pt idx="1853">
                  <c:v>2640</c:v>
                </c:pt>
                <c:pt idx="1854">
                  <c:v>2681.05</c:v>
                </c:pt>
                <c:pt idx="1855">
                  <c:v>2704.1</c:v>
                </c:pt>
                <c:pt idx="1856">
                  <c:v>2706.53</c:v>
                </c:pt>
                <c:pt idx="1857">
                  <c:v>2706.53</c:v>
                </c:pt>
                <c:pt idx="1858">
                  <c:v>2706.53</c:v>
                </c:pt>
                <c:pt idx="1859">
                  <c:v>2724.87</c:v>
                </c:pt>
                <c:pt idx="1860">
                  <c:v>2737.7</c:v>
                </c:pt>
                <c:pt idx="1861">
                  <c:v>2731.61</c:v>
                </c:pt>
                <c:pt idx="1862">
                  <c:v>2706.05</c:v>
                </c:pt>
                <c:pt idx="1863">
                  <c:v>2707.88</c:v>
                </c:pt>
                <c:pt idx="1864">
                  <c:v>2707.88</c:v>
                </c:pt>
                <c:pt idx="1865">
                  <c:v>2707.88</c:v>
                </c:pt>
                <c:pt idx="1866">
                  <c:v>2709.8</c:v>
                </c:pt>
                <c:pt idx="1867">
                  <c:v>2744.73</c:v>
                </c:pt>
                <c:pt idx="1868">
                  <c:v>2753.03</c:v>
                </c:pt>
                <c:pt idx="1869">
                  <c:v>2745.73</c:v>
                </c:pt>
                <c:pt idx="1870">
                  <c:v>2775.6</c:v>
                </c:pt>
                <c:pt idx="1871">
                  <c:v>2775.6</c:v>
                </c:pt>
                <c:pt idx="1872">
                  <c:v>2775.6</c:v>
                </c:pt>
                <c:pt idx="1873">
                  <c:v>2775.6</c:v>
                </c:pt>
                <c:pt idx="1874">
                  <c:v>2779.76</c:v>
                </c:pt>
                <c:pt idx="1875">
                  <c:v>2784.7</c:v>
                </c:pt>
                <c:pt idx="1876">
                  <c:v>2774.88</c:v>
                </c:pt>
                <c:pt idx="1877">
                  <c:v>2792.67</c:v>
                </c:pt>
                <c:pt idx="1878">
                  <c:v>2792.67</c:v>
                </c:pt>
                <c:pt idx="1879">
                  <c:v>2792.67</c:v>
                </c:pt>
                <c:pt idx="1880">
                  <c:v>2796.11</c:v>
                </c:pt>
                <c:pt idx="1881">
                  <c:v>2793.9</c:v>
                </c:pt>
                <c:pt idx="1882">
                  <c:v>2792.38</c:v>
                </c:pt>
                <c:pt idx="1883">
                  <c:v>2784.49</c:v>
                </c:pt>
                <c:pt idx="1884">
                  <c:v>2803.69</c:v>
                </c:pt>
                <c:pt idx="1885">
                  <c:v>2803.69</c:v>
                </c:pt>
                <c:pt idx="1886">
                  <c:v>2803.69</c:v>
                </c:pt>
                <c:pt idx="1887">
                  <c:v>2792.81</c:v>
                </c:pt>
                <c:pt idx="1888">
                  <c:v>2789.65</c:v>
                </c:pt>
                <c:pt idx="1889">
                  <c:v>2771.45</c:v>
                </c:pt>
                <c:pt idx="1890">
                  <c:v>2748.93</c:v>
                </c:pt>
                <c:pt idx="1891">
                  <c:v>2743.07</c:v>
                </c:pt>
                <c:pt idx="1892">
                  <c:v>2743.07</c:v>
                </c:pt>
                <c:pt idx="1893">
                  <c:v>2743.07</c:v>
                </c:pt>
                <c:pt idx="1894">
                  <c:v>2783.3</c:v>
                </c:pt>
                <c:pt idx="1895">
                  <c:v>2791.52</c:v>
                </c:pt>
                <c:pt idx="1896">
                  <c:v>2810.92</c:v>
                </c:pt>
                <c:pt idx="1897">
                  <c:v>2808.48</c:v>
                </c:pt>
                <c:pt idx="1898">
                  <c:v>2822.48</c:v>
                </c:pt>
                <c:pt idx="1899">
                  <c:v>2822.48</c:v>
                </c:pt>
                <c:pt idx="1900">
                  <c:v>2822.48</c:v>
                </c:pt>
                <c:pt idx="1901">
                  <c:v>2832.94</c:v>
                </c:pt>
                <c:pt idx="1902">
                  <c:v>2832.57</c:v>
                </c:pt>
                <c:pt idx="1903">
                  <c:v>2824.23</c:v>
                </c:pt>
                <c:pt idx="1904">
                  <c:v>2854.88</c:v>
                </c:pt>
                <c:pt idx="1905">
                  <c:v>2800.71</c:v>
                </c:pt>
                <c:pt idx="1906">
                  <c:v>2800.71</c:v>
                </c:pt>
                <c:pt idx="1907">
                  <c:v>2800.71</c:v>
                </c:pt>
                <c:pt idx="1908">
                  <c:v>2798.36</c:v>
                </c:pt>
                <c:pt idx="1909">
                  <c:v>2818.46</c:v>
                </c:pt>
                <c:pt idx="1910">
                  <c:v>2805.37</c:v>
                </c:pt>
                <c:pt idx="1911">
                  <c:v>2815.44</c:v>
                </c:pt>
                <c:pt idx="1912">
                  <c:v>2834.4</c:v>
                </c:pt>
                <c:pt idx="1913">
                  <c:v>2834.4</c:v>
                </c:pt>
                <c:pt idx="1914">
                  <c:v>2834.4</c:v>
                </c:pt>
                <c:pt idx="1915">
                  <c:v>2867.19</c:v>
                </c:pt>
                <c:pt idx="1916">
                  <c:v>2867.24</c:v>
                </c:pt>
                <c:pt idx="1917">
                  <c:v>2873.4</c:v>
                </c:pt>
                <c:pt idx="1918">
                  <c:v>2879.39</c:v>
                </c:pt>
                <c:pt idx="1919">
                  <c:v>2892.74</c:v>
                </c:pt>
                <c:pt idx="1920">
                  <c:v>2892.74</c:v>
                </c:pt>
                <c:pt idx="1921">
                  <c:v>2892.74</c:v>
                </c:pt>
                <c:pt idx="1922">
                  <c:v>2895.77</c:v>
                </c:pt>
                <c:pt idx="1923">
                  <c:v>2878.2</c:v>
                </c:pt>
                <c:pt idx="1924">
                  <c:v>2888.21</c:v>
                </c:pt>
                <c:pt idx="1925">
                  <c:v>2888.32</c:v>
                </c:pt>
                <c:pt idx="1926">
                  <c:v>2907.41</c:v>
                </c:pt>
                <c:pt idx="1927">
                  <c:v>2907.41</c:v>
                </c:pt>
                <c:pt idx="1928">
                  <c:v>2907.41</c:v>
                </c:pt>
                <c:pt idx="1929">
                  <c:v>2905.58</c:v>
                </c:pt>
                <c:pt idx="1930">
                  <c:v>2907.06</c:v>
                </c:pt>
                <c:pt idx="1931">
                  <c:v>2900.45</c:v>
                </c:pt>
                <c:pt idx="1932">
                  <c:v>2905.03</c:v>
                </c:pt>
                <c:pt idx="1933">
                  <c:v>2905.03</c:v>
                </c:pt>
                <c:pt idx="1934">
                  <c:v>2905.03</c:v>
                </c:pt>
                <c:pt idx="1935">
                  <c:v>2905.03</c:v>
                </c:pt>
                <c:pt idx="1936">
                  <c:v>2907.97</c:v>
                </c:pt>
                <c:pt idx="1937">
                  <c:v>2933.68</c:v>
                </c:pt>
                <c:pt idx="1938">
                  <c:v>2927.25</c:v>
                </c:pt>
                <c:pt idx="1939">
                  <c:v>2926.17</c:v>
                </c:pt>
                <c:pt idx="1940">
                  <c:v>2939.88</c:v>
                </c:pt>
                <c:pt idx="1941">
                  <c:v>2939.88</c:v>
                </c:pt>
                <c:pt idx="1942">
                  <c:v>2939.88</c:v>
                </c:pt>
                <c:pt idx="1943">
                  <c:v>2943.03</c:v>
                </c:pt>
                <c:pt idx="1944">
                  <c:v>2945.83</c:v>
                </c:pt>
                <c:pt idx="1945">
                  <c:v>2923.73</c:v>
                </c:pt>
                <c:pt idx="1946">
                  <c:v>2917.52</c:v>
                </c:pt>
                <c:pt idx="1947">
                  <c:v>2945.64</c:v>
                </c:pt>
                <c:pt idx="1948">
                  <c:v>2945.64</c:v>
                </c:pt>
                <c:pt idx="1949">
                  <c:v>2945.64</c:v>
                </c:pt>
                <c:pt idx="1950">
                  <c:v>2932.47</c:v>
                </c:pt>
                <c:pt idx="1951">
                  <c:v>2884.05</c:v>
                </c:pt>
                <c:pt idx="1952">
                  <c:v>2879.42</c:v>
                </c:pt>
                <c:pt idx="1953">
                  <c:v>2870.72</c:v>
                </c:pt>
                <c:pt idx="1954">
                  <c:v>2881.4</c:v>
                </c:pt>
                <c:pt idx="1955">
                  <c:v>2881.4</c:v>
                </c:pt>
                <c:pt idx="1956">
                  <c:v>2881.4</c:v>
                </c:pt>
                <c:pt idx="1957">
                  <c:v>2811.87</c:v>
                </c:pt>
                <c:pt idx="1958">
                  <c:v>2834.41</c:v>
                </c:pt>
                <c:pt idx="1959">
                  <c:v>2850.96</c:v>
                </c:pt>
                <c:pt idx="1960">
                  <c:v>2876.32</c:v>
                </c:pt>
                <c:pt idx="1961">
                  <c:v>2859.53</c:v>
                </c:pt>
                <c:pt idx="1962">
                  <c:v>2859.53</c:v>
                </c:pt>
                <c:pt idx="1963">
                  <c:v>2859.53</c:v>
                </c:pt>
                <c:pt idx="1964">
                  <c:v>2840.23</c:v>
                </c:pt>
                <c:pt idx="1965">
                  <c:v>2864.36</c:v>
                </c:pt>
                <c:pt idx="1966">
                  <c:v>2856.27</c:v>
                </c:pt>
                <c:pt idx="1967">
                  <c:v>2822.24</c:v>
                </c:pt>
                <c:pt idx="1968">
                  <c:v>2826.06</c:v>
                </c:pt>
                <c:pt idx="1969">
                  <c:v>2826.06</c:v>
                </c:pt>
                <c:pt idx="1970">
                  <c:v>2826.06</c:v>
                </c:pt>
                <c:pt idx="1971">
                  <c:v>2826.06</c:v>
                </c:pt>
                <c:pt idx="1972">
                  <c:v>2802.39</c:v>
                </c:pt>
                <c:pt idx="1973">
                  <c:v>2783.02</c:v>
                </c:pt>
                <c:pt idx="1974">
                  <c:v>2788.86</c:v>
                </c:pt>
                <c:pt idx="1975">
                  <c:v>2752.06</c:v>
                </c:pt>
                <c:pt idx="1976">
                  <c:v>2752.06</c:v>
                </c:pt>
                <c:pt idx="1977">
                  <c:v>2752.06</c:v>
                </c:pt>
                <c:pt idx="1978">
                  <c:v>2744.45</c:v>
                </c:pt>
                <c:pt idx="1979">
                  <c:v>2803.27</c:v>
                </c:pt>
                <c:pt idx="1980">
                  <c:v>2826.15</c:v>
                </c:pt>
                <c:pt idx="1981">
                  <c:v>2843.49</c:v>
                </c:pt>
                <c:pt idx="1982">
                  <c:v>2873.34</c:v>
                </c:pt>
                <c:pt idx="1983">
                  <c:v>2873.34</c:v>
                </c:pt>
                <c:pt idx="1984">
                  <c:v>2873.34</c:v>
                </c:pt>
                <c:pt idx="1985">
                  <c:v>2886.73</c:v>
                </c:pt>
                <c:pt idx="1986">
                  <c:v>2885.72</c:v>
                </c:pt>
                <c:pt idx="1987">
                  <c:v>2879.84</c:v>
                </c:pt>
                <c:pt idx="1988">
                  <c:v>2891.64</c:v>
                </c:pt>
                <c:pt idx="1989">
                  <c:v>2886.98</c:v>
                </c:pt>
                <c:pt idx="1990">
                  <c:v>2886.98</c:v>
                </c:pt>
                <c:pt idx="1991">
                  <c:v>2886.98</c:v>
                </c:pt>
                <c:pt idx="1992">
                  <c:v>2889.67</c:v>
                </c:pt>
                <c:pt idx="1993">
                  <c:v>2917.75</c:v>
                </c:pt>
                <c:pt idx="1994">
                  <c:v>2926.46</c:v>
                </c:pt>
                <c:pt idx="1995">
                  <c:v>2954.18</c:v>
                </c:pt>
                <c:pt idx="1996">
                  <c:v>2950.46</c:v>
                </c:pt>
                <c:pt idx="1997">
                  <c:v>2950.46</c:v>
                </c:pt>
                <c:pt idx="1998">
                  <c:v>2950.46</c:v>
                </c:pt>
                <c:pt idx="1999">
                  <c:v>2945.35</c:v>
                </c:pt>
                <c:pt idx="2000">
                  <c:v>2917.38</c:v>
                </c:pt>
                <c:pt idx="2001">
                  <c:v>2913.78</c:v>
                </c:pt>
                <c:pt idx="2002">
                  <c:v>2924.92</c:v>
                </c:pt>
                <c:pt idx="2003">
                  <c:v>2941.76</c:v>
                </c:pt>
                <c:pt idx="2004">
                  <c:v>2941.76</c:v>
                </c:pt>
                <c:pt idx="2005">
                  <c:v>2941.76</c:v>
                </c:pt>
                <c:pt idx="2006">
                  <c:v>2964.33</c:v>
                </c:pt>
                <c:pt idx="2007">
                  <c:v>2973.01</c:v>
                </c:pt>
                <c:pt idx="2008">
                  <c:v>2995.82</c:v>
                </c:pt>
                <c:pt idx="2009">
                  <c:v>2995.82</c:v>
                </c:pt>
                <c:pt idx="2010">
                  <c:v>2990.41</c:v>
                </c:pt>
                <c:pt idx="2011">
                  <c:v>2990.41</c:v>
                </c:pt>
                <c:pt idx="2012">
                  <c:v>2990.41</c:v>
                </c:pt>
                <c:pt idx="2013">
                  <c:v>2975.95</c:v>
                </c:pt>
                <c:pt idx="2014">
                  <c:v>2979.63</c:v>
                </c:pt>
                <c:pt idx="2015">
                  <c:v>2993.07</c:v>
                </c:pt>
                <c:pt idx="2016">
                  <c:v>2999.91</c:v>
                </c:pt>
                <c:pt idx="2017">
                  <c:v>3013.77</c:v>
                </c:pt>
                <c:pt idx="2018">
                  <c:v>3013.77</c:v>
                </c:pt>
                <c:pt idx="2019">
                  <c:v>3013.77</c:v>
                </c:pt>
                <c:pt idx="2020">
                  <c:v>3014.3</c:v>
                </c:pt>
                <c:pt idx="2021">
                  <c:v>3004.04</c:v>
                </c:pt>
                <c:pt idx="2022">
                  <c:v>2984.42</c:v>
                </c:pt>
                <c:pt idx="2023">
                  <c:v>2995.11</c:v>
                </c:pt>
                <c:pt idx="2024">
                  <c:v>2976.61</c:v>
                </c:pt>
                <c:pt idx="2025">
                  <c:v>2976.61</c:v>
                </c:pt>
                <c:pt idx="2026">
                  <c:v>2976.61</c:v>
                </c:pt>
                <c:pt idx="2027">
                  <c:v>2985.03</c:v>
                </c:pt>
                <c:pt idx="2028">
                  <c:v>3005.47</c:v>
                </c:pt>
                <c:pt idx="2029">
                  <c:v>3019.56</c:v>
                </c:pt>
                <c:pt idx="2030">
                  <c:v>3003.67</c:v>
                </c:pt>
                <c:pt idx="2031">
                  <c:v>3025.86</c:v>
                </c:pt>
                <c:pt idx="2032">
                  <c:v>3025.86</c:v>
                </c:pt>
                <c:pt idx="2033">
                  <c:v>3025.86</c:v>
                </c:pt>
                <c:pt idx="2034">
                  <c:v>3020.97</c:v>
                </c:pt>
                <c:pt idx="2035">
                  <c:v>3013.18</c:v>
                </c:pt>
                <c:pt idx="2036">
                  <c:v>2980.38</c:v>
                </c:pt>
                <c:pt idx="2037">
                  <c:v>2953.56</c:v>
                </c:pt>
                <c:pt idx="2038">
                  <c:v>2932.05</c:v>
                </c:pt>
                <c:pt idx="2039">
                  <c:v>2932.05</c:v>
                </c:pt>
                <c:pt idx="2040">
                  <c:v>2932.05</c:v>
                </c:pt>
                <c:pt idx="2041">
                  <c:v>2844.74</c:v>
                </c:pt>
                <c:pt idx="2042">
                  <c:v>2881.77</c:v>
                </c:pt>
                <c:pt idx="2043">
                  <c:v>2883.98</c:v>
                </c:pt>
                <c:pt idx="2044">
                  <c:v>2938.09</c:v>
                </c:pt>
                <c:pt idx="2045">
                  <c:v>2918.65</c:v>
                </c:pt>
                <c:pt idx="2046">
                  <c:v>2918.65</c:v>
                </c:pt>
                <c:pt idx="2047">
                  <c:v>2918.65</c:v>
                </c:pt>
                <c:pt idx="2048">
                  <c:v>2883.75</c:v>
                </c:pt>
                <c:pt idx="2049">
                  <c:v>2926.32</c:v>
                </c:pt>
                <c:pt idx="2050">
                  <c:v>2840.6</c:v>
                </c:pt>
                <c:pt idx="2051">
                  <c:v>2847.6</c:v>
                </c:pt>
                <c:pt idx="2052">
                  <c:v>2888.68</c:v>
                </c:pt>
                <c:pt idx="2053">
                  <c:v>2888.68</c:v>
                </c:pt>
                <c:pt idx="2054">
                  <c:v>2888.68</c:v>
                </c:pt>
                <c:pt idx="2055">
                  <c:v>2923.65</c:v>
                </c:pt>
                <c:pt idx="2056">
                  <c:v>2900.51</c:v>
                </c:pt>
                <c:pt idx="2057">
                  <c:v>2924.43</c:v>
                </c:pt>
                <c:pt idx="2058">
                  <c:v>2922.95</c:v>
                </c:pt>
                <c:pt idx="2059">
                  <c:v>2847.11</c:v>
                </c:pt>
                <c:pt idx="2060">
                  <c:v>2847.11</c:v>
                </c:pt>
                <c:pt idx="2061">
                  <c:v>2847.11</c:v>
                </c:pt>
                <c:pt idx="2062">
                  <c:v>2878.38</c:v>
                </c:pt>
                <c:pt idx="2063">
                  <c:v>2869.16</c:v>
                </c:pt>
                <c:pt idx="2064">
                  <c:v>2887.94</c:v>
                </c:pt>
                <c:pt idx="2065">
                  <c:v>2924.58</c:v>
                </c:pt>
                <c:pt idx="2066">
                  <c:v>2926.46</c:v>
                </c:pt>
                <c:pt idx="2067">
                  <c:v>2926.46</c:v>
                </c:pt>
                <c:pt idx="2068">
                  <c:v>2926.46</c:v>
                </c:pt>
                <c:pt idx="2069">
                  <c:v>2926.46</c:v>
                </c:pt>
                <c:pt idx="2070">
                  <c:v>2906.27</c:v>
                </c:pt>
                <c:pt idx="2071">
                  <c:v>2937.78</c:v>
                </c:pt>
                <c:pt idx="2072">
                  <c:v>2976</c:v>
                </c:pt>
                <c:pt idx="2073">
                  <c:v>2978.71</c:v>
                </c:pt>
                <c:pt idx="2074">
                  <c:v>2978.71</c:v>
                </c:pt>
                <c:pt idx="2075">
                  <c:v>2978.71</c:v>
                </c:pt>
                <c:pt idx="2076">
                  <c:v>2978.43</c:v>
                </c:pt>
                <c:pt idx="2077">
                  <c:v>2979.39</c:v>
                </c:pt>
                <c:pt idx="2078">
                  <c:v>3000.93</c:v>
                </c:pt>
                <c:pt idx="2079">
                  <c:v>3009.57</c:v>
                </c:pt>
                <c:pt idx="2080">
                  <c:v>3007.39</c:v>
                </c:pt>
                <c:pt idx="2081">
                  <c:v>3007.39</c:v>
                </c:pt>
                <c:pt idx="2082">
                  <c:v>3007.39</c:v>
                </c:pt>
                <c:pt idx="2083">
                  <c:v>2997.96</c:v>
                </c:pt>
                <c:pt idx="2084">
                  <c:v>3005.7</c:v>
                </c:pt>
                <c:pt idx="2085">
                  <c:v>3006.73</c:v>
                </c:pt>
                <c:pt idx="2086">
                  <c:v>3006.79</c:v>
                </c:pt>
                <c:pt idx="2087">
                  <c:v>2992.07</c:v>
                </c:pt>
                <c:pt idx="2088">
                  <c:v>2992.07</c:v>
                </c:pt>
                <c:pt idx="2089">
                  <c:v>2992.07</c:v>
                </c:pt>
                <c:pt idx="2090">
                  <c:v>2991.78</c:v>
                </c:pt>
                <c:pt idx="2091">
                  <c:v>2966.6</c:v>
                </c:pt>
                <c:pt idx="2092">
                  <c:v>2984.87</c:v>
                </c:pt>
                <c:pt idx="2093">
                  <c:v>2977.62</c:v>
                </c:pt>
                <c:pt idx="2094">
                  <c:v>2961.79</c:v>
                </c:pt>
                <c:pt idx="2095">
                  <c:v>2961.79</c:v>
                </c:pt>
                <c:pt idx="2096">
                  <c:v>2961.79</c:v>
                </c:pt>
                <c:pt idx="2097">
                  <c:v>2976.74</c:v>
                </c:pt>
                <c:pt idx="2098">
                  <c:v>2940.25</c:v>
                </c:pt>
                <c:pt idx="2099">
                  <c:v>2887.61</c:v>
                </c:pt>
                <c:pt idx="2100">
                  <c:v>2910.63</c:v>
                </c:pt>
                <c:pt idx="2101">
                  <c:v>2952.01</c:v>
                </c:pt>
                <c:pt idx="2102">
                  <c:v>2952.01</c:v>
                </c:pt>
                <c:pt idx="2103">
                  <c:v>2952.01</c:v>
                </c:pt>
                <c:pt idx="2104">
                  <c:v>2938.79</c:v>
                </c:pt>
                <c:pt idx="2105">
                  <c:v>2893.06</c:v>
                </c:pt>
                <c:pt idx="2106">
                  <c:v>2919.4</c:v>
                </c:pt>
                <c:pt idx="2107">
                  <c:v>2938.13</c:v>
                </c:pt>
                <c:pt idx="2108">
                  <c:v>2970.27</c:v>
                </c:pt>
                <c:pt idx="2109">
                  <c:v>2970.27</c:v>
                </c:pt>
                <c:pt idx="2110">
                  <c:v>2970.27</c:v>
                </c:pt>
                <c:pt idx="2111">
                  <c:v>2966.15</c:v>
                </c:pt>
                <c:pt idx="2112">
                  <c:v>2995.68</c:v>
                </c:pt>
                <c:pt idx="2113">
                  <c:v>2989.69</c:v>
                </c:pt>
                <c:pt idx="2114">
                  <c:v>2997.95</c:v>
                </c:pt>
                <c:pt idx="2115">
                  <c:v>2986.2</c:v>
                </c:pt>
                <c:pt idx="2116">
                  <c:v>2986.2</c:v>
                </c:pt>
                <c:pt idx="2117">
                  <c:v>2986.2</c:v>
                </c:pt>
                <c:pt idx="2118">
                  <c:v>3006.72</c:v>
                </c:pt>
                <c:pt idx="2119">
                  <c:v>2995.99</c:v>
                </c:pt>
                <c:pt idx="2120">
                  <c:v>3004.52</c:v>
                </c:pt>
                <c:pt idx="2121">
                  <c:v>3010.29</c:v>
                </c:pt>
                <c:pt idx="2122">
                  <c:v>3022.55</c:v>
                </c:pt>
                <c:pt idx="2123">
                  <c:v>3022.55</c:v>
                </c:pt>
                <c:pt idx="2124">
                  <c:v>3022.55</c:v>
                </c:pt>
                <c:pt idx="2125">
                  <c:v>3039.42</c:v>
                </c:pt>
                <c:pt idx="2126">
                  <c:v>3036.89</c:v>
                </c:pt>
                <c:pt idx="2127">
                  <c:v>3046.77</c:v>
                </c:pt>
                <c:pt idx="2128">
                  <c:v>3037.56</c:v>
                </c:pt>
                <c:pt idx="2129">
                  <c:v>3066.91</c:v>
                </c:pt>
                <c:pt idx="2130">
                  <c:v>3066.91</c:v>
                </c:pt>
                <c:pt idx="2131">
                  <c:v>3066.91</c:v>
                </c:pt>
                <c:pt idx="2132">
                  <c:v>3078.27</c:v>
                </c:pt>
                <c:pt idx="2133">
                  <c:v>3074.62</c:v>
                </c:pt>
                <c:pt idx="2134">
                  <c:v>3076.78</c:v>
                </c:pt>
                <c:pt idx="2135">
                  <c:v>3085.18</c:v>
                </c:pt>
                <c:pt idx="2136">
                  <c:v>3093.08</c:v>
                </c:pt>
                <c:pt idx="2137">
                  <c:v>3093.08</c:v>
                </c:pt>
                <c:pt idx="2138">
                  <c:v>3093.08</c:v>
                </c:pt>
                <c:pt idx="2139">
                  <c:v>3087.01</c:v>
                </c:pt>
                <c:pt idx="2140">
                  <c:v>3091.84</c:v>
                </c:pt>
                <c:pt idx="2141">
                  <c:v>3094.04</c:v>
                </c:pt>
                <c:pt idx="2142">
                  <c:v>3096.63</c:v>
                </c:pt>
                <c:pt idx="2143">
                  <c:v>3120.46</c:v>
                </c:pt>
                <c:pt idx="2144">
                  <c:v>3120.46</c:v>
                </c:pt>
                <c:pt idx="2145">
                  <c:v>3120.46</c:v>
                </c:pt>
                <c:pt idx="2146">
                  <c:v>3122.03</c:v>
                </c:pt>
                <c:pt idx="2147">
                  <c:v>3120.18</c:v>
                </c:pt>
                <c:pt idx="2148">
                  <c:v>3108.46</c:v>
                </c:pt>
                <c:pt idx="2149">
                  <c:v>3103.54</c:v>
                </c:pt>
                <c:pt idx="2150">
                  <c:v>3110.29</c:v>
                </c:pt>
                <c:pt idx="2151">
                  <c:v>3110.29</c:v>
                </c:pt>
                <c:pt idx="2152">
                  <c:v>3110.29</c:v>
                </c:pt>
                <c:pt idx="2153">
                  <c:v>3133.64</c:v>
                </c:pt>
                <c:pt idx="2154">
                  <c:v>3140.52</c:v>
                </c:pt>
                <c:pt idx="2155">
                  <c:v>3153.63</c:v>
                </c:pt>
                <c:pt idx="2156">
                  <c:v>3153.63</c:v>
                </c:pt>
                <c:pt idx="2157">
                  <c:v>3140.98</c:v>
                </c:pt>
                <c:pt idx="2158">
                  <c:v>3140.98</c:v>
                </c:pt>
                <c:pt idx="2159">
                  <c:v>3140.98</c:v>
                </c:pt>
                <c:pt idx="2160">
                  <c:v>3113.87</c:v>
                </c:pt>
                <c:pt idx="2161">
                  <c:v>3093.2</c:v>
                </c:pt>
                <c:pt idx="2162">
                  <c:v>3112.76</c:v>
                </c:pt>
                <c:pt idx="2163">
                  <c:v>3117.43</c:v>
                </c:pt>
                <c:pt idx="2164">
                  <c:v>3145.91</c:v>
                </c:pt>
                <c:pt idx="2165">
                  <c:v>3145.91</c:v>
                </c:pt>
                <c:pt idx="2166">
                  <c:v>3145.91</c:v>
                </c:pt>
                <c:pt idx="2167">
                  <c:v>3135.96</c:v>
                </c:pt>
                <c:pt idx="2168">
                  <c:v>3132.52</c:v>
                </c:pt>
                <c:pt idx="2169">
                  <c:v>3141.63</c:v>
                </c:pt>
                <c:pt idx="2170">
                  <c:v>3168.57</c:v>
                </c:pt>
                <c:pt idx="2171">
                  <c:v>3168.8</c:v>
                </c:pt>
                <c:pt idx="2172">
                  <c:v>3168.8</c:v>
                </c:pt>
                <c:pt idx="2173">
                  <c:v>3168.8</c:v>
                </c:pt>
                <c:pt idx="2174">
                  <c:v>3191.45</c:v>
                </c:pt>
                <c:pt idx="2175">
                  <c:v>3192.52</c:v>
                </c:pt>
                <c:pt idx="2176">
                  <c:v>3191.14</c:v>
                </c:pt>
                <c:pt idx="2177">
                  <c:v>3205.37</c:v>
                </c:pt>
                <c:pt idx="2178">
                  <c:v>3221.22</c:v>
                </c:pt>
                <c:pt idx="2179">
                  <c:v>3221.22</c:v>
                </c:pt>
                <c:pt idx="2180">
                  <c:v>3221.22</c:v>
                </c:pt>
                <c:pt idx="2181">
                  <c:v>3224.01</c:v>
                </c:pt>
                <c:pt idx="2182">
                  <c:v>3223.38</c:v>
                </c:pt>
                <c:pt idx="2183">
                  <c:v>3223.38</c:v>
                </c:pt>
                <c:pt idx="2184">
                  <c:v>3239.91</c:v>
                </c:pt>
                <c:pt idx="2185">
                  <c:v>3240.02</c:v>
                </c:pt>
                <c:pt idx="2186">
                  <c:v>3240.02</c:v>
                </c:pt>
                <c:pt idx="2187">
                  <c:v>3240.02</c:v>
                </c:pt>
                <c:pt idx="2188">
                  <c:v>3221.29</c:v>
                </c:pt>
                <c:pt idx="2189">
                  <c:v>3230.78</c:v>
                </c:pt>
                <c:pt idx="2190">
                  <c:v>3230.78</c:v>
                </c:pt>
                <c:pt idx="2191">
                  <c:v>3257.85</c:v>
                </c:pt>
                <c:pt idx="2192">
                  <c:v>3234.85</c:v>
                </c:pt>
                <c:pt idx="2193">
                  <c:v>3234.85</c:v>
                </c:pt>
                <c:pt idx="2194">
                  <c:v>3234.85</c:v>
                </c:pt>
                <c:pt idx="2195">
                  <c:v>3246.28</c:v>
                </c:pt>
                <c:pt idx="2196">
                  <c:v>3237.18</c:v>
                </c:pt>
                <c:pt idx="2197">
                  <c:v>3253.05</c:v>
                </c:pt>
                <c:pt idx="2198">
                  <c:v>3274.7</c:v>
                </c:pt>
                <c:pt idx="2199">
                  <c:v>3265.35</c:v>
                </c:pt>
                <c:pt idx="2200">
                  <c:v>3265.35</c:v>
                </c:pt>
                <c:pt idx="2201">
                  <c:v>3265.35</c:v>
                </c:pt>
                <c:pt idx="2202">
                  <c:v>3288.13</c:v>
                </c:pt>
                <c:pt idx="2203">
                  <c:v>3283.15</c:v>
                </c:pt>
                <c:pt idx="2204">
                  <c:v>3289.29</c:v>
                </c:pt>
                <c:pt idx="2205">
                  <c:v>3316.81</c:v>
                </c:pt>
                <c:pt idx="2206">
                  <c:v>3329.62</c:v>
                </c:pt>
                <c:pt idx="2207">
                  <c:v>3329.62</c:v>
                </c:pt>
                <c:pt idx="2208">
                  <c:v>3329.62</c:v>
                </c:pt>
                <c:pt idx="2209">
                  <c:v>3329.62</c:v>
                </c:pt>
                <c:pt idx="2210">
                  <c:v>3320.79</c:v>
                </c:pt>
                <c:pt idx="2211">
                  <c:v>3321.75</c:v>
                </c:pt>
                <c:pt idx="2212">
                  <c:v>3325.54</c:v>
                </c:pt>
                <c:pt idx="2213">
                  <c:v>3295.47</c:v>
                </c:pt>
                <c:pt idx="2214">
                  <c:v>3295.47</c:v>
                </c:pt>
                <c:pt idx="2215">
                  <c:v>3295.47</c:v>
                </c:pt>
                <c:pt idx="2216">
                  <c:v>3243.63</c:v>
                </c:pt>
                <c:pt idx="2217">
                  <c:v>3276.24</c:v>
                </c:pt>
                <c:pt idx="2218">
                  <c:v>3273.4</c:v>
                </c:pt>
                <c:pt idx="2219">
                  <c:v>3283.66</c:v>
                </c:pt>
                <c:pt idx="2220">
                  <c:v>3225.52</c:v>
                </c:pt>
                <c:pt idx="2221">
                  <c:v>3225.52</c:v>
                </c:pt>
                <c:pt idx="2222">
                  <c:v>3225.52</c:v>
                </c:pt>
                <c:pt idx="2223">
                  <c:v>3248.92</c:v>
                </c:pt>
                <c:pt idx="2224">
                  <c:v>3297.59</c:v>
                </c:pt>
                <c:pt idx="2225">
                  <c:v>3334.69</c:v>
                </c:pt>
                <c:pt idx="2226">
                  <c:v>3345.78</c:v>
                </c:pt>
                <c:pt idx="2227">
                  <c:v>3327.71</c:v>
                </c:pt>
                <c:pt idx="2228">
                  <c:v>3327.71</c:v>
                </c:pt>
                <c:pt idx="2229">
                  <c:v>3327.71</c:v>
                </c:pt>
                <c:pt idx="2230">
                  <c:v>3352.09</c:v>
                </c:pt>
                <c:pt idx="2231">
                  <c:v>3357.75</c:v>
                </c:pt>
                <c:pt idx="2232">
                  <c:v>3379.45</c:v>
                </c:pt>
                <c:pt idx="2233">
                  <c:v>3373.94</c:v>
                </c:pt>
                <c:pt idx="2234">
                  <c:v>3380.16</c:v>
                </c:pt>
                <c:pt idx="2235">
                  <c:v>3380.16</c:v>
                </c:pt>
                <c:pt idx="2236">
                  <c:v>3380.16</c:v>
                </c:pt>
                <c:pt idx="2237">
                  <c:v>3380.16</c:v>
                </c:pt>
                <c:pt idx="2238">
                  <c:v>3370.29</c:v>
                </c:pt>
                <c:pt idx="2239">
                  <c:v>3386.15</c:v>
                </c:pt>
                <c:pt idx="2240">
                  <c:v>3373.23</c:v>
                </c:pt>
                <c:pt idx="2241">
                  <c:v>3337.75</c:v>
                </c:pt>
                <c:pt idx="2242">
                  <c:v>3337.75</c:v>
                </c:pt>
                <c:pt idx="2243">
                  <c:v>3337.75</c:v>
                </c:pt>
                <c:pt idx="2244">
                  <c:v>3225.89</c:v>
                </c:pt>
                <c:pt idx="2245">
                  <c:v>3128.21</c:v>
                </c:pt>
                <c:pt idx="2246">
                  <c:v>3116.39</c:v>
                </c:pt>
                <c:pt idx="2247">
                  <c:v>2978.76</c:v>
                </c:pt>
                <c:pt idx="2248">
                  <c:v>2954.22</c:v>
                </c:pt>
                <c:pt idx="2249">
                  <c:v>2954.22</c:v>
                </c:pt>
                <c:pt idx="2250">
                  <c:v>2954.22</c:v>
                </c:pt>
                <c:pt idx="2251">
                  <c:v>3090.23</c:v>
                </c:pt>
                <c:pt idx="2252">
                  <c:v>3003.37</c:v>
                </c:pt>
                <c:pt idx="2253">
                  <c:v>3130.12</c:v>
                </c:pt>
                <c:pt idx="2254">
                  <c:v>3023.94</c:v>
                </c:pt>
                <c:pt idx="2255">
                  <c:v>2972.37</c:v>
                </c:pt>
                <c:pt idx="2256">
                  <c:v>2972.37</c:v>
                </c:pt>
                <c:pt idx="2257">
                  <c:v>2972.37</c:v>
                </c:pt>
                <c:pt idx="2258">
                  <c:v>2746.56</c:v>
                </c:pt>
                <c:pt idx="2259">
                  <c:v>2882.23</c:v>
                </c:pt>
                <c:pt idx="2260">
                  <c:v>2741.38</c:v>
                </c:pt>
                <c:pt idx="2261">
                  <c:v>2480.64</c:v>
                </c:pt>
                <c:pt idx="2262">
                  <c:v>2711.02</c:v>
                </c:pt>
                <c:pt idx="2263">
                  <c:v>2711.02</c:v>
                </c:pt>
                <c:pt idx="2264">
                  <c:v>2711.02</c:v>
                </c:pt>
                <c:pt idx="2265">
                  <c:v>2386.13</c:v>
                </c:pt>
                <c:pt idx="2266">
                  <c:v>2529.19</c:v>
                </c:pt>
                <c:pt idx="2267">
                  <c:v>2398.1</c:v>
                </c:pt>
                <c:pt idx="2268">
                  <c:v>2409.39</c:v>
                </c:pt>
                <c:pt idx="2269">
                  <c:v>2304.92</c:v>
                </c:pt>
                <c:pt idx="2270">
                  <c:v>2304.92</c:v>
                </c:pt>
                <c:pt idx="2271">
                  <c:v>2304.92</c:v>
                </c:pt>
                <c:pt idx="2272">
                  <c:v>2237.4</c:v>
                </c:pt>
                <c:pt idx="2273">
                  <c:v>2447.33</c:v>
                </c:pt>
                <c:pt idx="2274">
                  <c:v>2475.56</c:v>
                </c:pt>
                <c:pt idx="2275">
                  <c:v>2630.07</c:v>
                </c:pt>
                <c:pt idx="2276">
                  <c:v>2541.4699999999998</c:v>
                </c:pt>
                <c:pt idx="2277">
                  <c:v>2541.4699999999998</c:v>
                </c:pt>
                <c:pt idx="2278">
                  <c:v>2541.4699999999998</c:v>
                </c:pt>
                <c:pt idx="2279">
                  <c:v>2626.65</c:v>
                </c:pt>
                <c:pt idx="2280">
                  <c:v>2584.59</c:v>
                </c:pt>
                <c:pt idx="2281">
                  <c:v>2470.5</c:v>
                </c:pt>
                <c:pt idx="2282">
                  <c:v>2526.9</c:v>
                </c:pt>
                <c:pt idx="2283">
                  <c:v>2488.65</c:v>
                </c:pt>
                <c:pt idx="2284">
                  <c:v>2488.65</c:v>
                </c:pt>
                <c:pt idx="2285">
                  <c:v>2488.65</c:v>
                </c:pt>
                <c:pt idx="2286">
                  <c:v>2663.68</c:v>
                </c:pt>
                <c:pt idx="2287">
                  <c:v>2659.41</c:v>
                </c:pt>
                <c:pt idx="2288">
                  <c:v>2749.98</c:v>
                </c:pt>
                <c:pt idx="2289">
                  <c:v>2789.82</c:v>
                </c:pt>
                <c:pt idx="2290">
                  <c:v>2789.82</c:v>
                </c:pt>
                <c:pt idx="2291">
                  <c:v>2789.82</c:v>
                </c:pt>
                <c:pt idx="2292">
                  <c:v>2789.82</c:v>
                </c:pt>
                <c:pt idx="2293">
                  <c:v>2761.63</c:v>
                </c:pt>
                <c:pt idx="2294">
                  <c:v>2846.06</c:v>
                </c:pt>
                <c:pt idx="2295">
                  <c:v>2783.36</c:v>
                </c:pt>
                <c:pt idx="2296">
                  <c:v>2799.55</c:v>
                </c:pt>
                <c:pt idx="2297">
                  <c:v>2874.56</c:v>
                </c:pt>
                <c:pt idx="2298">
                  <c:v>2874.56</c:v>
                </c:pt>
                <c:pt idx="2299">
                  <c:v>2874.56</c:v>
                </c:pt>
                <c:pt idx="2300">
                  <c:v>2823.16</c:v>
                </c:pt>
                <c:pt idx="2301">
                  <c:v>2736.56</c:v>
                </c:pt>
                <c:pt idx="2302">
                  <c:v>2799.31</c:v>
                </c:pt>
                <c:pt idx="2303">
                  <c:v>2797.8</c:v>
                </c:pt>
                <c:pt idx="2304">
                  <c:v>2836.74</c:v>
                </c:pt>
                <c:pt idx="2305">
                  <c:v>2836.74</c:v>
                </c:pt>
                <c:pt idx="2306">
                  <c:v>2836.74</c:v>
                </c:pt>
                <c:pt idx="2307">
                  <c:v>2878.48</c:v>
                </c:pt>
                <c:pt idx="2308">
                  <c:v>2863.39</c:v>
                </c:pt>
                <c:pt idx="2309">
                  <c:v>2939.51</c:v>
                </c:pt>
                <c:pt idx="2310">
                  <c:v>2912.43</c:v>
                </c:pt>
                <c:pt idx="2311">
                  <c:v>2830.71</c:v>
                </c:pt>
                <c:pt idx="2312">
                  <c:v>2830.71</c:v>
                </c:pt>
                <c:pt idx="2313">
                  <c:v>2830.71</c:v>
                </c:pt>
                <c:pt idx="2314">
                  <c:v>2842.74</c:v>
                </c:pt>
                <c:pt idx="2315">
                  <c:v>2868.44</c:v>
                </c:pt>
                <c:pt idx="2316">
                  <c:v>2848.42</c:v>
                </c:pt>
                <c:pt idx="2317">
                  <c:v>2881.19</c:v>
                </c:pt>
                <c:pt idx="2318">
                  <c:v>2929.8</c:v>
                </c:pt>
                <c:pt idx="2319">
                  <c:v>2929.8</c:v>
                </c:pt>
                <c:pt idx="2320">
                  <c:v>2929.8</c:v>
                </c:pt>
                <c:pt idx="2321">
                  <c:v>2930.32</c:v>
                </c:pt>
                <c:pt idx="2322">
                  <c:v>2870.12</c:v>
                </c:pt>
                <c:pt idx="2323">
                  <c:v>2820</c:v>
                </c:pt>
                <c:pt idx="2324">
                  <c:v>2852.5</c:v>
                </c:pt>
                <c:pt idx="2325">
                  <c:v>2863.7</c:v>
                </c:pt>
                <c:pt idx="2326">
                  <c:v>2863.7</c:v>
                </c:pt>
                <c:pt idx="2327">
                  <c:v>2863.7</c:v>
                </c:pt>
                <c:pt idx="2328">
                  <c:v>2953.91</c:v>
                </c:pt>
                <c:pt idx="2329">
                  <c:v>2922.94</c:v>
                </c:pt>
                <c:pt idx="2330">
                  <c:v>2971.61</c:v>
                </c:pt>
                <c:pt idx="2331">
                  <c:v>2948.51</c:v>
                </c:pt>
                <c:pt idx="2332">
                  <c:v>2955.45</c:v>
                </c:pt>
                <c:pt idx="2333">
                  <c:v>2955.45</c:v>
                </c:pt>
                <c:pt idx="2334">
                  <c:v>2955.45</c:v>
                </c:pt>
                <c:pt idx="2335">
                  <c:v>2955.45</c:v>
                </c:pt>
                <c:pt idx="2336">
                  <c:v>2991.77</c:v>
                </c:pt>
                <c:pt idx="2337">
                  <c:v>3036.13</c:v>
                </c:pt>
                <c:pt idx="2338">
                  <c:v>3029.73</c:v>
                </c:pt>
                <c:pt idx="2339">
                  <c:v>3044.31</c:v>
                </c:pt>
                <c:pt idx="2340">
                  <c:v>3044.31</c:v>
                </c:pt>
                <c:pt idx="2341">
                  <c:v>3044.31</c:v>
                </c:pt>
                <c:pt idx="2342">
                  <c:v>3055.73</c:v>
                </c:pt>
                <c:pt idx="2343">
                  <c:v>3080.82</c:v>
                </c:pt>
                <c:pt idx="2344">
                  <c:v>3122.87</c:v>
                </c:pt>
                <c:pt idx="2345">
                  <c:v>3112.35</c:v>
                </c:pt>
                <c:pt idx="2346">
                  <c:v>3193.93</c:v>
                </c:pt>
                <c:pt idx="2347">
                  <c:v>3193.93</c:v>
                </c:pt>
                <c:pt idx="2348">
                  <c:v>3193.93</c:v>
                </c:pt>
                <c:pt idx="2349">
                  <c:v>3232.39</c:v>
                </c:pt>
                <c:pt idx="2350">
                  <c:v>3207.18</c:v>
                </c:pt>
                <c:pt idx="2351">
                  <c:v>3190.14</c:v>
                </c:pt>
                <c:pt idx="2352">
                  <c:v>3002.1</c:v>
                </c:pt>
                <c:pt idx="2353">
                  <c:v>3041.31</c:v>
                </c:pt>
                <c:pt idx="2354">
                  <c:v>3041.31</c:v>
                </c:pt>
                <c:pt idx="2355">
                  <c:v>3041.31</c:v>
                </c:pt>
                <c:pt idx="2356">
                  <c:v>3066.59</c:v>
                </c:pt>
                <c:pt idx="2357">
                  <c:v>3124.74</c:v>
                </c:pt>
                <c:pt idx="2358">
                  <c:v>3113.49</c:v>
                </c:pt>
                <c:pt idx="2359">
                  <c:v>3115.34</c:v>
                </c:pt>
                <c:pt idx="2360">
                  <c:v>3097.74</c:v>
                </c:pt>
                <c:pt idx="2361">
                  <c:v>3097.74</c:v>
                </c:pt>
                <c:pt idx="2362">
                  <c:v>3097.74</c:v>
                </c:pt>
                <c:pt idx="2363">
                  <c:v>3117.86</c:v>
                </c:pt>
                <c:pt idx="2364">
                  <c:v>3131.29</c:v>
                </c:pt>
                <c:pt idx="2365">
                  <c:v>3050.33</c:v>
                </c:pt>
                <c:pt idx="2366">
                  <c:v>3083.76</c:v>
                </c:pt>
                <c:pt idx="2367">
                  <c:v>3009.05</c:v>
                </c:pt>
                <c:pt idx="2368">
                  <c:v>3009.05</c:v>
                </c:pt>
                <c:pt idx="2369">
                  <c:v>3009.05</c:v>
                </c:pt>
                <c:pt idx="2370">
                  <c:v>3053.24</c:v>
                </c:pt>
                <c:pt idx="2371">
                  <c:v>3100.29</c:v>
                </c:pt>
                <c:pt idx="2372">
                  <c:v>3115.86</c:v>
                </c:pt>
                <c:pt idx="2373">
                  <c:v>3130.01</c:v>
                </c:pt>
                <c:pt idx="2374">
                  <c:v>3130.01</c:v>
                </c:pt>
                <c:pt idx="2375">
                  <c:v>3130.01</c:v>
                </c:pt>
                <c:pt idx="2376">
                  <c:v>3130.01</c:v>
                </c:pt>
                <c:pt idx="2377">
                  <c:v>3179.72</c:v>
                </c:pt>
                <c:pt idx="2378">
                  <c:v>3145.32</c:v>
                </c:pt>
                <c:pt idx="2379">
                  <c:v>3169.94</c:v>
                </c:pt>
                <c:pt idx="2380">
                  <c:v>3152.05</c:v>
                </c:pt>
                <c:pt idx="2381">
                  <c:v>3185.04</c:v>
                </c:pt>
                <c:pt idx="2382">
                  <c:v>3185.04</c:v>
                </c:pt>
                <c:pt idx="2383">
                  <c:v>3185.04</c:v>
                </c:pt>
                <c:pt idx="2384">
                  <c:v>3155.22</c:v>
                </c:pt>
                <c:pt idx="2385">
                  <c:v>3197.52</c:v>
                </c:pt>
                <c:pt idx="2386">
                  <c:v>3226.56</c:v>
                </c:pt>
                <c:pt idx="2387">
                  <c:v>3215.57</c:v>
                </c:pt>
                <c:pt idx="2388">
                  <c:v>3224.73</c:v>
                </c:pt>
                <c:pt idx="2389">
                  <c:v>3224.73</c:v>
                </c:pt>
                <c:pt idx="2390">
                  <c:v>3224.73</c:v>
                </c:pt>
                <c:pt idx="2391">
                  <c:v>3251.84</c:v>
                </c:pt>
                <c:pt idx="2392">
                  <c:v>3257.3</c:v>
                </c:pt>
                <c:pt idx="2393">
                  <c:v>3276.02</c:v>
                </c:pt>
                <c:pt idx="2394">
                  <c:v>3235.66</c:v>
                </c:pt>
                <c:pt idx="2395">
                  <c:v>3215.63</c:v>
                </c:pt>
                <c:pt idx="2396">
                  <c:v>3215.63</c:v>
                </c:pt>
                <c:pt idx="2397">
                  <c:v>3215.63</c:v>
                </c:pt>
                <c:pt idx="2398">
                  <c:v>3239.41</c:v>
                </c:pt>
                <c:pt idx="2399">
                  <c:v>3218.44</c:v>
                </c:pt>
                <c:pt idx="2400">
                  <c:v>3258.44</c:v>
                </c:pt>
                <c:pt idx="2401">
                  <c:v>3246.22</c:v>
                </c:pt>
                <c:pt idx="2402">
                  <c:v>3271.12</c:v>
                </c:pt>
                <c:pt idx="2403">
                  <c:v>3271.12</c:v>
                </c:pt>
                <c:pt idx="2404">
                  <c:v>3271.12</c:v>
                </c:pt>
                <c:pt idx="2405">
                  <c:v>3294.61</c:v>
                </c:pt>
                <c:pt idx="2406">
                  <c:v>3306.51</c:v>
                </c:pt>
                <c:pt idx="2407">
                  <c:v>3327.77</c:v>
                </c:pt>
                <c:pt idx="2408">
                  <c:v>3349.16</c:v>
                </c:pt>
                <c:pt idx="2409">
                  <c:v>3351.28</c:v>
                </c:pt>
                <c:pt idx="2410">
                  <c:v>3351.28</c:v>
                </c:pt>
                <c:pt idx="2411">
                  <c:v>3351.28</c:v>
                </c:pt>
                <c:pt idx="2412">
                  <c:v>3360.47</c:v>
                </c:pt>
                <c:pt idx="2413">
                  <c:v>3333.69</c:v>
                </c:pt>
                <c:pt idx="2414">
                  <c:v>3380.35</c:v>
                </c:pt>
                <c:pt idx="2415">
                  <c:v>3373.43</c:v>
                </c:pt>
                <c:pt idx="2416">
                  <c:v>3372.85</c:v>
                </c:pt>
                <c:pt idx="2417">
                  <c:v>3372.85</c:v>
                </c:pt>
                <c:pt idx="2418">
                  <c:v>3372.85</c:v>
                </c:pt>
                <c:pt idx="2419">
                  <c:v>3381.99</c:v>
                </c:pt>
                <c:pt idx="2420">
                  <c:v>3389.78</c:v>
                </c:pt>
                <c:pt idx="2421">
                  <c:v>3374.85</c:v>
                </c:pt>
                <c:pt idx="2422">
                  <c:v>3385.51</c:v>
                </c:pt>
                <c:pt idx="2423">
                  <c:v>3397.16</c:v>
                </c:pt>
                <c:pt idx="2424">
                  <c:v>3397.16</c:v>
                </c:pt>
                <c:pt idx="2425">
                  <c:v>3397.16</c:v>
                </c:pt>
                <c:pt idx="2426">
                  <c:v>3431.28</c:v>
                </c:pt>
                <c:pt idx="2427">
                  <c:v>3443.62</c:v>
                </c:pt>
                <c:pt idx="2428">
                  <c:v>3478.73</c:v>
                </c:pt>
                <c:pt idx="2429">
                  <c:v>3484.55</c:v>
                </c:pt>
                <c:pt idx="2430">
                  <c:v>3508.01</c:v>
                </c:pt>
                <c:pt idx="2431">
                  <c:v>3508.01</c:v>
                </c:pt>
                <c:pt idx="2432">
                  <c:v>3508.01</c:v>
                </c:pt>
                <c:pt idx="2433">
                  <c:v>3500.31</c:v>
                </c:pt>
                <c:pt idx="2434">
                  <c:v>3526.65</c:v>
                </c:pt>
                <c:pt idx="2435">
                  <c:v>3580.84</c:v>
                </c:pt>
                <c:pt idx="2436">
                  <c:v>3455.06</c:v>
                </c:pt>
                <c:pt idx="2437">
                  <c:v>3426.96</c:v>
                </c:pt>
                <c:pt idx="2438">
                  <c:v>3426.96</c:v>
                </c:pt>
                <c:pt idx="2439">
                  <c:v>3426.96</c:v>
                </c:pt>
                <c:pt idx="2440">
                  <c:v>3426.96</c:v>
                </c:pt>
                <c:pt idx="2441">
                  <c:v>3331.84</c:v>
                </c:pt>
                <c:pt idx="2442">
                  <c:v>3398.96</c:v>
                </c:pt>
                <c:pt idx="2443">
                  <c:v>3339.19</c:v>
                </c:pt>
                <c:pt idx="2444">
                  <c:v>3340.97</c:v>
                </c:pt>
                <c:pt idx="2445">
                  <c:v>3340.97</c:v>
                </c:pt>
                <c:pt idx="2446">
                  <c:v>3340.97</c:v>
                </c:pt>
                <c:pt idx="2447">
                  <c:v>3383.54</c:v>
                </c:pt>
                <c:pt idx="2448">
                  <c:v>3401.2</c:v>
                </c:pt>
                <c:pt idx="2449">
                  <c:v>3385.49</c:v>
                </c:pt>
                <c:pt idx="2450">
                  <c:v>3357.01</c:v>
                </c:pt>
                <c:pt idx="2451">
                  <c:v>3319.47</c:v>
                </c:pt>
                <c:pt idx="2452">
                  <c:v>3319.47</c:v>
                </c:pt>
                <c:pt idx="2453">
                  <c:v>3319.47</c:v>
                </c:pt>
                <c:pt idx="2454">
                  <c:v>3281.06</c:v>
                </c:pt>
                <c:pt idx="2455">
                  <c:v>3315.57</c:v>
                </c:pt>
                <c:pt idx="2456">
                  <c:v>3236.92</c:v>
                </c:pt>
                <c:pt idx="2457">
                  <c:v>3246.59</c:v>
                </c:pt>
                <c:pt idx="2458">
                  <c:v>3298.46</c:v>
                </c:pt>
                <c:pt idx="2459">
                  <c:v>3298.46</c:v>
                </c:pt>
                <c:pt idx="2460">
                  <c:v>3298.46</c:v>
                </c:pt>
                <c:pt idx="2461">
                  <c:v>3351.6</c:v>
                </c:pt>
                <c:pt idx="2462">
                  <c:v>3335.47</c:v>
                </c:pt>
                <c:pt idx="2463">
                  <c:v>3363</c:v>
                </c:pt>
                <c:pt idx="2464">
                  <c:v>3380.8</c:v>
                </c:pt>
                <c:pt idx="2465">
                  <c:v>3348.44</c:v>
                </c:pt>
                <c:pt idx="2466">
                  <c:v>3348.44</c:v>
                </c:pt>
                <c:pt idx="2467">
                  <c:v>3348.44</c:v>
                </c:pt>
                <c:pt idx="2468">
                  <c:v>3408.63</c:v>
                </c:pt>
                <c:pt idx="2469">
                  <c:v>3360.95</c:v>
                </c:pt>
                <c:pt idx="2470">
                  <c:v>3419.45</c:v>
                </c:pt>
                <c:pt idx="2471">
                  <c:v>3446.83</c:v>
                </c:pt>
                <c:pt idx="2472">
                  <c:v>3477.13</c:v>
                </c:pt>
                <c:pt idx="2473">
                  <c:v>3477.13</c:v>
                </c:pt>
                <c:pt idx="2474">
                  <c:v>3477.13</c:v>
                </c:pt>
                <c:pt idx="2475">
                  <c:v>3534.22</c:v>
                </c:pt>
                <c:pt idx="2476">
                  <c:v>3511.93</c:v>
                </c:pt>
                <c:pt idx="2477">
                  <c:v>3488.67</c:v>
                </c:pt>
                <c:pt idx="2478">
                  <c:v>3483.34</c:v>
                </c:pt>
                <c:pt idx="2479">
                  <c:v>3483.81</c:v>
                </c:pt>
                <c:pt idx="2480">
                  <c:v>3483.81</c:v>
                </c:pt>
                <c:pt idx="2481">
                  <c:v>3483.81</c:v>
                </c:pt>
                <c:pt idx="2482">
                  <c:v>3426.92</c:v>
                </c:pt>
                <c:pt idx="2483">
                  <c:v>3443.12</c:v>
                </c:pt>
                <c:pt idx="2484">
                  <c:v>3435.56</c:v>
                </c:pt>
                <c:pt idx="2485">
                  <c:v>3453.49</c:v>
                </c:pt>
                <c:pt idx="2486">
                  <c:v>3465.39</c:v>
                </c:pt>
                <c:pt idx="2487">
                  <c:v>3465.39</c:v>
                </c:pt>
                <c:pt idx="2488">
                  <c:v>3465.39</c:v>
                </c:pt>
                <c:pt idx="2489">
                  <c:v>3400.97</c:v>
                </c:pt>
                <c:pt idx="2490">
                  <c:v>3390.68</c:v>
                </c:pt>
                <c:pt idx="2491">
                  <c:v>3271.03</c:v>
                </c:pt>
                <c:pt idx="2492">
                  <c:v>3310.11</c:v>
                </c:pt>
                <c:pt idx="2493">
                  <c:v>3269.96</c:v>
                </c:pt>
                <c:pt idx="2494">
                  <c:v>3269.96</c:v>
                </c:pt>
                <c:pt idx="2495">
                  <c:v>3269.96</c:v>
                </c:pt>
                <c:pt idx="2496">
                  <c:v>3310.24</c:v>
                </c:pt>
                <c:pt idx="2497">
                  <c:v>3369.16</c:v>
                </c:pt>
                <c:pt idx="2498">
                  <c:v>3443.44</c:v>
                </c:pt>
                <c:pt idx="2499">
                  <c:v>3510.45</c:v>
                </c:pt>
                <c:pt idx="2500">
                  <c:v>3509.44</c:v>
                </c:pt>
                <c:pt idx="2501">
                  <c:v>3509.44</c:v>
                </c:pt>
                <c:pt idx="2502">
                  <c:v>3509.44</c:v>
                </c:pt>
                <c:pt idx="2503">
                  <c:v>3550.5</c:v>
                </c:pt>
                <c:pt idx="2504">
                  <c:v>3545.53</c:v>
                </c:pt>
                <c:pt idx="2505">
                  <c:v>3572.66</c:v>
                </c:pt>
                <c:pt idx="2506">
                  <c:v>3537.01</c:v>
                </c:pt>
                <c:pt idx="2507">
                  <c:v>3585.15</c:v>
                </c:pt>
                <c:pt idx="2508">
                  <c:v>3585.15</c:v>
                </c:pt>
                <c:pt idx="2509">
                  <c:v>3585.15</c:v>
                </c:pt>
                <c:pt idx="2510">
                  <c:v>3626.91</c:v>
                </c:pt>
                <c:pt idx="2511">
                  <c:v>3609.53</c:v>
                </c:pt>
                <c:pt idx="2512">
                  <c:v>3567.79</c:v>
                </c:pt>
                <c:pt idx="2513">
                  <c:v>3581.87</c:v>
                </c:pt>
                <c:pt idx="2514">
                  <c:v>3557.54</c:v>
                </c:pt>
                <c:pt idx="2515">
                  <c:v>3557.54</c:v>
                </c:pt>
                <c:pt idx="2516">
                  <c:v>3557.54</c:v>
                </c:pt>
                <c:pt idx="2517">
                  <c:v>3577.59</c:v>
                </c:pt>
                <c:pt idx="2518">
                  <c:v>3635.41</c:v>
                </c:pt>
                <c:pt idx="2519">
                  <c:v>3629.65</c:v>
                </c:pt>
                <c:pt idx="2520">
                  <c:v>3629.65</c:v>
                </c:pt>
                <c:pt idx="2521">
                  <c:v>3638.35</c:v>
                </c:pt>
                <c:pt idx="2522">
                  <c:v>3638.35</c:v>
                </c:pt>
                <c:pt idx="2523">
                  <c:v>3638.35</c:v>
                </c:pt>
                <c:pt idx="2524">
                  <c:v>3621.63</c:v>
                </c:pt>
                <c:pt idx="2525">
                  <c:v>3662.45</c:v>
                </c:pt>
                <c:pt idx="2526">
                  <c:v>3669.01</c:v>
                </c:pt>
                <c:pt idx="2527">
                  <c:v>3666.72</c:v>
                </c:pt>
                <c:pt idx="2528">
                  <c:v>3699.12</c:v>
                </c:pt>
                <c:pt idx="2529">
                  <c:v>3699.12</c:v>
                </c:pt>
                <c:pt idx="2530">
                  <c:v>3699.12</c:v>
                </c:pt>
                <c:pt idx="2531">
                  <c:v>3691.96</c:v>
                </c:pt>
                <c:pt idx="2532">
                  <c:v>3702.25</c:v>
                </c:pt>
                <c:pt idx="2533">
                  <c:v>3672.82</c:v>
                </c:pt>
                <c:pt idx="2534">
                  <c:v>3668.1</c:v>
                </c:pt>
                <c:pt idx="2535">
                  <c:v>3663.46</c:v>
                </c:pt>
                <c:pt idx="2536">
                  <c:v>3663.46</c:v>
                </c:pt>
                <c:pt idx="2537">
                  <c:v>3663.46</c:v>
                </c:pt>
                <c:pt idx="2538">
                  <c:v>3647.49</c:v>
                </c:pt>
                <c:pt idx="2539">
                  <c:v>3694.62</c:v>
                </c:pt>
                <c:pt idx="2540">
                  <c:v>3701.17</c:v>
                </c:pt>
                <c:pt idx="2541">
                  <c:v>3722.48</c:v>
                </c:pt>
                <c:pt idx="2542">
                  <c:v>3709.41</c:v>
                </c:pt>
                <c:pt idx="2543">
                  <c:v>3709.41</c:v>
                </c:pt>
                <c:pt idx="2544">
                  <c:v>3709.41</c:v>
                </c:pt>
                <c:pt idx="2545">
                  <c:v>3694.92</c:v>
                </c:pt>
                <c:pt idx="2546">
                  <c:v>3687.26</c:v>
                </c:pt>
                <c:pt idx="2547">
                  <c:v>3690.01</c:v>
                </c:pt>
                <c:pt idx="2548">
                  <c:v>3703.06</c:v>
                </c:pt>
                <c:pt idx="2549">
                  <c:v>3703.06</c:v>
                </c:pt>
                <c:pt idx="2550">
                  <c:v>3703.06</c:v>
                </c:pt>
                <c:pt idx="2551">
                  <c:v>3703.06</c:v>
                </c:pt>
                <c:pt idx="2552">
                  <c:v>3735.36</c:v>
                </c:pt>
                <c:pt idx="2553">
                  <c:v>3727.04</c:v>
                </c:pt>
                <c:pt idx="2554">
                  <c:v>3732.04</c:v>
                </c:pt>
                <c:pt idx="2555">
                  <c:v>3756.07</c:v>
                </c:pt>
                <c:pt idx="2556">
                  <c:v>3756.07</c:v>
                </c:pt>
                <c:pt idx="2557">
                  <c:v>3756.07</c:v>
                </c:pt>
                <c:pt idx="2558">
                  <c:v>3756.07</c:v>
                </c:pt>
                <c:pt idx="2559">
                  <c:v>3700.65</c:v>
                </c:pt>
                <c:pt idx="2560">
                  <c:v>3726.86</c:v>
                </c:pt>
                <c:pt idx="2561">
                  <c:v>3748.14</c:v>
                </c:pt>
                <c:pt idx="2562">
                  <c:v>3803.79</c:v>
                </c:pt>
                <c:pt idx="2563">
                  <c:v>3824.68</c:v>
                </c:pt>
                <c:pt idx="2564">
                  <c:v>3824.68</c:v>
                </c:pt>
                <c:pt idx="2565">
                  <c:v>3824.68</c:v>
                </c:pt>
                <c:pt idx="2566">
                  <c:v>3799.61</c:v>
                </c:pt>
                <c:pt idx="2567">
                  <c:v>3801.19</c:v>
                </c:pt>
                <c:pt idx="2568">
                  <c:v>3809.84</c:v>
                </c:pt>
                <c:pt idx="2569">
                  <c:v>3795.54</c:v>
                </c:pt>
                <c:pt idx="2570">
                  <c:v>3768.25</c:v>
                </c:pt>
                <c:pt idx="2571">
                  <c:v>3768.25</c:v>
                </c:pt>
                <c:pt idx="2572">
                  <c:v>3768.25</c:v>
                </c:pt>
                <c:pt idx="2573">
                  <c:v>3768.25</c:v>
                </c:pt>
                <c:pt idx="2574">
                  <c:v>3798.91</c:v>
                </c:pt>
                <c:pt idx="2575">
                  <c:v>3851.85</c:v>
                </c:pt>
                <c:pt idx="2576">
                  <c:v>3853.07</c:v>
                </c:pt>
                <c:pt idx="2577">
                  <c:v>3841.47</c:v>
                </c:pt>
                <c:pt idx="2578">
                  <c:v>3841.47</c:v>
                </c:pt>
                <c:pt idx="2579">
                  <c:v>3841.47</c:v>
                </c:pt>
                <c:pt idx="2580">
                  <c:v>3855.36</c:v>
                </c:pt>
                <c:pt idx="2581">
                  <c:v>3849.62</c:v>
                </c:pt>
                <c:pt idx="2582">
                  <c:v>3750.77</c:v>
                </c:pt>
                <c:pt idx="2583">
                  <c:v>3787.38</c:v>
                </c:pt>
                <c:pt idx="2584">
                  <c:v>3714.24</c:v>
                </c:pt>
                <c:pt idx="2585">
                  <c:v>3714.24</c:v>
                </c:pt>
                <c:pt idx="2586">
                  <c:v>3714.24</c:v>
                </c:pt>
                <c:pt idx="2587">
                  <c:v>3773.86</c:v>
                </c:pt>
                <c:pt idx="2588">
                  <c:v>3826.31</c:v>
                </c:pt>
                <c:pt idx="2589">
                  <c:v>3830.17</c:v>
                </c:pt>
                <c:pt idx="2590">
                  <c:v>3871.74</c:v>
                </c:pt>
                <c:pt idx="2591">
                  <c:v>3886.83</c:v>
                </c:pt>
                <c:pt idx="2592">
                  <c:v>3886.83</c:v>
                </c:pt>
                <c:pt idx="2593">
                  <c:v>3886.83</c:v>
                </c:pt>
                <c:pt idx="2594">
                  <c:v>3915.59</c:v>
                </c:pt>
                <c:pt idx="2595">
                  <c:v>3911.23</c:v>
                </c:pt>
                <c:pt idx="2596">
                  <c:v>3909.88</c:v>
                </c:pt>
                <c:pt idx="2597">
                  <c:v>3916.38</c:v>
                </c:pt>
                <c:pt idx="2598">
                  <c:v>3934.83</c:v>
                </c:pt>
                <c:pt idx="2599">
                  <c:v>3934.83</c:v>
                </c:pt>
                <c:pt idx="2600">
                  <c:v>3934.83</c:v>
                </c:pt>
                <c:pt idx="2601">
                  <c:v>3934.83</c:v>
                </c:pt>
                <c:pt idx="2602">
                  <c:v>3932.59</c:v>
                </c:pt>
                <c:pt idx="2603">
                  <c:v>3931.33</c:v>
                </c:pt>
                <c:pt idx="2604">
                  <c:v>3913.97</c:v>
                </c:pt>
                <c:pt idx="2605">
                  <c:v>3906.71</c:v>
                </c:pt>
                <c:pt idx="2606">
                  <c:v>3906.71</c:v>
                </c:pt>
                <c:pt idx="2607">
                  <c:v>3906.71</c:v>
                </c:pt>
                <c:pt idx="2608">
                  <c:v>3876.5</c:v>
                </c:pt>
                <c:pt idx="2609">
                  <c:v>3881.37</c:v>
                </c:pt>
                <c:pt idx="2610">
                  <c:v>3925.43</c:v>
                </c:pt>
                <c:pt idx="2611">
                  <c:v>3829.34</c:v>
                </c:pt>
                <c:pt idx="2612">
                  <c:v>3811.15</c:v>
                </c:pt>
                <c:pt idx="2613">
                  <c:v>3811.15</c:v>
                </c:pt>
                <c:pt idx="2614">
                  <c:v>3811.15</c:v>
                </c:pt>
                <c:pt idx="2615">
                  <c:v>3901.82</c:v>
                </c:pt>
                <c:pt idx="2616">
                  <c:v>3870.29</c:v>
                </c:pt>
                <c:pt idx="2617">
                  <c:v>3819.72</c:v>
                </c:pt>
                <c:pt idx="2618">
                  <c:v>3768.47</c:v>
                </c:pt>
                <c:pt idx="2619">
                  <c:v>3841.94</c:v>
                </c:pt>
                <c:pt idx="2620">
                  <c:v>3841.94</c:v>
                </c:pt>
                <c:pt idx="2621">
                  <c:v>3841.94</c:v>
                </c:pt>
                <c:pt idx="2622">
                  <c:v>3821.35</c:v>
                </c:pt>
                <c:pt idx="2623">
                  <c:v>3875.44</c:v>
                </c:pt>
                <c:pt idx="2624">
                  <c:v>3898.81</c:v>
                </c:pt>
                <c:pt idx="2625">
                  <c:v>3939.34</c:v>
                </c:pt>
                <c:pt idx="2626">
                  <c:v>3943.34</c:v>
                </c:pt>
                <c:pt idx="2627">
                  <c:v>3943.34</c:v>
                </c:pt>
                <c:pt idx="2628">
                  <c:v>3943.34</c:v>
                </c:pt>
                <c:pt idx="2629">
                  <c:v>3968.94</c:v>
                </c:pt>
                <c:pt idx="2630">
                  <c:v>3962.71</c:v>
                </c:pt>
                <c:pt idx="2631">
                  <c:v>3974.12</c:v>
                </c:pt>
                <c:pt idx="2632">
                  <c:v>3915.46</c:v>
                </c:pt>
                <c:pt idx="2633">
                  <c:v>3913.1</c:v>
                </c:pt>
                <c:pt idx="2634">
                  <c:v>3913.1</c:v>
                </c:pt>
                <c:pt idx="2635">
                  <c:v>3913.1</c:v>
                </c:pt>
                <c:pt idx="2636">
                  <c:v>3940.59</c:v>
                </c:pt>
                <c:pt idx="2637">
                  <c:v>3910.52</c:v>
                </c:pt>
                <c:pt idx="2638">
                  <c:v>3889.14</c:v>
                </c:pt>
                <c:pt idx="2639">
                  <c:v>3909.52</c:v>
                </c:pt>
                <c:pt idx="2640">
                  <c:v>3974.54</c:v>
                </c:pt>
                <c:pt idx="2641">
                  <c:v>3974.54</c:v>
                </c:pt>
                <c:pt idx="2642">
                  <c:v>3974.54</c:v>
                </c:pt>
                <c:pt idx="2643">
                  <c:v>3971.09</c:v>
                </c:pt>
                <c:pt idx="2644">
                  <c:v>3958.55</c:v>
                </c:pt>
                <c:pt idx="2645">
                  <c:v>3972.89</c:v>
                </c:pt>
                <c:pt idx="2646">
                  <c:v>4019.87</c:v>
                </c:pt>
                <c:pt idx="2647">
                  <c:v>4019.87</c:v>
                </c:pt>
                <c:pt idx="2648">
                  <c:v>4019.87</c:v>
                </c:pt>
                <c:pt idx="2649">
                  <c:v>4019.87</c:v>
                </c:pt>
                <c:pt idx="2650">
                  <c:v>4077.91</c:v>
                </c:pt>
                <c:pt idx="2651">
                  <c:v>4073.94</c:v>
                </c:pt>
                <c:pt idx="2652">
                  <c:v>4079.95</c:v>
                </c:pt>
                <c:pt idx="2653">
                  <c:v>4097.17</c:v>
                </c:pt>
                <c:pt idx="2654">
                  <c:v>4128.8</c:v>
                </c:pt>
                <c:pt idx="2655">
                  <c:v>4128.8</c:v>
                </c:pt>
                <c:pt idx="2656">
                  <c:v>4128.8</c:v>
                </c:pt>
                <c:pt idx="2657">
                  <c:v>4127.99</c:v>
                </c:pt>
                <c:pt idx="2658">
                  <c:v>4141.59</c:v>
                </c:pt>
                <c:pt idx="2659">
                  <c:v>4124.66</c:v>
                </c:pt>
                <c:pt idx="2660">
                  <c:v>4170.42</c:v>
                </c:pt>
                <c:pt idx="2661">
                  <c:v>4185.47</c:v>
                </c:pt>
                <c:pt idx="2662">
                  <c:v>4185.47</c:v>
                </c:pt>
                <c:pt idx="2663">
                  <c:v>4185.47</c:v>
                </c:pt>
                <c:pt idx="2664">
                  <c:v>4163.26</c:v>
                </c:pt>
                <c:pt idx="2665">
                  <c:v>4134.9399999999996</c:v>
                </c:pt>
                <c:pt idx="2666">
                  <c:v>4173.42</c:v>
                </c:pt>
                <c:pt idx="2667">
                  <c:v>4134.9799999999996</c:v>
                </c:pt>
                <c:pt idx="2668">
                  <c:v>4180.17</c:v>
                </c:pt>
                <c:pt idx="2669">
                  <c:v>4180.17</c:v>
                </c:pt>
                <c:pt idx="2670">
                  <c:v>4180.17</c:v>
                </c:pt>
                <c:pt idx="2671">
                  <c:v>4187.62</c:v>
                </c:pt>
                <c:pt idx="2672">
                  <c:v>4186.72</c:v>
                </c:pt>
                <c:pt idx="2673">
                  <c:v>4183.18</c:v>
                </c:pt>
                <c:pt idx="2674">
                  <c:v>4211.47</c:v>
                </c:pt>
                <c:pt idx="2675">
                  <c:v>4181.17</c:v>
                </c:pt>
                <c:pt idx="2676">
                  <c:v>4181.17</c:v>
                </c:pt>
                <c:pt idx="2677">
                  <c:v>4181.17</c:v>
                </c:pt>
                <c:pt idx="2678">
                  <c:v>4192.66</c:v>
                </c:pt>
                <c:pt idx="2679">
                  <c:v>4164.66</c:v>
                </c:pt>
                <c:pt idx="2680">
                  <c:v>4167.59</c:v>
                </c:pt>
                <c:pt idx="2681">
                  <c:v>4201.62</c:v>
                </c:pt>
                <c:pt idx="2682">
                  <c:v>4232.6000000000004</c:v>
                </c:pt>
                <c:pt idx="2683">
                  <c:v>4232.6000000000004</c:v>
                </c:pt>
                <c:pt idx="2684">
                  <c:v>4232.6000000000004</c:v>
                </c:pt>
                <c:pt idx="2685">
                  <c:v>4188.43</c:v>
                </c:pt>
                <c:pt idx="2686">
                  <c:v>4152.1000000000004</c:v>
                </c:pt>
                <c:pt idx="2687">
                  <c:v>4063.04</c:v>
                </c:pt>
                <c:pt idx="2688">
                  <c:v>4112.5</c:v>
                </c:pt>
                <c:pt idx="2689">
                  <c:v>4173.8500000000004</c:v>
                </c:pt>
                <c:pt idx="2690">
                  <c:v>4173.8500000000004</c:v>
                </c:pt>
                <c:pt idx="2691">
                  <c:v>4173.8500000000004</c:v>
                </c:pt>
                <c:pt idx="2692">
                  <c:v>4163.29</c:v>
                </c:pt>
                <c:pt idx="2693">
                  <c:v>4127.83</c:v>
                </c:pt>
                <c:pt idx="2694">
                  <c:v>4115.68</c:v>
                </c:pt>
                <c:pt idx="2695">
                  <c:v>4159.12</c:v>
                </c:pt>
                <c:pt idx="2696">
                  <c:v>4155.8599999999997</c:v>
                </c:pt>
                <c:pt idx="2697">
                  <c:v>4155.8599999999997</c:v>
                </c:pt>
                <c:pt idx="2698">
                  <c:v>4155.8599999999997</c:v>
                </c:pt>
                <c:pt idx="2699">
                  <c:v>4197.05</c:v>
                </c:pt>
                <c:pt idx="2700">
                  <c:v>4188.13</c:v>
                </c:pt>
                <c:pt idx="2701">
                  <c:v>4195.99</c:v>
                </c:pt>
                <c:pt idx="2702">
                  <c:v>4200.88</c:v>
                </c:pt>
                <c:pt idx="2703">
                  <c:v>4204.1099999999997</c:v>
                </c:pt>
                <c:pt idx="2704">
                  <c:v>4204.1099999999997</c:v>
                </c:pt>
                <c:pt idx="2705">
                  <c:v>4204.1099999999997</c:v>
                </c:pt>
                <c:pt idx="2706">
                  <c:v>4204.1099999999997</c:v>
                </c:pt>
                <c:pt idx="2707">
                  <c:v>4202.04</c:v>
                </c:pt>
                <c:pt idx="2708">
                  <c:v>4208.12</c:v>
                </c:pt>
                <c:pt idx="2709">
                  <c:v>4192.8500000000004</c:v>
                </c:pt>
                <c:pt idx="2710">
                  <c:v>4229.8900000000003</c:v>
                </c:pt>
                <c:pt idx="2711">
                  <c:v>4229.8900000000003</c:v>
                </c:pt>
                <c:pt idx="2712">
                  <c:v>4229.8900000000003</c:v>
                </c:pt>
                <c:pt idx="2713">
                  <c:v>4226.5200000000004</c:v>
                </c:pt>
                <c:pt idx="2714">
                  <c:v>4227.26</c:v>
                </c:pt>
                <c:pt idx="2715">
                  <c:v>4219.55</c:v>
                </c:pt>
                <c:pt idx="2716">
                  <c:v>4239.18</c:v>
                </c:pt>
                <c:pt idx="2717">
                  <c:v>4247.4399999999996</c:v>
                </c:pt>
                <c:pt idx="2718">
                  <c:v>4247.4399999999996</c:v>
                </c:pt>
                <c:pt idx="2719">
                  <c:v>4247.4399999999996</c:v>
                </c:pt>
                <c:pt idx="2720">
                  <c:v>4255.1499999999996</c:v>
                </c:pt>
                <c:pt idx="2721">
                  <c:v>4246.59</c:v>
                </c:pt>
                <c:pt idx="2722">
                  <c:v>4223.7</c:v>
                </c:pt>
                <c:pt idx="2723">
                  <c:v>4221.8599999999997</c:v>
                </c:pt>
                <c:pt idx="2724">
                  <c:v>4166.45</c:v>
                </c:pt>
                <c:pt idx="2725">
                  <c:v>4166.45</c:v>
                </c:pt>
                <c:pt idx="2726">
                  <c:v>4166.45</c:v>
                </c:pt>
                <c:pt idx="2727">
                  <c:v>4224.79</c:v>
                </c:pt>
                <c:pt idx="2728">
                  <c:v>4246.4399999999996</c:v>
                </c:pt>
                <c:pt idx="2729">
                  <c:v>4241.84</c:v>
                </c:pt>
                <c:pt idx="2730">
                  <c:v>4266.49</c:v>
                </c:pt>
                <c:pt idx="2731">
                  <c:v>4280.7</c:v>
                </c:pt>
                <c:pt idx="2732">
                  <c:v>4280.7</c:v>
                </c:pt>
                <c:pt idx="2733">
                  <c:v>4280.7</c:v>
                </c:pt>
                <c:pt idx="2734">
                  <c:v>4290.6099999999997</c:v>
                </c:pt>
                <c:pt idx="2735">
                  <c:v>4291.8</c:v>
                </c:pt>
                <c:pt idx="2736">
                  <c:v>4297.5</c:v>
                </c:pt>
                <c:pt idx="2737">
                  <c:v>4319.9399999999996</c:v>
                </c:pt>
                <c:pt idx="2738">
                  <c:v>4352.34</c:v>
                </c:pt>
                <c:pt idx="2739">
                  <c:v>4352.34</c:v>
                </c:pt>
                <c:pt idx="2740">
                  <c:v>4352.34</c:v>
                </c:pt>
                <c:pt idx="2741">
                  <c:v>4352.34</c:v>
                </c:pt>
                <c:pt idx="2742">
                  <c:v>4343.54</c:v>
                </c:pt>
                <c:pt idx="2743">
                  <c:v>4358.13</c:v>
                </c:pt>
                <c:pt idx="2744">
                  <c:v>4320.82</c:v>
                </c:pt>
                <c:pt idx="2745">
                  <c:v>4369.55</c:v>
                </c:pt>
                <c:pt idx="2746">
                  <c:v>4369.55</c:v>
                </c:pt>
                <c:pt idx="2747">
                  <c:v>4369.55</c:v>
                </c:pt>
                <c:pt idx="2748">
                  <c:v>4384.63</c:v>
                </c:pt>
                <c:pt idx="2749">
                  <c:v>4369.21</c:v>
                </c:pt>
                <c:pt idx="2750">
                  <c:v>4374.3</c:v>
                </c:pt>
                <c:pt idx="2751">
                  <c:v>4360.03</c:v>
                </c:pt>
                <c:pt idx="2752">
                  <c:v>4327.16</c:v>
                </c:pt>
                <c:pt idx="2753">
                  <c:v>4327.16</c:v>
                </c:pt>
                <c:pt idx="2754">
                  <c:v>4327.16</c:v>
                </c:pt>
                <c:pt idx="2755">
                  <c:v>4258.49</c:v>
                </c:pt>
                <c:pt idx="2756">
                  <c:v>4323.0600000000004</c:v>
                </c:pt>
                <c:pt idx="2757">
                  <c:v>4358.6899999999996</c:v>
                </c:pt>
                <c:pt idx="2758">
                  <c:v>4367.4799999999996</c:v>
                </c:pt>
                <c:pt idx="2759">
                  <c:v>4411.79</c:v>
                </c:pt>
                <c:pt idx="2760">
                  <c:v>4411.79</c:v>
                </c:pt>
                <c:pt idx="2761">
                  <c:v>4411.79</c:v>
                </c:pt>
                <c:pt idx="2762">
                  <c:v>4422.3</c:v>
                </c:pt>
                <c:pt idx="2763">
                  <c:v>4401.46</c:v>
                </c:pt>
                <c:pt idx="2764">
                  <c:v>4400.6400000000003</c:v>
                </c:pt>
                <c:pt idx="2765">
                  <c:v>4419.1499999999996</c:v>
                </c:pt>
                <c:pt idx="2766">
                  <c:v>4395.26</c:v>
                </c:pt>
                <c:pt idx="2767">
                  <c:v>4395.26</c:v>
                </c:pt>
                <c:pt idx="2768">
                  <c:v>4395.26</c:v>
                </c:pt>
                <c:pt idx="2769">
                  <c:v>4387.16</c:v>
                </c:pt>
                <c:pt idx="2770">
                  <c:v>4423.1499999999996</c:v>
                </c:pt>
                <c:pt idx="2771">
                  <c:v>4402.66</c:v>
                </c:pt>
                <c:pt idx="2772">
                  <c:v>4429.1000000000004</c:v>
                </c:pt>
                <c:pt idx="2773">
                  <c:v>4436.5200000000004</c:v>
                </c:pt>
                <c:pt idx="2774">
                  <c:v>4436.5200000000004</c:v>
                </c:pt>
                <c:pt idx="2775">
                  <c:v>4436.5200000000004</c:v>
                </c:pt>
                <c:pt idx="2776">
                  <c:v>4432.3500000000004</c:v>
                </c:pt>
                <c:pt idx="2777">
                  <c:v>4436.75</c:v>
                </c:pt>
                <c:pt idx="2778">
                  <c:v>4447.7</c:v>
                </c:pt>
                <c:pt idx="2779">
                  <c:v>4460.83</c:v>
                </c:pt>
                <c:pt idx="2780">
                  <c:v>4468</c:v>
                </c:pt>
                <c:pt idx="2781">
                  <c:v>4468</c:v>
                </c:pt>
                <c:pt idx="2782">
                  <c:v>4468</c:v>
                </c:pt>
                <c:pt idx="2783">
                  <c:v>4479.71</c:v>
                </c:pt>
                <c:pt idx="2784">
                  <c:v>4448.08</c:v>
                </c:pt>
                <c:pt idx="2785">
                  <c:v>4400.2700000000004</c:v>
                </c:pt>
                <c:pt idx="2786">
                  <c:v>4405.8</c:v>
                </c:pt>
                <c:pt idx="2787">
                  <c:v>4441.67</c:v>
                </c:pt>
                <c:pt idx="2788">
                  <c:v>4441.67</c:v>
                </c:pt>
                <c:pt idx="2789">
                  <c:v>4441.67</c:v>
                </c:pt>
                <c:pt idx="2790">
                  <c:v>4479.53</c:v>
                </c:pt>
                <c:pt idx="2791">
                  <c:v>4486.2299999999996</c:v>
                </c:pt>
                <c:pt idx="2792">
                  <c:v>4496.1899999999996</c:v>
                </c:pt>
                <c:pt idx="2793">
                  <c:v>4470</c:v>
                </c:pt>
                <c:pt idx="2794">
                  <c:v>4509.37</c:v>
                </c:pt>
                <c:pt idx="2795">
                  <c:v>4509.37</c:v>
                </c:pt>
                <c:pt idx="2796">
                  <c:v>4509.37</c:v>
                </c:pt>
                <c:pt idx="2797">
                  <c:v>4528.79</c:v>
                </c:pt>
                <c:pt idx="2798">
                  <c:v>4522.68</c:v>
                </c:pt>
                <c:pt idx="2799">
                  <c:v>4524.09</c:v>
                </c:pt>
                <c:pt idx="2800">
                  <c:v>4536.95</c:v>
                </c:pt>
                <c:pt idx="2801">
                  <c:v>4535.43</c:v>
                </c:pt>
                <c:pt idx="2802">
                  <c:v>4535.43</c:v>
                </c:pt>
                <c:pt idx="2803">
                  <c:v>4535.43</c:v>
                </c:pt>
                <c:pt idx="2804">
                  <c:v>4535.43</c:v>
                </c:pt>
                <c:pt idx="2805">
                  <c:v>4520.03</c:v>
                </c:pt>
                <c:pt idx="2806">
                  <c:v>4514.07</c:v>
                </c:pt>
                <c:pt idx="2807">
                  <c:v>4493.28</c:v>
                </c:pt>
                <c:pt idx="2808">
                  <c:v>4458.58</c:v>
                </c:pt>
                <c:pt idx="2809">
                  <c:v>4458.58</c:v>
                </c:pt>
                <c:pt idx="2810">
                  <c:v>4458.58</c:v>
                </c:pt>
                <c:pt idx="2811">
                  <c:v>4468.7299999999996</c:v>
                </c:pt>
                <c:pt idx="2812">
                  <c:v>4443.05</c:v>
                </c:pt>
                <c:pt idx="2813">
                  <c:v>4480.7</c:v>
                </c:pt>
                <c:pt idx="2814">
                  <c:v>4473.75</c:v>
                </c:pt>
                <c:pt idx="2815">
                  <c:v>4432.99</c:v>
                </c:pt>
                <c:pt idx="2816">
                  <c:v>4432.99</c:v>
                </c:pt>
                <c:pt idx="2817">
                  <c:v>4432.99</c:v>
                </c:pt>
                <c:pt idx="2818">
                  <c:v>4357.7299999999996</c:v>
                </c:pt>
                <c:pt idx="2819">
                  <c:v>4354.1899999999996</c:v>
                </c:pt>
                <c:pt idx="2820">
                  <c:v>4395.6400000000003</c:v>
                </c:pt>
                <c:pt idx="2821">
                  <c:v>4448.9799999999996</c:v>
                </c:pt>
                <c:pt idx="2822">
                  <c:v>4455.4799999999996</c:v>
                </c:pt>
                <c:pt idx="2823">
                  <c:v>4455.4799999999996</c:v>
                </c:pt>
                <c:pt idx="2824">
                  <c:v>4455.4799999999996</c:v>
                </c:pt>
                <c:pt idx="2825">
                  <c:v>4443.1099999999997</c:v>
                </c:pt>
                <c:pt idx="2826">
                  <c:v>4352.63</c:v>
                </c:pt>
                <c:pt idx="2827">
                  <c:v>4359.46</c:v>
                </c:pt>
                <c:pt idx="2828">
                  <c:v>4307.54</c:v>
                </c:pt>
                <c:pt idx="2829">
                  <c:v>4357.04</c:v>
                </c:pt>
                <c:pt idx="2830">
                  <c:v>4357.04</c:v>
                </c:pt>
                <c:pt idx="2831">
                  <c:v>4357.04</c:v>
                </c:pt>
                <c:pt idx="2832">
                  <c:v>4300.46</c:v>
                </c:pt>
                <c:pt idx="2833">
                  <c:v>4345.72</c:v>
                </c:pt>
                <c:pt idx="2834">
                  <c:v>4363.55</c:v>
                </c:pt>
                <c:pt idx="2835">
                  <c:v>4399.76</c:v>
                </c:pt>
                <c:pt idx="2836">
                  <c:v>4391.34</c:v>
                </c:pt>
                <c:pt idx="2837">
                  <c:v>4391.34</c:v>
                </c:pt>
                <c:pt idx="2838">
                  <c:v>4391.34</c:v>
                </c:pt>
                <c:pt idx="2839">
                  <c:v>4361.1899999999996</c:v>
                </c:pt>
                <c:pt idx="2840">
                  <c:v>4350.6499999999996</c:v>
                </c:pt>
                <c:pt idx="2841">
                  <c:v>4363.8</c:v>
                </c:pt>
                <c:pt idx="2842">
                  <c:v>4438.26</c:v>
                </c:pt>
                <c:pt idx="2843">
                  <c:v>4471.37</c:v>
                </c:pt>
                <c:pt idx="2844">
                  <c:v>4471.37</c:v>
                </c:pt>
                <c:pt idx="2845">
                  <c:v>4471.37</c:v>
                </c:pt>
                <c:pt idx="2846">
                  <c:v>4486.46</c:v>
                </c:pt>
                <c:pt idx="2847">
                  <c:v>4519.63</c:v>
                </c:pt>
                <c:pt idx="2848">
                  <c:v>4536.1899999999996</c:v>
                </c:pt>
                <c:pt idx="2849">
                  <c:v>4549.78</c:v>
                </c:pt>
                <c:pt idx="2850">
                  <c:v>4544.8999999999996</c:v>
                </c:pt>
                <c:pt idx="2851">
                  <c:v>4544.8999999999996</c:v>
                </c:pt>
                <c:pt idx="2852">
                  <c:v>4544.8999999999996</c:v>
                </c:pt>
                <c:pt idx="2853">
                  <c:v>4566.4799999999996</c:v>
                </c:pt>
                <c:pt idx="2854">
                  <c:v>4574.79</c:v>
                </c:pt>
                <c:pt idx="2855">
                  <c:v>4551.68</c:v>
                </c:pt>
                <c:pt idx="2856">
                  <c:v>4596.42</c:v>
                </c:pt>
                <c:pt idx="2857">
                  <c:v>4605.38</c:v>
                </c:pt>
                <c:pt idx="2858">
                  <c:v>4605.38</c:v>
                </c:pt>
                <c:pt idx="2859">
                  <c:v>4605.38</c:v>
                </c:pt>
                <c:pt idx="2860">
                  <c:v>4603.8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C1-49B4-8E3E-D2FCD838B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298736"/>
        <c:axId val="498304616"/>
      </c:lineChart>
      <c:dateAx>
        <c:axId val="498298736"/>
        <c:scaling>
          <c:orientation val="minMax"/>
          <c:min val="43830"/>
        </c:scaling>
        <c:delete val="0"/>
        <c:axPos val="b"/>
        <c:numFmt formatCode="[$-409]mmm\ \'yy;@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04616"/>
        <c:crosses val="autoZero"/>
        <c:auto val="1"/>
        <c:lblOffset val="100"/>
        <c:baseTimeUnit val="days"/>
        <c:majorUnit val="3"/>
        <c:majorTimeUnit val="months"/>
      </c:dateAx>
      <c:valAx>
        <c:axId val="498304616"/>
        <c:scaling>
          <c:orientation val="minMax"/>
          <c:min val="2000"/>
        </c:scaling>
        <c:delete val="0"/>
        <c:axPos val="l"/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98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2"/>
                </a:solidFill>
              </a:rPr>
              <a:t>U.S. New Cases Reported Daily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 sz="1200" dirty="0">
                <a:solidFill>
                  <a:schemeClr val="tx2"/>
                </a:solidFill>
              </a:rPr>
              <a:t>7-Day Moving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619711968576751E-2"/>
          <c:y val="0.16032690528942334"/>
          <c:w val="0.9164883784184259"/>
          <c:h val="0.7414392831279083"/>
        </c:manualLayout>
      </c:layout>
      <c:lineChart>
        <c:grouping val="standard"/>
        <c:varyColors val="0"/>
        <c:ser>
          <c:idx val="0"/>
          <c:order val="0"/>
          <c:tx>
            <c:strRef>
              <c:f>'Select States &amp; Other-7DMA'!$B$8:$K$8</c:f>
              <c:strCache>
                <c:ptCount val="10"/>
                <c:pt idx="0">
                  <c:v>Global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'Select States &amp; Other-7DMA'!$L$1:$YC$1</c:f>
              <c:numCache>
                <c:formatCode>m/d/yyyy</c:formatCode>
                <c:ptCount val="642"/>
                <c:pt idx="0">
                  <c:v>43859</c:v>
                </c:pt>
                <c:pt idx="1">
                  <c:v>43860</c:v>
                </c:pt>
                <c:pt idx="2">
                  <c:v>43861</c:v>
                </c:pt>
                <c:pt idx="3">
                  <c:v>43862</c:v>
                </c:pt>
                <c:pt idx="4">
                  <c:v>43863</c:v>
                </c:pt>
                <c:pt idx="5">
                  <c:v>43864</c:v>
                </c:pt>
                <c:pt idx="6">
                  <c:v>43865</c:v>
                </c:pt>
                <c:pt idx="7">
                  <c:v>43866</c:v>
                </c:pt>
                <c:pt idx="8">
                  <c:v>43867</c:v>
                </c:pt>
                <c:pt idx="9">
                  <c:v>43868</c:v>
                </c:pt>
                <c:pt idx="10">
                  <c:v>43869</c:v>
                </c:pt>
                <c:pt idx="11">
                  <c:v>43870</c:v>
                </c:pt>
                <c:pt idx="12">
                  <c:v>43871</c:v>
                </c:pt>
                <c:pt idx="13">
                  <c:v>43872</c:v>
                </c:pt>
                <c:pt idx="14">
                  <c:v>43873</c:v>
                </c:pt>
                <c:pt idx="15">
                  <c:v>43874</c:v>
                </c:pt>
                <c:pt idx="16">
                  <c:v>43875</c:v>
                </c:pt>
                <c:pt idx="17">
                  <c:v>43876</c:v>
                </c:pt>
                <c:pt idx="18">
                  <c:v>43877</c:v>
                </c:pt>
                <c:pt idx="19">
                  <c:v>43878</c:v>
                </c:pt>
                <c:pt idx="20">
                  <c:v>43879</c:v>
                </c:pt>
                <c:pt idx="21">
                  <c:v>43880</c:v>
                </c:pt>
                <c:pt idx="22">
                  <c:v>43881</c:v>
                </c:pt>
                <c:pt idx="23">
                  <c:v>43882</c:v>
                </c:pt>
                <c:pt idx="24">
                  <c:v>43883</c:v>
                </c:pt>
                <c:pt idx="25">
                  <c:v>43884</c:v>
                </c:pt>
                <c:pt idx="26">
                  <c:v>43885</c:v>
                </c:pt>
                <c:pt idx="27">
                  <c:v>43886</c:v>
                </c:pt>
                <c:pt idx="28">
                  <c:v>43887</c:v>
                </c:pt>
                <c:pt idx="29">
                  <c:v>43888</c:v>
                </c:pt>
                <c:pt idx="30">
                  <c:v>43889</c:v>
                </c:pt>
                <c:pt idx="31">
                  <c:v>43890</c:v>
                </c:pt>
                <c:pt idx="32">
                  <c:v>43891</c:v>
                </c:pt>
                <c:pt idx="33">
                  <c:v>43892</c:v>
                </c:pt>
                <c:pt idx="34">
                  <c:v>43893</c:v>
                </c:pt>
                <c:pt idx="35">
                  <c:v>43894</c:v>
                </c:pt>
                <c:pt idx="36">
                  <c:v>43895</c:v>
                </c:pt>
                <c:pt idx="37">
                  <c:v>43896</c:v>
                </c:pt>
                <c:pt idx="38">
                  <c:v>43897</c:v>
                </c:pt>
                <c:pt idx="39">
                  <c:v>43898</c:v>
                </c:pt>
                <c:pt idx="40">
                  <c:v>43899</c:v>
                </c:pt>
                <c:pt idx="41">
                  <c:v>43900</c:v>
                </c:pt>
                <c:pt idx="42">
                  <c:v>43901</c:v>
                </c:pt>
                <c:pt idx="43">
                  <c:v>43902</c:v>
                </c:pt>
                <c:pt idx="44">
                  <c:v>43903</c:v>
                </c:pt>
                <c:pt idx="45">
                  <c:v>43904</c:v>
                </c:pt>
                <c:pt idx="46">
                  <c:v>43905</c:v>
                </c:pt>
                <c:pt idx="47">
                  <c:v>43906</c:v>
                </c:pt>
                <c:pt idx="48">
                  <c:v>43907</c:v>
                </c:pt>
                <c:pt idx="49">
                  <c:v>43908</c:v>
                </c:pt>
                <c:pt idx="50">
                  <c:v>43909</c:v>
                </c:pt>
                <c:pt idx="51">
                  <c:v>43910</c:v>
                </c:pt>
                <c:pt idx="52">
                  <c:v>43911</c:v>
                </c:pt>
                <c:pt idx="53">
                  <c:v>43912</c:v>
                </c:pt>
                <c:pt idx="54">
                  <c:v>43913</c:v>
                </c:pt>
                <c:pt idx="55">
                  <c:v>43914</c:v>
                </c:pt>
                <c:pt idx="56">
                  <c:v>43915</c:v>
                </c:pt>
                <c:pt idx="57">
                  <c:v>43916</c:v>
                </c:pt>
                <c:pt idx="58">
                  <c:v>43917</c:v>
                </c:pt>
                <c:pt idx="59">
                  <c:v>43918</c:v>
                </c:pt>
                <c:pt idx="60">
                  <c:v>43919</c:v>
                </c:pt>
                <c:pt idx="61">
                  <c:v>43920</c:v>
                </c:pt>
                <c:pt idx="62">
                  <c:v>43921</c:v>
                </c:pt>
                <c:pt idx="63">
                  <c:v>43922</c:v>
                </c:pt>
                <c:pt idx="64">
                  <c:v>43923</c:v>
                </c:pt>
                <c:pt idx="65">
                  <c:v>43924</c:v>
                </c:pt>
                <c:pt idx="66">
                  <c:v>43925</c:v>
                </c:pt>
                <c:pt idx="67">
                  <c:v>43926</c:v>
                </c:pt>
                <c:pt idx="68">
                  <c:v>43927</c:v>
                </c:pt>
                <c:pt idx="69">
                  <c:v>43928</c:v>
                </c:pt>
                <c:pt idx="70">
                  <c:v>43929</c:v>
                </c:pt>
                <c:pt idx="71">
                  <c:v>43930</c:v>
                </c:pt>
                <c:pt idx="72">
                  <c:v>43931</c:v>
                </c:pt>
                <c:pt idx="73">
                  <c:v>43932</c:v>
                </c:pt>
                <c:pt idx="74">
                  <c:v>43933</c:v>
                </c:pt>
                <c:pt idx="75">
                  <c:v>43934</c:v>
                </c:pt>
                <c:pt idx="76">
                  <c:v>43935</c:v>
                </c:pt>
                <c:pt idx="77">
                  <c:v>43936</c:v>
                </c:pt>
                <c:pt idx="78">
                  <c:v>43937</c:v>
                </c:pt>
                <c:pt idx="79">
                  <c:v>43938</c:v>
                </c:pt>
                <c:pt idx="80">
                  <c:v>43939</c:v>
                </c:pt>
                <c:pt idx="81">
                  <c:v>43940</c:v>
                </c:pt>
                <c:pt idx="82">
                  <c:v>43941</c:v>
                </c:pt>
                <c:pt idx="83">
                  <c:v>43942</c:v>
                </c:pt>
                <c:pt idx="84">
                  <c:v>43943</c:v>
                </c:pt>
                <c:pt idx="85">
                  <c:v>43944</c:v>
                </c:pt>
                <c:pt idx="86">
                  <c:v>43945</c:v>
                </c:pt>
                <c:pt idx="87">
                  <c:v>43946</c:v>
                </c:pt>
                <c:pt idx="88">
                  <c:v>43947</c:v>
                </c:pt>
                <c:pt idx="89">
                  <c:v>43948</c:v>
                </c:pt>
                <c:pt idx="90">
                  <c:v>43949</c:v>
                </c:pt>
                <c:pt idx="91">
                  <c:v>43950</c:v>
                </c:pt>
                <c:pt idx="92">
                  <c:v>43951</c:v>
                </c:pt>
                <c:pt idx="93">
                  <c:v>43952</c:v>
                </c:pt>
                <c:pt idx="94">
                  <c:v>43953</c:v>
                </c:pt>
                <c:pt idx="95">
                  <c:v>43954</c:v>
                </c:pt>
                <c:pt idx="96">
                  <c:v>43955</c:v>
                </c:pt>
                <c:pt idx="97">
                  <c:v>43956</c:v>
                </c:pt>
                <c:pt idx="98">
                  <c:v>43957</c:v>
                </c:pt>
                <c:pt idx="99">
                  <c:v>43958</c:v>
                </c:pt>
                <c:pt idx="100">
                  <c:v>43959</c:v>
                </c:pt>
                <c:pt idx="101">
                  <c:v>43960</c:v>
                </c:pt>
                <c:pt idx="102">
                  <c:v>43961</c:v>
                </c:pt>
                <c:pt idx="103">
                  <c:v>43962</c:v>
                </c:pt>
                <c:pt idx="104">
                  <c:v>43963</c:v>
                </c:pt>
                <c:pt idx="105">
                  <c:v>43964</c:v>
                </c:pt>
                <c:pt idx="106">
                  <c:v>43965</c:v>
                </c:pt>
                <c:pt idx="107">
                  <c:v>43966</c:v>
                </c:pt>
                <c:pt idx="108">
                  <c:v>43967</c:v>
                </c:pt>
                <c:pt idx="109">
                  <c:v>43968</c:v>
                </c:pt>
                <c:pt idx="110">
                  <c:v>43969</c:v>
                </c:pt>
                <c:pt idx="111">
                  <c:v>43970</c:v>
                </c:pt>
                <c:pt idx="112">
                  <c:v>43971</c:v>
                </c:pt>
                <c:pt idx="113">
                  <c:v>43972</c:v>
                </c:pt>
                <c:pt idx="114">
                  <c:v>43973</c:v>
                </c:pt>
                <c:pt idx="115">
                  <c:v>43974</c:v>
                </c:pt>
                <c:pt idx="116">
                  <c:v>43975</c:v>
                </c:pt>
                <c:pt idx="117">
                  <c:v>43976</c:v>
                </c:pt>
                <c:pt idx="118">
                  <c:v>43977</c:v>
                </c:pt>
                <c:pt idx="119">
                  <c:v>43978</c:v>
                </c:pt>
                <c:pt idx="120">
                  <c:v>43979</c:v>
                </c:pt>
                <c:pt idx="121">
                  <c:v>43980</c:v>
                </c:pt>
                <c:pt idx="122">
                  <c:v>43981</c:v>
                </c:pt>
                <c:pt idx="123">
                  <c:v>43982</c:v>
                </c:pt>
                <c:pt idx="124">
                  <c:v>43983</c:v>
                </c:pt>
                <c:pt idx="125">
                  <c:v>43984</c:v>
                </c:pt>
                <c:pt idx="126">
                  <c:v>43985</c:v>
                </c:pt>
                <c:pt idx="127">
                  <c:v>43986</c:v>
                </c:pt>
                <c:pt idx="128">
                  <c:v>43987</c:v>
                </c:pt>
                <c:pt idx="129">
                  <c:v>43988</c:v>
                </c:pt>
                <c:pt idx="130">
                  <c:v>43989</c:v>
                </c:pt>
                <c:pt idx="131">
                  <c:v>43990</c:v>
                </c:pt>
                <c:pt idx="132">
                  <c:v>43991</c:v>
                </c:pt>
                <c:pt idx="133">
                  <c:v>43992</c:v>
                </c:pt>
                <c:pt idx="134">
                  <c:v>43993</c:v>
                </c:pt>
                <c:pt idx="135">
                  <c:v>43994</c:v>
                </c:pt>
                <c:pt idx="136">
                  <c:v>43995</c:v>
                </c:pt>
                <c:pt idx="137">
                  <c:v>43996</c:v>
                </c:pt>
                <c:pt idx="138">
                  <c:v>43997</c:v>
                </c:pt>
                <c:pt idx="139">
                  <c:v>43998</c:v>
                </c:pt>
                <c:pt idx="140">
                  <c:v>43999</c:v>
                </c:pt>
                <c:pt idx="141">
                  <c:v>44000</c:v>
                </c:pt>
                <c:pt idx="142">
                  <c:v>44001</c:v>
                </c:pt>
                <c:pt idx="143">
                  <c:v>44002</c:v>
                </c:pt>
                <c:pt idx="144">
                  <c:v>44003</c:v>
                </c:pt>
                <c:pt idx="145">
                  <c:v>44004</c:v>
                </c:pt>
                <c:pt idx="146">
                  <c:v>44005</c:v>
                </c:pt>
                <c:pt idx="147">
                  <c:v>44006</c:v>
                </c:pt>
                <c:pt idx="148">
                  <c:v>44007</c:v>
                </c:pt>
                <c:pt idx="149">
                  <c:v>44008</c:v>
                </c:pt>
                <c:pt idx="150">
                  <c:v>44009</c:v>
                </c:pt>
                <c:pt idx="151">
                  <c:v>44010</c:v>
                </c:pt>
                <c:pt idx="152">
                  <c:v>44011</c:v>
                </c:pt>
                <c:pt idx="153">
                  <c:v>44012</c:v>
                </c:pt>
                <c:pt idx="154">
                  <c:v>44013</c:v>
                </c:pt>
                <c:pt idx="155">
                  <c:v>44014</c:v>
                </c:pt>
                <c:pt idx="156">
                  <c:v>44015</c:v>
                </c:pt>
                <c:pt idx="157">
                  <c:v>44016</c:v>
                </c:pt>
                <c:pt idx="158">
                  <c:v>44017</c:v>
                </c:pt>
                <c:pt idx="159">
                  <c:v>44018</c:v>
                </c:pt>
                <c:pt idx="160">
                  <c:v>44019</c:v>
                </c:pt>
                <c:pt idx="161">
                  <c:v>44020</c:v>
                </c:pt>
                <c:pt idx="162">
                  <c:v>44021</c:v>
                </c:pt>
                <c:pt idx="163">
                  <c:v>44022</c:v>
                </c:pt>
                <c:pt idx="164">
                  <c:v>44023</c:v>
                </c:pt>
                <c:pt idx="165">
                  <c:v>44024</c:v>
                </c:pt>
                <c:pt idx="166">
                  <c:v>44025</c:v>
                </c:pt>
                <c:pt idx="167">
                  <c:v>44026</c:v>
                </c:pt>
                <c:pt idx="168">
                  <c:v>44027</c:v>
                </c:pt>
                <c:pt idx="169">
                  <c:v>44028</c:v>
                </c:pt>
                <c:pt idx="170">
                  <c:v>44029</c:v>
                </c:pt>
                <c:pt idx="171">
                  <c:v>44030</c:v>
                </c:pt>
                <c:pt idx="172">
                  <c:v>44031</c:v>
                </c:pt>
                <c:pt idx="173">
                  <c:v>44032</c:v>
                </c:pt>
                <c:pt idx="174">
                  <c:v>44033</c:v>
                </c:pt>
                <c:pt idx="175">
                  <c:v>44034</c:v>
                </c:pt>
                <c:pt idx="176">
                  <c:v>44035</c:v>
                </c:pt>
                <c:pt idx="177">
                  <c:v>44036</c:v>
                </c:pt>
                <c:pt idx="178">
                  <c:v>44037</c:v>
                </c:pt>
                <c:pt idx="179">
                  <c:v>44038</c:v>
                </c:pt>
                <c:pt idx="180">
                  <c:v>44039</c:v>
                </c:pt>
                <c:pt idx="181">
                  <c:v>44040</c:v>
                </c:pt>
                <c:pt idx="182">
                  <c:v>44041</c:v>
                </c:pt>
                <c:pt idx="183">
                  <c:v>44042</c:v>
                </c:pt>
                <c:pt idx="184">
                  <c:v>44043</c:v>
                </c:pt>
                <c:pt idx="185">
                  <c:v>44044</c:v>
                </c:pt>
                <c:pt idx="186">
                  <c:v>44045</c:v>
                </c:pt>
                <c:pt idx="187">
                  <c:v>44046</c:v>
                </c:pt>
                <c:pt idx="188">
                  <c:v>44047</c:v>
                </c:pt>
                <c:pt idx="189">
                  <c:v>44048</c:v>
                </c:pt>
                <c:pt idx="190">
                  <c:v>44049</c:v>
                </c:pt>
                <c:pt idx="191">
                  <c:v>44050</c:v>
                </c:pt>
                <c:pt idx="192">
                  <c:v>44051</c:v>
                </c:pt>
                <c:pt idx="193">
                  <c:v>44052</c:v>
                </c:pt>
                <c:pt idx="194">
                  <c:v>44053</c:v>
                </c:pt>
                <c:pt idx="195">
                  <c:v>44054</c:v>
                </c:pt>
                <c:pt idx="196">
                  <c:v>44055</c:v>
                </c:pt>
                <c:pt idx="197">
                  <c:v>44056</c:v>
                </c:pt>
                <c:pt idx="198">
                  <c:v>44057</c:v>
                </c:pt>
                <c:pt idx="199">
                  <c:v>44058</c:v>
                </c:pt>
                <c:pt idx="200">
                  <c:v>44059</c:v>
                </c:pt>
                <c:pt idx="201">
                  <c:v>44060</c:v>
                </c:pt>
                <c:pt idx="202">
                  <c:v>44061</c:v>
                </c:pt>
                <c:pt idx="203">
                  <c:v>44062</c:v>
                </c:pt>
                <c:pt idx="204">
                  <c:v>44063</c:v>
                </c:pt>
                <c:pt idx="205">
                  <c:v>44064</c:v>
                </c:pt>
                <c:pt idx="206">
                  <c:v>44065</c:v>
                </c:pt>
                <c:pt idx="207">
                  <c:v>44066</c:v>
                </c:pt>
                <c:pt idx="208">
                  <c:v>44067</c:v>
                </c:pt>
                <c:pt idx="209">
                  <c:v>44068</c:v>
                </c:pt>
                <c:pt idx="210">
                  <c:v>44069</c:v>
                </c:pt>
                <c:pt idx="211">
                  <c:v>44070</c:v>
                </c:pt>
                <c:pt idx="212">
                  <c:v>44071</c:v>
                </c:pt>
                <c:pt idx="213">
                  <c:v>44072</c:v>
                </c:pt>
                <c:pt idx="214">
                  <c:v>44073</c:v>
                </c:pt>
                <c:pt idx="215">
                  <c:v>44074</c:v>
                </c:pt>
                <c:pt idx="216">
                  <c:v>44075</c:v>
                </c:pt>
                <c:pt idx="217">
                  <c:v>44076</c:v>
                </c:pt>
                <c:pt idx="218">
                  <c:v>44077</c:v>
                </c:pt>
                <c:pt idx="219">
                  <c:v>44078</c:v>
                </c:pt>
                <c:pt idx="220">
                  <c:v>44079</c:v>
                </c:pt>
                <c:pt idx="221">
                  <c:v>44080</c:v>
                </c:pt>
                <c:pt idx="222">
                  <c:v>44081</c:v>
                </c:pt>
                <c:pt idx="223">
                  <c:v>44082</c:v>
                </c:pt>
                <c:pt idx="224">
                  <c:v>44083</c:v>
                </c:pt>
                <c:pt idx="225">
                  <c:v>44084</c:v>
                </c:pt>
                <c:pt idx="226">
                  <c:v>44085</c:v>
                </c:pt>
                <c:pt idx="227">
                  <c:v>44086</c:v>
                </c:pt>
                <c:pt idx="228">
                  <c:v>44087</c:v>
                </c:pt>
                <c:pt idx="229">
                  <c:v>44088</c:v>
                </c:pt>
                <c:pt idx="230">
                  <c:v>44089</c:v>
                </c:pt>
                <c:pt idx="231">
                  <c:v>44090</c:v>
                </c:pt>
                <c:pt idx="232">
                  <c:v>44091</c:v>
                </c:pt>
                <c:pt idx="233">
                  <c:v>44092</c:v>
                </c:pt>
                <c:pt idx="234">
                  <c:v>44093</c:v>
                </c:pt>
                <c:pt idx="235">
                  <c:v>44094</c:v>
                </c:pt>
                <c:pt idx="236">
                  <c:v>44095</c:v>
                </c:pt>
                <c:pt idx="237">
                  <c:v>44096</c:v>
                </c:pt>
                <c:pt idx="238">
                  <c:v>44097</c:v>
                </c:pt>
                <c:pt idx="239">
                  <c:v>44098</c:v>
                </c:pt>
                <c:pt idx="240">
                  <c:v>44099</c:v>
                </c:pt>
                <c:pt idx="241">
                  <c:v>44100</c:v>
                </c:pt>
                <c:pt idx="242">
                  <c:v>44101</c:v>
                </c:pt>
                <c:pt idx="243">
                  <c:v>44102</c:v>
                </c:pt>
                <c:pt idx="244">
                  <c:v>44103</c:v>
                </c:pt>
                <c:pt idx="245">
                  <c:v>44104</c:v>
                </c:pt>
                <c:pt idx="246">
                  <c:v>44105</c:v>
                </c:pt>
                <c:pt idx="247">
                  <c:v>44106</c:v>
                </c:pt>
                <c:pt idx="248">
                  <c:v>44107</c:v>
                </c:pt>
                <c:pt idx="249">
                  <c:v>44108</c:v>
                </c:pt>
                <c:pt idx="250">
                  <c:v>44109</c:v>
                </c:pt>
                <c:pt idx="251">
                  <c:v>44110</c:v>
                </c:pt>
                <c:pt idx="252">
                  <c:v>44111</c:v>
                </c:pt>
                <c:pt idx="253">
                  <c:v>44112</c:v>
                </c:pt>
                <c:pt idx="254">
                  <c:v>44113</c:v>
                </c:pt>
                <c:pt idx="255">
                  <c:v>44114</c:v>
                </c:pt>
                <c:pt idx="256">
                  <c:v>44115</c:v>
                </c:pt>
                <c:pt idx="257">
                  <c:v>44116</c:v>
                </c:pt>
                <c:pt idx="258">
                  <c:v>44117</c:v>
                </c:pt>
                <c:pt idx="259">
                  <c:v>44118</c:v>
                </c:pt>
                <c:pt idx="260">
                  <c:v>44119</c:v>
                </c:pt>
                <c:pt idx="261">
                  <c:v>44120</c:v>
                </c:pt>
                <c:pt idx="262">
                  <c:v>44121</c:v>
                </c:pt>
                <c:pt idx="263">
                  <c:v>44122</c:v>
                </c:pt>
                <c:pt idx="264">
                  <c:v>44123</c:v>
                </c:pt>
                <c:pt idx="265">
                  <c:v>44124</c:v>
                </c:pt>
                <c:pt idx="266">
                  <c:v>44125</c:v>
                </c:pt>
                <c:pt idx="267">
                  <c:v>44126</c:v>
                </c:pt>
                <c:pt idx="268">
                  <c:v>44127</c:v>
                </c:pt>
                <c:pt idx="269">
                  <c:v>44128</c:v>
                </c:pt>
                <c:pt idx="270">
                  <c:v>44129</c:v>
                </c:pt>
                <c:pt idx="271">
                  <c:v>44130</c:v>
                </c:pt>
                <c:pt idx="272">
                  <c:v>44131</c:v>
                </c:pt>
                <c:pt idx="273">
                  <c:v>44132</c:v>
                </c:pt>
                <c:pt idx="274">
                  <c:v>44133</c:v>
                </c:pt>
                <c:pt idx="275">
                  <c:v>44134</c:v>
                </c:pt>
                <c:pt idx="276">
                  <c:v>44135</c:v>
                </c:pt>
                <c:pt idx="277">
                  <c:v>44136</c:v>
                </c:pt>
                <c:pt idx="278">
                  <c:v>44137</c:v>
                </c:pt>
                <c:pt idx="279">
                  <c:v>44138</c:v>
                </c:pt>
                <c:pt idx="280">
                  <c:v>44139</c:v>
                </c:pt>
                <c:pt idx="281">
                  <c:v>44140</c:v>
                </c:pt>
                <c:pt idx="282">
                  <c:v>44141</c:v>
                </c:pt>
                <c:pt idx="283">
                  <c:v>44142</c:v>
                </c:pt>
                <c:pt idx="284">
                  <c:v>44143</c:v>
                </c:pt>
                <c:pt idx="285">
                  <c:v>44144</c:v>
                </c:pt>
                <c:pt idx="286">
                  <c:v>44145</c:v>
                </c:pt>
                <c:pt idx="287">
                  <c:v>44146</c:v>
                </c:pt>
                <c:pt idx="288">
                  <c:v>44147</c:v>
                </c:pt>
                <c:pt idx="289">
                  <c:v>44148</c:v>
                </c:pt>
                <c:pt idx="290">
                  <c:v>44149</c:v>
                </c:pt>
                <c:pt idx="291">
                  <c:v>44150</c:v>
                </c:pt>
                <c:pt idx="292">
                  <c:v>44151</c:v>
                </c:pt>
                <c:pt idx="293">
                  <c:v>44152</c:v>
                </c:pt>
                <c:pt idx="294">
                  <c:v>44153</c:v>
                </c:pt>
                <c:pt idx="295">
                  <c:v>44154</c:v>
                </c:pt>
                <c:pt idx="296">
                  <c:v>44155</c:v>
                </c:pt>
                <c:pt idx="297">
                  <c:v>44156</c:v>
                </c:pt>
                <c:pt idx="298">
                  <c:v>44157</c:v>
                </c:pt>
                <c:pt idx="299">
                  <c:v>44158</c:v>
                </c:pt>
                <c:pt idx="300">
                  <c:v>44159</c:v>
                </c:pt>
                <c:pt idx="301">
                  <c:v>44160</c:v>
                </c:pt>
                <c:pt idx="302">
                  <c:v>44161</c:v>
                </c:pt>
                <c:pt idx="303">
                  <c:v>44162</c:v>
                </c:pt>
                <c:pt idx="304">
                  <c:v>44163</c:v>
                </c:pt>
                <c:pt idx="305">
                  <c:v>44164</c:v>
                </c:pt>
                <c:pt idx="306">
                  <c:v>44165</c:v>
                </c:pt>
                <c:pt idx="307">
                  <c:v>44166</c:v>
                </c:pt>
                <c:pt idx="308">
                  <c:v>44167</c:v>
                </c:pt>
                <c:pt idx="309">
                  <c:v>44168</c:v>
                </c:pt>
                <c:pt idx="310">
                  <c:v>44169</c:v>
                </c:pt>
                <c:pt idx="311">
                  <c:v>44170</c:v>
                </c:pt>
                <c:pt idx="312">
                  <c:v>44171</c:v>
                </c:pt>
                <c:pt idx="313">
                  <c:v>44172</c:v>
                </c:pt>
                <c:pt idx="314">
                  <c:v>44173</c:v>
                </c:pt>
                <c:pt idx="315">
                  <c:v>44174</c:v>
                </c:pt>
                <c:pt idx="316">
                  <c:v>44175</c:v>
                </c:pt>
                <c:pt idx="317">
                  <c:v>44176</c:v>
                </c:pt>
                <c:pt idx="318">
                  <c:v>44177</c:v>
                </c:pt>
                <c:pt idx="319">
                  <c:v>44178</c:v>
                </c:pt>
                <c:pt idx="320">
                  <c:v>44179</c:v>
                </c:pt>
                <c:pt idx="321">
                  <c:v>44180</c:v>
                </c:pt>
                <c:pt idx="322">
                  <c:v>44181</c:v>
                </c:pt>
                <c:pt idx="323">
                  <c:v>44182</c:v>
                </c:pt>
                <c:pt idx="324">
                  <c:v>44183</c:v>
                </c:pt>
                <c:pt idx="325">
                  <c:v>44184</c:v>
                </c:pt>
                <c:pt idx="326">
                  <c:v>44185</c:v>
                </c:pt>
                <c:pt idx="327">
                  <c:v>44186</c:v>
                </c:pt>
                <c:pt idx="328">
                  <c:v>44187</c:v>
                </c:pt>
                <c:pt idx="329">
                  <c:v>44188</c:v>
                </c:pt>
                <c:pt idx="330">
                  <c:v>44189</c:v>
                </c:pt>
                <c:pt idx="331">
                  <c:v>44190</c:v>
                </c:pt>
                <c:pt idx="332">
                  <c:v>44191</c:v>
                </c:pt>
                <c:pt idx="333">
                  <c:v>44192</c:v>
                </c:pt>
                <c:pt idx="334">
                  <c:v>44193</c:v>
                </c:pt>
                <c:pt idx="335">
                  <c:v>44194</c:v>
                </c:pt>
                <c:pt idx="336">
                  <c:v>44195</c:v>
                </c:pt>
                <c:pt idx="337">
                  <c:v>44196</c:v>
                </c:pt>
                <c:pt idx="338">
                  <c:v>44197</c:v>
                </c:pt>
                <c:pt idx="339">
                  <c:v>44198</c:v>
                </c:pt>
                <c:pt idx="340">
                  <c:v>44199</c:v>
                </c:pt>
                <c:pt idx="341">
                  <c:v>44200</c:v>
                </c:pt>
                <c:pt idx="342">
                  <c:v>44201</c:v>
                </c:pt>
                <c:pt idx="343">
                  <c:v>44202</c:v>
                </c:pt>
                <c:pt idx="344">
                  <c:v>44203</c:v>
                </c:pt>
                <c:pt idx="345">
                  <c:v>44204</c:v>
                </c:pt>
                <c:pt idx="346">
                  <c:v>44205</c:v>
                </c:pt>
                <c:pt idx="347">
                  <c:v>44206</c:v>
                </c:pt>
                <c:pt idx="348">
                  <c:v>44207</c:v>
                </c:pt>
                <c:pt idx="349">
                  <c:v>44208</c:v>
                </c:pt>
                <c:pt idx="350">
                  <c:v>44209</c:v>
                </c:pt>
                <c:pt idx="351">
                  <c:v>44210</c:v>
                </c:pt>
                <c:pt idx="352">
                  <c:v>44211</c:v>
                </c:pt>
                <c:pt idx="353">
                  <c:v>44212</c:v>
                </c:pt>
                <c:pt idx="354">
                  <c:v>44213</c:v>
                </c:pt>
                <c:pt idx="355">
                  <c:v>44214</c:v>
                </c:pt>
                <c:pt idx="356">
                  <c:v>44215</c:v>
                </c:pt>
                <c:pt idx="357">
                  <c:v>44216</c:v>
                </c:pt>
                <c:pt idx="358">
                  <c:v>44217</c:v>
                </c:pt>
                <c:pt idx="359">
                  <c:v>44218</c:v>
                </c:pt>
                <c:pt idx="360">
                  <c:v>44219</c:v>
                </c:pt>
                <c:pt idx="361">
                  <c:v>44220</c:v>
                </c:pt>
                <c:pt idx="362">
                  <c:v>44221</c:v>
                </c:pt>
                <c:pt idx="363">
                  <c:v>44222</c:v>
                </c:pt>
                <c:pt idx="364">
                  <c:v>44223</c:v>
                </c:pt>
                <c:pt idx="365">
                  <c:v>44224</c:v>
                </c:pt>
                <c:pt idx="366">
                  <c:v>44225</c:v>
                </c:pt>
                <c:pt idx="367">
                  <c:v>44226</c:v>
                </c:pt>
                <c:pt idx="368">
                  <c:v>44227</c:v>
                </c:pt>
                <c:pt idx="369">
                  <c:v>44228</c:v>
                </c:pt>
                <c:pt idx="370">
                  <c:v>44229</c:v>
                </c:pt>
                <c:pt idx="371">
                  <c:v>44230</c:v>
                </c:pt>
                <c:pt idx="372">
                  <c:v>44231</c:v>
                </c:pt>
                <c:pt idx="373">
                  <c:v>44232</c:v>
                </c:pt>
                <c:pt idx="374">
                  <c:v>44233</c:v>
                </c:pt>
                <c:pt idx="375">
                  <c:v>44234</c:v>
                </c:pt>
                <c:pt idx="376">
                  <c:v>44235</c:v>
                </c:pt>
                <c:pt idx="377">
                  <c:v>44236</c:v>
                </c:pt>
                <c:pt idx="378">
                  <c:v>44237</c:v>
                </c:pt>
                <c:pt idx="379">
                  <c:v>44238</c:v>
                </c:pt>
                <c:pt idx="380">
                  <c:v>44239</c:v>
                </c:pt>
                <c:pt idx="381">
                  <c:v>44240</c:v>
                </c:pt>
                <c:pt idx="382">
                  <c:v>44241</c:v>
                </c:pt>
                <c:pt idx="383">
                  <c:v>44242</c:v>
                </c:pt>
                <c:pt idx="384">
                  <c:v>44243</c:v>
                </c:pt>
                <c:pt idx="385">
                  <c:v>44244</c:v>
                </c:pt>
                <c:pt idx="386">
                  <c:v>44245</c:v>
                </c:pt>
                <c:pt idx="387">
                  <c:v>44246</c:v>
                </c:pt>
                <c:pt idx="388">
                  <c:v>44247</c:v>
                </c:pt>
                <c:pt idx="389">
                  <c:v>44248</c:v>
                </c:pt>
                <c:pt idx="390">
                  <c:v>44249</c:v>
                </c:pt>
                <c:pt idx="391">
                  <c:v>44250</c:v>
                </c:pt>
                <c:pt idx="392">
                  <c:v>44251</c:v>
                </c:pt>
                <c:pt idx="393">
                  <c:v>44252</c:v>
                </c:pt>
                <c:pt idx="394">
                  <c:v>44253</c:v>
                </c:pt>
                <c:pt idx="395">
                  <c:v>44254</c:v>
                </c:pt>
                <c:pt idx="396">
                  <c:v>44255</c:v>
                </c:pt>
                <c:pt idx="397">
                  <c:v>44256</c:v>
                </c:pt>
                <c:pt idx="398">
                  <c:v>44257</c:v>
                </c:pt>
                <c:pt idx="399">
                  <c:v>44258</c:v>
                </c:pt>
                <c:pt idx="400">
                  <c:v>44259</c:v>
                </c:pt>
                <c:pt idx="401">
                  <c:v>44260</c:v>
                </c:pt>
                <c:pt idx="402">
                  <c:v>44261</c:v>
                </c:pt>
                <c:pt idx="403">
                  <c:v>44262</c:v>
                </c:pt>
                <c:pt idx="404">
                  <c:v>44263</c:v>
                </c:pt>
                <c:pt idx="405">
                  <c:v>44264</c:v>
                </c:pt>
                <c:pt idx="406">
                  <c:v>44265</c:v>
                </c:pt>
                <c:pt idx="407">
                  <c:v>44266</c:v>
                </c:pt>
                <c:pt idx="408">
                  <c:v>44267</c:v>
                </c:pt>
                <c:pt idx="409">
                  <c:v>44268</c:v>
                </c:pt>
                <c:pt idx="410">
                  <c:v>44269</c:v>
                </c:pt>
                <c:pt idx="411">
                  <c:v>44270</c:v>
                </c:pt>
                <c:pt idx="412">
                  <c:v>44271</c:v>
                </c:pt>
                <c:pt idx="413">
                  <c:v>44272</c:v>
                </c:pt>
                <c:pt idx="414">
                  <c:v>44273</c:v>
                </c:pt>
                <c:pt idx="415">
                  <c:v>44274</c:v>
                </c:pt>
                <c:pt idx="416">
                  <c:v>44275</c:v>
                </c:pt>
                <c:pt idx="417">
                  <c:v>44276</c:v>
                </c:pt>
                <c:pt idx="418">
                  <c:v>44277</c:v>
                </c:pt>
                <c:pt idx="419">
                  <c:v>44278</c:v>
                </c:pt>
                <c:pt idx="420">
                  <c:v>44279</c:v>
                </c:pt>
                <c:pt idx="421">
                  <c:v>44280</c:v>
                </c:pt>
                <c:pt idx="422">
                  <c:v>44281</c:v>
                </c:pt>
                <c:pt idx="423">
                  <c:v>44282</c:v>
                </c:pt>
                <c:pt idx="424">
                  <c:v>44283</c:v>
                </c:pt>
                <c:pt idx="425">
                  <c:v>44284</c:v>
                </c:pt>
                <c:pt idx="426">
                  <c:v>44285</c:v>
                </c:pt>
                <c:pt idx="427">
                  <c:v>44286</c:v>
                </c:pt>
                <c:pt idx="428">
                  <c:v>44287</c:v>
                </c:pt>
                <c:pt idx="429">
                  <c:v>44288</c:v>
                </c:pt>
                <c:pt idx="430">
                  <c:v>44289</c:v>
                </c:pt>
                <c:pt idx="431">
                  <c:v>44290</c:v>
                </c:pt>
                <c:pt idx="432">
                  <c:v>44291</c:v>
                </c:pt>
                <c:pt idx="433">
                  <c:v>44292</c:v>
                </c:pt>
                <c:pt idx="434">
                  <c:v>44293</c:v>
                </c:pt>
                <c:pt idx="435">
                  <c:v>44294</c:v>
                </c:pt>
                <c:pt idx="436">
                  <c:v>44295</c:v>
                </c:pt>
                <c:pt idx="437">
                  <c:v>44296</c:v>
                </c:pt>
                <c:pt idx="438">
                  <c:v>44297</c:v>
                </c:pt>
                <c:pt idx="439">
                  <c:v>44298</c:v>
                </c:pt>
                <c:pt idx="440">
                  <c:v>44299</c:v>
                </c:pt>
                <c:pt idx="441">
                  <c:v>44300</c:v>
                </c:pt>
                <c:pt idx="442">
                  <c:v>44301</c:v>
                </c:pt>
                <c:pt idx="443">
                  <c:v>44302</c:v>
                </c:pt>
                <c:pt idx="444">
                  <c:v>44303</c:v>
                </c:pt>
                <c:pt idx="445">
                  <c:v>44304</c:v>
                </c:pt>
                <c:pt idx="446">
                  <c:v>44305</c:v>
                </c:pt>
                <c:pt idx="447">
                  <c:v>44306</c:v>
                </c:pt>
                <c:pt idx="448">
                  <c:v>44307</c:v>
                </c:pt>
                <c:pt idx="449">
                  <c:v>44308</c:v>
                </c:pt>
                <c:pt idx="450">
                  <c:v>44309</c:v>
                </c:pt>
                <c:pt idx="451">
                  <c:v>44310</c:v>
                </c:pt>
                <c:pt idx="452">
                  <c:v>44311</c:v>
                </c:pt>
                <c:pt idx="453">
                  <c:v>44312</c:v>
                </c:pt>
                <c:pt idx="454">
                  <c:v>44313</c:v>
                </c:pt>
                <c:pt idx="455">
                  <c:v>44314</c:v>
                </c:pt>
                <c:pt idx="456">
                  <c:v>44315</c:v>
                </c:pt>
                <c:pt idx="457">
                  <c:v>44316</c:v>
                </c:pt>
                <c:pt idx="458">
                  <c:v>44317</c:v>
                </c:pt>
                <c:pt idx="459">
                  <c:v>44318</c:v>
                </c:pt>
                <c:pt idx="460">
                  <c:v>44319</c:v>
                </c:pt>
                <c:pt idx="461">
                  <c:v>44320</c:v>
                </c:pt>
                <c:pt idx="462">
                  <c:v>44321</c:v>
                </c:pt>
                <c:pt idx="463">
                  <c:v>44322</c:v>
                </c:pt>
                <c:pt idx="464">
                  <c:v>44323</c:v>
                </c:pt>
                <c:pt idx="465">
                  <c:v>44324</c:v>
                </c:pt>
                <c:pt idx="466">
                  <c:v>44325</c:v>
                </c:pt>
                <c:pt idx="467">
                  <c:v>44326</c:v>
                </c:pt>
                <c:pt idx="468">
                  <c:v>44327</c:v>
                </c:pt>
                <c:pt idx="469">
                  <c:v>44328</c:v>
                </c:pt>
                <c:pt idx="470">
                  <c:v>44329</c:v>
                </c:pt>
                <c:pt idx="471">
                  <c:v>44330</c:v>
                </c:pt>
                <c:pt idx="472">
                  <c:v>44331</c:v>
                </c:pt>
                <c:pt idx="473">
                  <c:v>44332</c:v>
                </c:pt>
                <c:pt idx="474">
                  <c:v>44333</c:v>
                </c:pt>
                <c:pt idx="475">
                  <c:v>44334</c:v>
                </c:pt>
                <c:pt idx="476">
                  <c:v>44335</c:v>
                </c:pt>
                <c:pt idx="477">
                  <c:v>44336</c:v>
                </c:pt>
                <c:pt idx="478">
                  <c:v>44337</c:v>
                </c:pt>
                <c:pt idx="479">
                  <c:v>44338</c:v>
                </c:pt>
                <c:pt idx="480">
                  <c:v>44339</c:v>
                </c:pt>
                <c:pt idx="481">
                  <c:v>44340</c:v>
                </c:pt>
                <c:pt idx="482">
                  <c:v>44341</c:v>
                </c:pt>
                <c:pt idx="483">
                  <c:v>44342</c:v>
                </c:pt>
                <c:pt idx="484">
                  <c:v>44343</c:v>
                </c:pt>
                <c:pt idx="485">
                  <c:v>44344</c:v>
                </c:pt>
                <c:pt idx="486">
                  <c:v>44345</c:v>
                </c:pt>
                <c:pt idx="487">
                  <c:v>44346</c:v>
                </c:pt>
                <c:pt idx="488">
                  <c:v>44347</c:v>
                </c:pt>
                <c:pt idx="489">
                  <c:v>44348</c:v>
                </c:pt>
                <c:pt idx="490">
                  <c:v>44349</c:v>
                </c:pt>
                <c:pt idx="491">
                  <c:v>44350</c:v>
                </c:pt>
                <c:pt idx="492">
                  <c:v>44351</c:v>
                </c:pt>
                <c:pt idx="493">
                  <c:v>44352</c:v>
                </c:pt>
                <c:pt idx="494">
                  <c:v>44353</c:v>
                </c:pt>
                <c:pt idx="495">
                  <c:v>44354</c:v>
                </c:pt>
                <c:pt idx="496">
                  <c:v>44355</c:v>
                </c:pt>
                <c:pt idx="497">
                  <c:v>44356</c:v>
                </c:pt>
                <c:pt idx="498">
                  <c:v>44357</c:v>
                </c:pt>
                <c:pt idx="499">
                  <c:v>44358</c:v>
                </c:pt>
                <c:pt idx="500">
                  <c:v>44359</c:v>
                </c:pt>
                <c:pt idx="501">
                  <c:v>44360</c:v>
                </c:pt>
                <c:pt idx="502">
                  <c:v>44361</c:v>
                </c:pt>
                <c:pt idx="503">
                  <c:v>44362</c:v>
                </c:pt>
                <c:pt idx="504">
                  <c:v>44363</c:v>
                </c:pt>
                <c:pt idx="505">
                  <c:v>44364</c:v>
                </c:pt>
                <c:pt idx="506">
                  <c:v>44365</c:v>
                </c:pt>
                <c:pt idx="507">
                  <c:v>44366</c:v>
                </c:pt>
                <c:pt idx="508">
                  <c:v>44367</c:v>
                </c:pt>
                <c:pt idx="509">
                  <c:v>44368</c:v>
                </c:pt>
                <c:pt idx="510">
                  <c:v>44369</c:v>
                </c:pt>
                <c:pt idx="511">
                  <c:v>44370</c:v>
                </c:pt>
                <c:pt idx="512">
                  <c:v>44371</c:v>
                </c:pt>
                <c:pt idx="513">
                  <c:v>44372</c:v>
                </c:pt>
                <c:pt idx="514">
                  <c:v>44373</c:v>
                </c:pt>
                <c:pt idx="515">
                  <c:v>44374</c:v>
                </c:pt>
                <c:pt idx="516">
                  <c:v>44375</c:v>
                </c:pt>
                <c:pt idx="517">
                  <c:v>44376</c:v>
                </c:pt>
                <c:pt idx="518">
                  <c:v>44377</c:v>
                </c:pt>
                <c:pt idx="519">
                  <c:v>44378</c:v>
                </c:pt>
                <c:pt idx="520">
                  <c:v>44379</c:v>
                </c:pt>
                <c:pt idx="521">
                  <c:v>44380</c:v>
                </c:pt>
                <c:pt idx="522">
                  <c:v>44381</c:v>
                </c:pt>
                <c:pt idx="523">
                  <c:v>44382</c:v>
                </c:pt>
                <c:pt idx="524">
                  <c:v>44383</c:v>
                </c:pt>
                <c:pt idx="525">
                  <c:v>44384</c:v>
                </c:pt>
                <c:pt idx="526">
                  <c:v>44385</c:v>
                </c:pt>
                <c:pt idx="527">
                  <c:v>44386</c:v>
                </c:pt>
                <c:pt idx="528">
                  <c:v>44387</c:v>
                </c:pt>
                <c:pt idx="529">
                  <c:v>44388</c:v>
                </c:pt>
                <c:pt idx="530">
                  <c:v>44389</c:v>
                </c:pt>
                <c:pt idx="531">
                  <c:v>44390</c:v>
                </c:pt>
                <c:pt idx="532">
                  <c:v>44391</c:v>
                </c:pt>
                <c:pt idx="533">
                  <c:v>44392</c:v>
                </c:pt>
                <c:pt idx="534">
                  <c:v>44393</c:v>
                </c:pt>
                <c:pt idx="535">
                  <c:v>44394</c:v>
                </c:pt>
                <c:pt idx="536">
                  <c:v>44395</c:v>
                </c:pt>
                <c:pt idx="537">
                  <c:v>44396</c:v>
                </c:pt>
                <c:pt idx="538">
                  <c:v>44397</c:v>
                </c:pt>
                <c:pt idx="539">
                  <c:v>44398</c:v>
                </c:pt>
                <c:pt idx="540">
                  <c:v>44399</c:v>
                </c:pt>
                <c:pt idx="541">
                  <c:v>44400</c:v>
                </c:pt>
                <c:pt idx="542">
                  <c:v>44401</c:v>
                </c:pt>
                <c:pt idx="543">
                  <c:v>44402</c:v>
                </c:pt>
                <c:pt idx="544">
                  <c:v>44403</c:v>
                </c:pt>
                <c:pt idx="545">
                  <c:v>44404</c:v>
                </c:pt>
                <c:pt idx="546">
                  <c:v>44405</c:v>
                </c:pt>
                <c:pt idx="547">
                  <c:v>44406</c:v>
                </c:pt>
                <c:pt idx="548">
                  <c:v>44407</c:v>
                </c:pt>
                <c:pt idx="549">
                  <c:v>44408</c:v>
                </c:pt>
                <c:pt idx="550">
                  <c:v>44409</c:v>
                </c:pt>
                <c:pt idx="551">
                  <c:v>44410</c:v>
                </c:pt>
                <c:pt idx="552">
                  <c:v>44411</c:v>
                </c:pt>
                <c:pt idx="553">
                  <c:v>44412</c:v>
                </c:pt>
                <c:pt idx="554">
                  <c:v>44413</c:v>
                </c:pt>
                <c:pt idx="555">
                  <c:v>44414</c:v>
                </c:pt>
                <c:pt idx="556">
                  <c:v>44415</c:v>
                </c:pt>
                <c:pt idx="557">
                  <c:v>44416</c:v>
                </c:pt>
                <c:pt idx="558">
                  <c:v>44417</c:v>
                </c:pt>
                <c:pt idx="559">
                  <c:v>44418</c:v>
                </c:pt>
                <c:pt idx="560">
                  <c:v>44419</c:v>
                </c:pt>
                <c:pt idx="561">
                  <c:v>44420</c:v>
                </c:pt>
                <c:pt idx="562">
                  <c:v>44421</c:v>
                </c:pt>
                <c:pt idx="563">
                  <c:v>44422</c:v>
                </c:pt>
                <c:pt idx="564">
                  <c:v>44423</c:v>
                </c:pt>
                <c:pt idx="565">
                  <c:v>44424</c:v>
                </c:pt>
                <c:pt idx="566">
                  <c:v>44425</c:v>
                </c:pt>
                <c:pt idx="567">
                  <c:v>44426</c:v>
                </c:pt>
                <c:pt idx="568">
                  <c:v>44427</c:v>
                </c:pt>
                <c:pt idx="569">
                  <c:v>44428</c:v>
                </c:pt>
                <c:pt idx="570">
                  <c:v>44429</c:v>
                </c:pt>
                <c:pt idx="571">
                  <c:v>44430</c:v>
                </c:pt>
                <c:pt idx="572">
                  <c:v>44431</c:v>
                </c:pt>
                <c:pt idx="573">
                  <c:v>44432</c:v>
                </c:pt>
                <c:pt idx="574">
                  <c:v>44433</c:v>
                </c:pt>
                <c:pt idx="575">
                  <c:v>44434</c:v>
                </c:pt>
                <c:pt idx="576">
                  <c:v>44435</c:v>
                </c:pt>
                <c:pt idx="577">
                  <c:v>44436</c:v>
                </c:pt>
                <c:pt idx="578">
                  <c:v>44437</c:v>
                </c:pt>
                <c:pt idx="579">
                  <c:v>44438</c:v>
                </c:pt>
                <c:pt idx="580">
                  <c:v>44439</c:v>
                </c:pt>
                <c:pt idx="581">
                  <c:v>44440</c:v>
                </c:pt>
                <c:pt idx="582">
                  <c:v>44441</c:v>
                </c:pt>
                <c:pt idx="583">
                  <c:v>44442</c:v>
                </c:pt>
                <c:pt idx="584">
                  <c:v>44443</c:v>
                </c:pt>
                <c:pt idx="585">
                  <c:v>44444</c:v>
                </c:pt>
                <c:pt idx="586">
                  <c:v>44445</c:v>
                </c:pt>
                <c:pt idx="587">
                  <c:v>44446</c:v>
                </c:pt>
                <c:pt idx="588">
                  <c:v>44447</c:v>
                </c:pt>
                <c:pt idx="589">
                  <c:v>44448</c:v>
                </c:pt>
                <c:pt idx="590">
                  <c:v>44449</c:v>
                </c:pt>
                <c:pt idx="591">
                  <c:v>44450</c:v>
                </c:pt>
                <c:pt idx="592">
                  <c:v>44451</c:v>
                </c:pt>
                <c:pt idx="593">
                  <c:v>44452</c:v>
                </c:pt>
                <c:pt idx="594">
                  <c:v>44453</c:v>
                </c:pt>
                <c:pt idx="595">
                  <c:v>44454</c:v>
                </c:pt>
                <c:pt idx="596">
                  <c:v>44455</c:v>
                </c:pt>
                <c:pt idx="597">
                  <c:v>44456</c:v>
                </c:pt>
                <c:pt idx="598">
                  <c:v>44457</c:v>
                </c:pt>
                <c:pt idx="599">
                  <c:v>44458</c:v>
                </c:pt>
                <c:pt idx="600">
                  <c:v>44459</c:v>
                </c:pt>
                <c:pt idx="601">
                  <c:v>44460</c:v>
                </c:pt>
                <c:pt idx="602">
                  <c:v>44461</c:v>
                </c:pt>
                <c:pt idx="603">
                  <c:v>44462</c:v>
                </c:pt>
                <c:pt idx="604">
                  <c:v>44463</c:v>
                </c:pt>
                <c:pt idx="605">
                  <c:v>44464</c:v>
                </c:pt>
                <c:pt idx="606">
                  <c:v>44465</c:v>
                </c:pt>
                <c:pt idx="607">
                  <c:v>44466</c:v>
                </c:pt>
                <c:pt idx="608">
                  <c:v>44467</c:v>
                </c:pt>
                <c:pt idx="609">
                  <c:v>44468</c:v>
                </c:pt>
                <c:pt idx="610">
                  <c:v>44469</c:v>
                </c:pt>
                <c:pt idx="611">
                  <c:v>44470</c:v>
                </c:pt>
                <c:pt idx="612">
                  <c:v>44471</c:v>
                </c:pt>
                <c:pt idx="613">
                  <c:v>44472</c:v>
                </c:pt>
                <c:pt idx="614">
                  <c:v>44473</c:v>
                </c:pt>
                <c:pt idx="615">
                  <c:v>44474</c:v>
                </c:pt>
                <c:pt idx="616">
                  <c:v>44475</c:v>
                </c:pt>
                <c:pt idx="617">
                  <c:v>44476</c:v>
                </c:pt>
                <c:pt idx="618">
                  <c:v>44477</c:v>
                </c:pt>
                <c:pt idx="619">
                  <c:v>44478</c:v>
                </c:pt>
                <c:pt idx="620">
                  <c:v>44479</c:v>
                </c:pt>
                <c:pt idx="621">
                  <c:v>44480</c:v>
                </c:pt>
                <c:pt idx="622">
                  <c:v>44481</c:v>
                </c:pt>
                <c:pt idx="623">
                  <c:v>44482</c:v>
                </c:pt>
                <c:pt idx="624">
                  <c:v>44483</c:v>
                </c:pt>
                <c:pt idx="625">
                  <c:v>44484</c:v>
                </c:pt>
                <c:pt idx="626">
                  <c:v>44485</c:v>
                </c:pt>
                <c:pt idx="627">
                  <c:v>44486</c:v>
                </c:pt>
                <c:pt idx="628">
                  <c:v>44487</c:v>
                </c:pt>
                <c:pt idx="629">
                  <c:v>44488</c:v>
                </c:pt>
                <c:pt idx="630">
                  <c:v>44489</c:v>
                </c:pt>
                <c:pt idx="631">
                  <c:v>44490</c:v>
                </c:pt>
                <c:pt idx="632">
                  <c:v>44491</c:v>
                </c:pt>
                <c:pt idx="633">
                  <c:v>44492</c:v>
                </c:pt>
                <c:pt idx="634">
                  <c:v>44493</c:v>
                </c:pt>
                <c:pt idx="635">
                  <c:v>44494</c:v>
                </c:pt>
                <c:pt idx="636">
                  <c:v>44495</c:v>
                </c:pt>
                <c:pt idx="637">
                  <c:v>44496</c:v>
                </c:pt>
                <c:pt idx="638">
                  <c:v>44497</c:v>
                </c:pt>
                <c:pt idx="639">
                  <c:v>44498</c:v>
                </c:pt>
                <c:pt idx="640">
                  <c:v>44499</c:v>
                </c:pt>
                <c:pt idx="641">
                  <c:v>44500</c:v>
                </c:pt>
              </c:numCache>
            </c:numRef>
          </c:cat>
          <c:val>
            <c:numRef>
              <c:f>'Select States &amp; Other-7DMA'!$L$8:$YC$8</c:f>
              <c:numCache>
                <c:formatCode>General</c:formatCode>
                <c:ptCount val="642"/>
                <c:pt idx="0">
                  <c:v>801.42857142857144</c:v>
                </c:pt>
                <c:pt idx="1">
                  <c:v>1082.8571428571429</c:v>
                </c:pt>
                <c:pt idx="2">
                  <c:v>1283.7142857142858</c:v>
                </c:pt>
                <c:pt idx="3">
                  <c:v>1515</c:v>
                </c:pt>
                <c:pt idx="4">
                  <c:v>2095.5714285714284</c:v>
                </c:pt>
                <c:pt idx="5">
                  <c:v>2422.8571428571427</c:v>
                </c:pt>
                <c:pt idx="6">
                  <c:v>2617.1428571428573</c:v>
                </c:pt>
                <c:pt idx="7">
                  <c:v>3068</c:v>
                </c:pt>
                <c:pt idx="8">
                  <c:v>3224</c:v>
                </c:pt>
                <c:pt idx="9">
                  <c:v>3495.5714285714284</c:v>
                </c:pt>
                <c:pt idx="10">
                  <c:v>3584.5714285714284</c:v>
                </c:pt>
                <c:pt idx="11">
                  <c:v>3339</c:v>
                </c:pt>
                <c:pt idx="12">
                  <c:v>3268.8571428571427</c:v>
                </c:pt>
                <c:pt idx="13">
                  <c:v>2987.5714285714284</c:v>
                </c:pt>
                <c:pt idx="14">
                  <c:v>2512.2857142857142</c:v>
                </c:pt>
                <c:pt idx="15">
                  <c:v>4225.5714285714284</c:v>
                </c:pt>
                <c:pt idx="16">
                  <c:v>4644.7142857142853</c:v>
                </c:pt>
                <c:pt idx="17">
                  <c:v>4560.2857142857147</c:v>
                </c:pt>
                <c:pt idx="18">
                  <c:v>4439.2857142857147</c:v>
                </c:pt>
                <c:pt idx="19">
                  <c:v>4357.2857142857147</c:v>
                </c:pt>
                <c:pt idx="20">
                  <c:v>4334.4285714285716</c:v>
                </c:pt>
                <c:pt idx="21">
                  <c:v>4346.1428571428569</c:v>
                </c:pt>
                <c:pt idx="22">
                  <c:v>2261.4285714285716</c:v>
                </c:pt>
                <c:pt idx="23">
                  <c:v>1418.8571428571429</c:v>
                </c:pt>
                <c:pt idx="24">
                  <c:v>1364.2857142857142</c:v>
                </c:pt>
                <c:pt idx="25">
                  <c:v>1106.7142857142858</c:v>
                </c:pt>
                <c:pt idx="26">
                  <c:v>896.57142857142856</c:v>
                </c:pt>
                <c:pt idx="27">
                  <c:v>749.57142857142856</c:v>
                </c:pt>
                <c:pt idx="28">
                  <c:v>817.71428571428567</c:v>
                </c:pt>
                <c:pt idx="29">
                  <c:v>932</c:v>
                </c:pt>
                <c:pt idx="30">
                  <c:v>1040.1428571428571</c:v>
                </c:pt>
                <c:pt idx="31">
                  <c:v>1058.7142857142858</c:v>
                </c:pt>
                <c:pt idx="32">
                  <c:v>1344.5714285714287</c:v>
                </c:pt>
                <c:pt idx="33">
                  <c:v>1547.2857142857142</c:v>
                </c:pt>
                <c:pt idx="34">
                  <c:v>1796</c:v>
                </c:pt>
                <c:pt idx="35">
                  <c:v>1986.1428571428571</c:v>
                </c:pt>
                <c:pt idx="36">
                  <c:v>2193.4285714285716</c:v>
                </c:pt>
                <c:pt idx="37">
                  <c:v>2554.4285714285716</c:v>
                </c:pt>
                <c:pt idx="38">
                  <c:v>2869.2857142857142</c:v>
                </c:pt>
                <c:pt idx="39">
                  <c:v>3093.2857142857142</c:v>
                </c:pt>
                <c:pt idx="40">
                  <c:v>3406</c:v>
                </c:pt>
                <c:pt idx="41">
                  <c:v>3724.2857142857142</c:v>
                </c:pt>
                <c:pt idx="42">
                  <c:v>4489</c:v>
                </c:pt>
                <c:pt idx="43">
                  <c:v>4914.5714285714284</c:v>
                </c:pt>
                <c:pt idx="44">
                  <c:v>6410.4285714285716</c:v>
                </c:pt>
                <c:pt idx="45">
                  <c:v>7407.4285714285716</c:v>
                </c:pt>
                <c:pt idx="46">
                  <c:v>8453.1428571428569</c:v>
                </c:pt>
                <c:pt idx="47">
                  <c:v>9972.5714285714294</c:v>
                </c:pt>
                <c:pt idx="48">
                  <c:v>11561.285714285714</c:v>
                </c:pt>
                <c:pt idx="49">
                  <c:v>13261.857142857143</c:v>
                </c:pt>
                <c:pt idx="50">
                  <c:v>16298.857142857143</c:v>
                </c:pt>
                <c:pt idx="51">
                  <c:v>18640.428571428572</c:v>
                </c:pt>
                <c:pt idx="52">
                  <c:v>21628.571428571428</c:v>
                </c:pt>
                <c:pt idx="53">
                  <c:v>24998</c:v>
                </c:pt>
                <c:pt idx="54">
                  <c:v>29001.857142857141</c:v>
                </c:pt>
                <c:pt idx="55">
                  <c:v>32607</c:v>
                </c:pt>
                <c:pt idx="56">
                  <c:v>37097.857142857145</c:v>
                </c:pt>
                <c:pt idx="57">
                  <c:v>42216.142857142855</c:v>
                </c:pt>
                <c:pt idx="58">
                  <c:v>47111.285714285717</c:v>
                </c:pt>
                <c:pt idx="59">
                  <c:v>52152.571428571428</c:v>
                </c:pt>
                <c:pt idx="60">
                  <c:v>55635.714285714283</c:v>
                </c:pt>
                <c:pt idx="61">
                  <c:v>58844.142857142855</c:v>
                </c:pt>
                <c:pt idx="62">
                  <c:v>63939.285714285717</c:v>
                </c:pt>
                <c:pt idx="63">
                  <c:v>68480.857142857145</c:v>
                </c:pt>
                <c:pt idx="64">
                  <c:v>71364.571428571435</c:v>
                </c:pt>
                <c:pt idx="65">
                  <c:v>74008.857142857145</c:v>
                </c:pt>
                <c:pt idx="66">
                  <c:v>72738.71428571429</c:v>
                </c:pt>
                <c:pt idx="67">
                  <c:v>74646.571428571435</c:v>
                </c:pt>
                <c:pt idx="68">
                  <c:v>75767.857142857145</c:v>
                </c:pt>
                <c:pt idx="69">
                  <c:v>74765.571428571435</c:v>
                </c:pt>
                <c:pt idx="70">
                  <c:v>74846</c:v>
                </c:pt>
                <c:pt idx="71">
                  <c:v>75411.142857142855</c:v>
                </c:pt>
                <c:pt idx="72">
                  <c:v>75694.571428571435</c:v>
                </c:pt>
                <c:pt idx="73">
                  <c:v>77969.142857142855</c:v>
                </c:pt>
                <c:pt idx="74">
                  <c:v>84698</c:v>
                </c:pt>
                <c:pt idx="75">
                  <c:v>84353.571428571435</c:v>
                </c:pt>
                <c:pt idx="76">
                  <c:v>86373.28571428571</c:v>
                </c:pt>
                <c:pt idx="77">
                  <c:v>85486.571428571435</c:v>
                </c:pt>
                <c:pt idx="78">
                  <c:v>86705.428571428565</c:v>
                </c:pt>
                <c:pt idx="79">
                  <c:v>87057.142857142855</c:v>
                </c:pt>
                <c:pt idx="80">
                  <c:v>87475.571428571435</c:v>
                </c:pt>
                <c:pt idx="81">
                  <c:v>81320</c:v>
                </c:pt>
                <c:pt idx="82">
                  <c:v>82075.142857142855</c:v>
                </c:pt>
                <c:pt idx="83">
                  <c:v>80901.142857142855</c:v>
                </c:pt>
                <c:pt idx="84">
                  <c:v>81486.71428571429</c:v>
                </c:pt>
                <c:pt idx="85">
                  <c:v>79872.142857142855</c:v>
                </c:pt>
                <c:pt idx="86">
                  <c:v>79314.857142857145</c:v>
                </c:pt>
                <c:pt idx="87">
                  <c:v>80031.857142857145</c:v>
                </c:pt>
                <c:pt idx="88">
                  <c:v>79315.142857142855</c:v>
                </c:pt>
                <c:pt idx="89">
                  <c:v>78482.857142857145</c:v>
                </c:pt>
                <c:pt idx="90">
                  <c:v>78453</c:v>
                </c:pt>
                <c:pt idx="91">
                  <c:v>77862</c:v>
                </c:pt>
                <c:pt idx="92">
                  <c:v>77754.28571428571</c:v>
                </c:pt>
                <c:pt idx="93">
                  <c:v>78365.71428571429</c:v>
                </c:pt>
                <c:pt idx="94">
                  <c:v>77928.71428571429</c:v>
                </c:pt>
                <c:pt idx="95">
                  <c:v>78612.28571428571</c:v>
                </c:pt>
                <c:pt idx="96">
                  <c:v>79683.28571428571</c:v>
                </c:pt>
                <c:pt idx="97">
                  <c:v>80392.142857142855</c:v>
                </c:pt>
                <c:pt idx="98">
                  <c:v>82237.571428571435</c:v>
                </c:pt>
                <c:pt idx="99">
                  <c:v>82982</c:v>
                </c:pt>
                <c:pt idx="100">
                  <c:v>83253.857142857145</c:v>
                </c:pt>
                <c:pt idx="101">
                  <c:v>84114.28571428571</c:v>
                </c:pt>
                <c:pt idx="102">
                  <c:v>83914.71428571429</c:v>
                </c:pt>
                <c:pt idx="103">
                  <c:v>83763.571428571435</c:v>
                </c:pt>
                <c:pt idx="104">
                  <c:v>84333.428571428565</c:v>
                </c:pt>
                <c:pt idx="105">
                  <c:v>83612.28571428571</c:v>
                </c:pt>
                <c:pt idx="106">
                  <c:v>84687.28571428571</c:v>
                </c:pt>
                <c:pt idx="107">
                  <c:v>85466.28571428571</c:v>
                </c:pt>
                <c:pt idx="108">
                  <c:v>86782.857142857145</c:v>
                </c:pt>
                <c:pt idx="109">
                  <c:v>87218</c:v>
                </c:pt>
                <c:pt idx="110">
                  <c:v>89008.857142857145</c:v>
                </c:pt>
                <c:pt idx="111">
                  <c:v>90763.71428571429</c:v>
                </c:pt>
                <c:pt idx="112">
                  <c:v>93177.71428571429</c:v>
                </c:pt>
                <c:pt idx="113">
                  <c:v>94665.28571428571</c:v>
                </c:pt>
                <c:pt idx="114">
                  <c:v>96192.428571428565</c:v>
                </c:pt>
                <c:pt idx="115">
                  <c:v>97673.142857142855</c:v>
                </c:pt>
                <c:pt idx="116">
                  <c:v>99985.857142857145</c:v>
                </c:pt>
                <c:pt idx="117">
                  <c:v>99635.857142857145</c:v>
                </c:pt>
                <c:pt idx="118">
                  <c:v>99234.71428571429</c:v>
                </c:pt>
                <c:pt idx="119">
                  <c:v>99361</c:v>
                </c:pt>
                <c:pt idx="120">
                  <c:v>101166.57142857143</c:v>
                </c:pt>
                <c:pt idx="121">
                  <c:v>103235.28571428571</c:v>
                </c:pt>
                <c:pt idx="122">
                  <c:v>107765.42857142857</c:v>
                </c:pt>
                <c:pt idx="123">
                  <c:v>109507.85714285714</c:v>
                </c:pt>
                <c:pt idx="124">
                  <c:v>110833.28571428571</c:v>
                </c:pt>
                <c:pt idx="125">
                  <c:v>114832.85714285714</c:v>
                </c:pt>
                <c:pt idx="126">
                  <c:v>116473.85714285714</c:v>
                </c:pt>
                <c:pt idx="127">
                  <c:v>118139.71428571429</c:v>
                </c:pt>
                <c:pt idx="128">
                  <c:v>119614</c:v>
                </c:pt>
                <c:pt idx="129">
                  <c:v>119217.14285714286</c:v>
                </c:pt>
                <c:pt idx="130">
                  <c:v>120067.85714285714</c:v>
                </c:pt>
                <c:pt idx="131">
                  <c:v>120996.71428571429</c:v>
                </c:pt>
                <c:pt idx="132">
                  <c:v>121439</c:v>
                </c:pt>
                <c:pt idx="133">
                  <c:v>124418.42857142857</c:v>
                </c:pt>
                <c:pt idx="134">
                  <c:v>125429.28571428571</c:v>
                </c:pt>
                <c:pt idx="135">
                  <c:v>125078.14285714286</c:v>
                </c:pt>
                <c:pt idx="136">
                  <c:v>125299.85714285714</c:v>
                </c:pt>
                <c:pt idx="137">
                  <c:v>128145.71428571429</c:v>
                </c:pt>
                <c:pt idx="138">
                  <c:v>130597.28571428571</c:v>
                </c:pt>
                <c:pt idx="139">
                  <c:v>133029.28571428571</c:v>
                </c:pt>
                <c:pt idx="140">
                  <c:v>134263.71428571429</c:v>
                </c:pt>
                <c:pt idx="141">
                  <c:v>134698.42857142858</c:v>
                </c:pt>
                <c:pt idx="142">
                  <c:v>142005.57142857142</c:v>
                </c:pt>
                <c:pt idx="143">
                  <c:v>145171.14285714287</c:v>
                </c:pt>
                <c:pt idx="144">
                  <c:v>144516.57142857142</c:v>
                </c:pt>
                <c:pt idx="145">
                  <c:v>147331.28571428571</c:v>
                </c:pt>
                <c:pt idx="146">
                  <c:v>150863.42857142858</c:v>
                </c:pt>
                <c:pt idx="147">
                  <c:v>154984.57142857142</c:v>
                </c:pt>
                <c:pt idx="148">
                  <c:v>160315.71428571429</c:v>
                </c:pt>
                <c:pt idx="149">
                  <c:v>161984.57142857142</c:v>
                </c:pt>
                <c:pt idx="150">
                  <c:v>164939.42857142858</c:v>
                </c:pt>
                <c:pt idx="151">
                  <c:v>170106.42857142858</c:v>
                </c:pt>
                <c:pt idx="152">
                  <c:v>172390.14285714287</c:v>
                </c:pt>
                <c:pt idx="153">
                  <c:v>173494.85714285713</c:v>
                </c:pt>
                <c:pt idx="154">
                  <c:v>179925.28571428571</c:v>
                </c:pt>
                <c:pt idx="155">
                  <c:v>184434.42857142858</c:v>
                </c:pt>
                <c:pt idx="156">
                  <c:v>185832.71428571429</c:v>
                </c:pt>
                <c:pt idx="157">
                  <c:v>188072.28571428571</c:v>
                </c:pt>
                <c:pt idx="158">
                  <c:v>190948.28571428571</c:v>
                </c:pt>
                <c:pt idx="159">
                  <c:v>192180.85714285713</c:v>
                </c:pt>
                <c:pt idx="160">
                  <c:v>197440.85714285713</c:v>
                </c:pt>
                <c:pt idx="161">
                  <c:v>196948.28571428571</c:v>
                </c:pt>
                <c:pt idx="162">
                  <c:v>199360</c:v>
                </c:pt>
                <c:pt idx="163">
                  <c:v>203829.85714285713</c:v>
                </c:pt>
                <c:pt idx="164">
                  <c:v>207068.85714285713</c:v>
                </c:pt>
                <c:pt idx="165">
                  <c:v>208250.42857142858</c:v>
                </c:pt>
                <c:pt idx="166">
                  <c:v>212174.57142857142</c:v>
                </c:pt>
                <c:pt idx="167">
                  <c:v>213721.14285714287</c:v>
                </c:pt>
                <c:pt idx="168">
                  <c:v>216193.85714285713</c:v>
                </c:pt>
                <c:pt idx="169">
                  <c:v>219691.71428571429</c:v>
                </c:pt>
                <c:pt idx="170">
                  <c:v>221130</c:v>
                </c:pt>
                <c:pt idx="171">
                  <c:v>223943.71428571429</c:v>
                </c:pt>
                <c:pt idx="172">
                  <c:v>226966.57142857142</c:v>
                </c:pt>
                <c:pt idx="173">
                  <c:v>229205.42857142858</c:v>
                </c:pt>
                <c:pt idx="174">
                  <c:v>230847.28571428571</c:v>
                </c:pt>
                <c:pt idx="175">
                  <c:v>237761.57142857142</c:v>
                </c:pt>
                <c:pt idx="176">
                  <c:v>242267.57142857142</c:v>
                </c:pt>
                <c:pt idx="177">
                  <c:v>247743.57142857142</c:v>
                </c:pt>
                <c:pt idx="178">
                  <c:v>250297.28571428571</c:v>
                </c:pt>
                <c:pt idx="179">
                  <c:v>250253.28571428571</c:v>
                </c:pt>
                <c:pt idx="180">
                  <c:v>253013.85714285713</c:v>
                </c:pt>
                <c:pt idx="181">
                  <c:v>255743</c:v>
                </c:pt>
                <c:pt idx="182">
                  <c:v>257437.28571428571</c:v>
                </c:pt>
                <c:pt idx="183">
                  <c:v>257043.85714285713</c:v>
                </c:pt>
                <c:pt idx="184">
                  <c:v>258425.28571428571</c:v>
                </c:pt>
                <c:pt idx="185">
                  <c:v>257608.71428571429</c:v>
                </c:pt>
                <c:pt idx="186">
                  <c:v>260161</c:v>
                </c:pt>
                <c:pt idx="187">
                  <c:v>257308.85714285713</c:v>
                </c:pt>
                <c:pt idx="188">
                  <c:v>258045.57142857142</c:v>
                </c:pt>
                <c:pt idx="189">
                  <c:v>255880.85714285713</c:v>
                </c:pt>
                <c:pt idx="190">
                  <c:v>256609.71428571429</c:v>
                </c:pt>
                <c:pt idx="191">
                  <c:v>255394.71428571429</c:v>
                </c:pt>
                <c:pt idx="192">
                  <c:v>256849</c:v>
                </c:pt>
                <c:pt idx="193">
                  <c:v>255947.71428571429</c:v>
                </c:pt>
                <c:pt idx="194">
                  <c:v>258741.14285714287</c:v>
                </c:pt>
                <c:pt idx="195">
                  <c:v>258688</c:v>
                </c:pt>
                <c:pt idx="196">
                  <c:v>258698.28571428571</c:v>
                </c:pt>
                <c:pt idx="197">
                  <c:v>259271.71428571429</c:v>
                </c:pt>
                <c:pt idx="198">
                  <c:v>262344.42857142858</c:v>
                </c:pt>
                <c:pt idx="199">
                  <c:v>260800.14285714287</c:v>
                </c:pt>
                <c:pt idx="200">
                  <c:v>259341.14285714287</c:v>
                </c:pt>
                <c:pt idx="201">
                  <c:v>256727.28571428571</c:v>
                </c:pt>
                <c:pt idx="202">
                  <c:v>256825.28571428571</c:v>
                </c:pt>
                <c:pt idx="203">
                  <c:v>257245.71428571429</c:v>
                </c:pt>
                <c:pt idx="204">
                  <c:v>254837.71428571429</c:v>
                </c:pt>
                <c:pt idx="205">
                  <c:v>248747.85714285713</c:v>
                </c:pt>
                <c:pt idx="206">
                  <c:v>251114.42857142858</c:v>
                </c:pt>
                <c:pt idx="207">
                  <c:v>249930.28571428571</c:v>
                </c:pt>
                <c:pt idx="208">
                  <c:v>252454.14285714287</c:v>
                </c:pt>
                <c:pt idx="209">
                  <c:v>250390.28571428571</c:v>
                </c:pt>
                <c:pt idx="210">
                  <c:v>251018.42857142858</c:v>
                </c:pt>
                <c:pt idx="211">
                  <c:v>252644.85714285713</c:v>
                </c:pt>
                <c:pt idx="212">
                  <c:v>255879.57142857142</c:v>
                </c:pt>
                <c:pt idx="213">
                  <c:v>255805.57142857142</c:v>
                </c:pt>
                <c:pt idx="214">
                  <c:v>257920.28571428571</c:v>
                </c:pt>
                <c:pt idx="215">
                  <c:v>263294.14285714284</c:v>
                </c:pt>
                <c:pt idx="216">
                  <c:v>266291.42857142858</c:v>
                </c:pt>
                <c:pt idx="217">
                  <c:v>266221.28571428574</c:v>
                </c:pt>
                <c:pt idx="218">
                  <c:v>265886.42857142858</c:v>
                </c:pt>
                <c:pt idx="219">
                  <c:v>270217.85714285716</c:v>
                </c:pt>
                <c:pt idx="220">
                  <c:v>271096.14285714284</c:v>
                </c:pt>
                <c:pt idx="221">
                  <c:v>272470.85714285716</c:v>
                </c:pt>
                <c:pt idx="222">
                  <c:v>266014.71428571426</c:v>
                </c:pt>
                <c:pt idx="223">
                  <c:v>262798.28571428574</c:v>
                </c:pt>
                <c:pt idx="224">
                  <c:v>262966.85714285716</c:v>
                </c:pt>
                <c:pt idx="225">
                  <c:v>265620.42857142858</c:v>
                </c:pt>
                <c:pt idx="226">
                  <c:v>266653.85714285716</c:v>
                </c:pt>
                <c:pt idx="227">
                  <c:v>269045</c:v>
                </c:pt>
                <c:pt idx="228">
                  <c:v>270767.57142857142</c:v>
                </c:pt>
                <c:pt idx="229">
                  <c:v>277328.57142857142</c:v>
                </c:pt>
                <c:pt idx="230">
                  <c:v>283505.14285714284</c:v>
                </c:pt>
                <c:pt idx="231">
                  <c:v>286328.71428571426</c:v>
                </c:pt>
                <c:pt idx="232">
                  <c:v>288471.28571428574</c:v>
                </c:pt>
                <c:pt idx="233">
                  <c:v>289123.28571428574</c:v>
                </c:pt>
                <c:pt idx="234">
                  <c:v>289905</c:v>
                </c:pt>
                <c:pt idx="235">
                  <c:v>291253.14285714284</c:v>
                </c:pt>
                <c:pt idx="236">
                  <c:v>293025</c:v>
                </c:pt>
                <c:pt idx="237">
                  <c:v>292880.85714285716</c:v>
                </c:pt>
                <c:pt idx="238">
                  <c:v>288832.42857142858</c:v>
                </c:pt>
                <c:pt idx="239">
                  <c:v>294268.85714285716</c:v>
                </c:pt>
                <c:pt idx="240">
                  <c:v>294980.71428571426</c:v>
                </c:pt>
                <c:pt idx="241">
                  <c:v>294455.85714285716</c:v>
                </c:pt>
                <c:pt idx="242">
                  <c:v>294359.28571428574</c:v>
                </c:pt>
                <c:pt idx="243">
                  <c:v>291309.14285714284</c:v>
                </c:pt>
                <c:pt idx="244">
                  <c:v>291043</c:v>
                </c:pt>
                <c:pt idx="245">
                  <c:v>298201.14285714284</c:v>
                </c:pt>
                <c:pt idx="246">
                  <c:v>293240.14285714284</c:v>
                </c:pt>
                <c:pt idx="247">
                  <c:v>288511.57142857142</c:v>
                </c:pt>
                <c:pt idx="248">
                  <c:v>294749.14285714284</c:v>
                </c:pt>
                <c:pt idx="249">
                  <c:v>296181</c:v>
                </c:pt>
                <c:pt idx="250">
                  <c:v>302786.42857142858</c:v>
                </c:pt>
                <c:pt idx="251">
                  <c:v>309047</c:v>
                </c:pt>
                <c:pt idx="252">
                  <c:v>312591.28571428574</c:v>
                </c:pt>
                <c:pt idx="253">
                  <c:v>318737.42857142858</c:v>
                </c:pt>
                <c:pt idx="254">
                  <c:v>327753.28571428574</c:v>
                </c:pt>
                <c:pt idx="255">
                  <c:v>331330.57142857142</c:v>
                </c:pt>
                <c:pt idx="256">
                  <c:v>334962.28571428574</c:v>
                </c:pt>
                <c:pt idx="257">
                  <c:v>333642.28571428574</c:v>
                </c:pt>
                <c:pt idx="258">
                  <c:v>332611</c:v>
                </c:pt>
                <c:pt idx="259">
                  <c:v>337086.42857142858</c:v>
                </c:pt>
                <c:pt idx="260">
                  <c:v>343605.71428571426</c:v>
                </c:pt>
                <c:pt idx="261">
                  <c:v>350879.42857142858</c:v>
                </c:pt>
                <c:pt idx="262">
                  <c:v>353091.85714285716</c:v>
                </c:pt>
                <c:pt idx="263">
                  <c:v>357335.28571428574</c:v>
                </c:pt>
                <c:pt idx="264">
                  <c:v>370969</c:v>
                </c:pt>
                <c:pt idx="265">
                  <c:v>380933.71428571426</c:v>
                </c:pt>
                <c:pt idx="266">
                  <c:v>389864.85714285716</c:v>
                </c:pt>
                <c:pt idx="267">
                  <c:v>399264.71428571426</c:v>
                </c:pt>
                <c:pt idx="268">
                  <c:v>411399.14285714284</c:v>
                </c:pt>
                <c:pt idx="269">
                  <c:v>423430.71428571426</c:v>
                </c:pt>
                <c:pt idx="270">
                  <c:v>429723.28571428574</c:v>
                </c:pt>
                <c:pt idx="271">
                  <c:v>443894.14285714284</c:v>
                </c:pt>
                <c:pt idx="272">
                  <c:v>455491.85714285716</c:v>
                </c:pt>
                <c:pt idx="273">
                  <c:v>465066</c:v>
                </c:pt>
                <c:pt idx="274">
                  <c:v>476166.42857142858</c:v>
                </c:pt>
                <c:pt idx="275">
                  <c:v>486767.85714285716</c:v>
                </c:pt>
                <c:pt idx="276">
                  <c:v>489624.57142857142</c:v>
                </c:pt>
                <c:pt idx="277">
                  <c:v>504171.85714285716</c:v>
                </c:pt>
                <c:pt idx="278">
                  <c:v>515128.28571428574</c:v>
                </c:pt>
                <c:pt idx="279">
                  <c:v>527066</c:v>
                </c:pt>
                <c:pt idx="280">
                  <c:v>527018.57142857148</c:v>
                </c:pt>
                <c:pt idx="281">
                  <c:v>533603.71428571432</c:v>
                </c:pt>
                <c:pt idx="282">
                  <c:v>544162.71428571432</c:v>
                </c:pt>
                <c:pt idx="283">
                  <c:v>561291.42857142852</c:v>
                </c:pt>
                <c:pt idx="284">
                  <c:v>564386</c:v>
                </c:pt>
                <c:pt idx="285">
                  <c:v>555586.71428571432</c:v>
                </c:pt>
                <c:pt idx="286">
                  <c:v>556391.28571428568</c:v>
                </c:pt>
                <c:pt idx="287">
                  <c:v>575970.42857142852</c:v>
                </c:pt>
                <c:pt idx="288">
                  <c:v>583539.71428571432</c:v>
                </c:pt>
                <c:pt idx="289">
                  <c:v>584571</c:v>
                </c:pt>
                <c:pt idx="290">
                  <c:v>584316.71428571432</c:v>
                </c:pt>
                <c:pt idx="291">
                  <c:v>582863.14285714284</c:v>
                </c:pt>
                <c:pt idx="292">
                  <c:v>587566.71428571432</c:v>
                </c:pt>
                <c:pt idx="293">
                  <c:v>594972.85714285716</c:v>
                </c:pt>
                <c:pt idx="294">
                  <c:v>591901</c:v>
                </c:pt>
                <c:pt idx="295">
                  <c:v>592478.42857142852</c:v>
                </c:pt>
                <c:pt idx="296">
                  <c:v>594860</c:v>
                </c:pt>
                <c:pt idx="297">
                  <c:v>593802</c:v>
                </c:pt>
                <c:pt idx="298">
                  <c:v>595807.71428571432</c:v>
                </c:pt>
                <c:pt idx="299">
                  <c:v>594502.28571428568</c:v>
                </c:pt>
                <c:pt idx="300">
                  <c:v>591508.14285714284</c:v>
                </c:pt>
                <c:pt idx="301">
                  <c:v>592811.14285714284</c:v>
                </c:pt>
                <c:pt idx="302">
                  <c:v>582652.57142857148</c:v>
                </c:pt>
                <c:pt idx="303">
                  <c:v>585281.71428571432</c:v>
                </c:pt>
                <c:pt idx="304">
                  <c:v>585062.71428571432</c:v>
                </c:pt>
                <c:pt idx="305">
                  <c:v>585148.71428571432</c:v>
                </c:pt>
                <c:pt idx="306">
                  <c:v>582766.14285714284</c:v>
                </c:pt>
                <c:pt idx="307">
                  <c:v>585885.57142857148</c:v>
                </c:pt>
                <c:pt idx="308">
                  <c:v>588053.28571428568</c:v>
                </c:pt>
                <c:pt idx="309">
                  <c:v>604032.28571428568</c:v>
                </c:pt>
                <c:pt idx="310">
                  <c:v>603479.14285714284</c:v>
                </c:pt>
                <c:pt idx="311">
                  <c:v>611498</c:v>
                </c:pt>
                <c:pt idx="312">
                  <c:v>618665.28571428568</c:v>
                </c:pt>
                <c:pt idx="313">
                  <c:v>620290.71428571432</c:v>
                </c:pt>
                <c:pt idx="314">
                  <c:v>624780.85714285716</c:v>
                </c:pt>
                <c:pt idx="315">
                  <c:v>627425.57142857148</c:v>
                </c:pt>
                <c:pt idx="316">
                  <c:v>625459.85714285716</c:v>
                </c:pt>
                <c:pt idx="317">
                  <c:v>628490.85714285716</c:v>
                </c:pt>
                <c:pt idx="318">
                  <c:v>627445.71428571432</c:v>
                </c:pt>
                <c:pt idx="319">
                  <c:v>626313.85714285716</c:v>
                </c:pt>
                <c:pt idx="320">
                  <c:v>626938.28571428568</c:v>
                </c:pt>
                <c:pt idx="321">
                  <c:v>626031.42857142852</c:v>
                </c:pt>
                <c:pt idx="322">
                  <c:v>635147</c:v>
                </c:pt>
                <c:pt idx="323">
                  <c:v>643576.42857142852</c:v>
                </c:pt>
                <c:pt idx="324">
                  <c:v>645856.28571428568</c:v>
                </c:pt>
                <c:pt idx="325">
                  <c:v>642484</c:v>
                </c:pt>
                <c:pt idx="326">
                  <c:v>642858.14285714284</c:v>
                </c:pt>
                <c:pt idx="327">
                  <c:v>646414</c:v>
                </c:pt>
                <c:pt idx="328">
                  <c:v>648280.57142857148</c:v>
                </c:pt>
                <c:pt idx="329">
                  <c:v>642764.57142857148</c:v>
                </c:pt>
                <c:pt idx="330">
                  <c:v>632343.85714285716</c:v>
                </c:pt>
                <c:pt idx="331">
                  <c:v>595929.28571428568</c:v>
                </c:pt>
                <c:pt idx="332">
                  <c:v>581835.14285714284</c:v>
                </c:pt>
                <c:pt idx="333">
                  <c:v>568262.14285714284</c:v>
                </c:pt>
                <c:pt idx="334">
                  <c:v>560692.42857142852</c:v>
                </c:pt>
                <c:pt idx="335">
                  <c:v>562715.42857142852</c:v>
                </c:pt>
                <c:pt idx="336">
                  <c:v>572157.85714285716</c:v>
                </c:pt>
                <c:pt idx="337">
                  <c:v>580496.28571428568</c:v>
                </c:pt>
                <c:pt idx="338">
                  <c:v>590134.57142857148</c:v>
                </c:pt>
                <c:pt idx="339">
                  <c:v>606386.28571428568</c:v>
                </c:pt>
                <c:pt idx="340">
                  <c:v>619863.71428571432</c:v>
                </c:pt>
                <c:pt idx="341">
                  <c:v>628122</c:v>
                </c:pt>
                <c:pt idx="342">
                  <c:v>638936.71428571432</c:v>
                </c:pt>
                <c:pt idx="343">
                  <c:v>642100.71428571432</c:v>
                </c:pt>
                <c:pt idx="344">
                  <c:v>664359.85714285716</c:v>
                </c:pt>
                <c:pt idx="345">
                  <c:v>702681.42857142852</c:v>
                </c:pt>
                <c:pt idx="346">
                  <c:v>722192.42857142852</c:v>
                </c:pt>
                <c:pt idx="347">
                  <c:v>730241.28571428568</c:v>
                </c:pt>
                <c:pt idx="348">
                  <c:v>739642.71428571432</c:v>
                </c:pt>
                <c:pt idx="349">
                  <c:v>734698</c:v>
                </c:pt>
                <c:pt idx="350">
                  <c:v>729701.14285714284</c:v>
                </c:pt>
                <c:pt idx="351">
                  <c:v>711759.57142857148</c:v>
                </c:pt>
                <c:pt idx="352">
                  <c:v>706889.85714285716</c:v>
                </c:pt>
                <c:pt idx="353">
                  <c:v>689205.85714285716</c:v>
                </c:pt>
                <c:pt idx="354">
                  <c:v>680644.42857142852</c:v>
                </c:pt>
                <c:pt idx="355">
                  <c:v>665664</c:v>
                </c:pt>
                <c:pt idx="356">
                  <c:v>651794.14285714284</c:v>
                </c:pt>
                <c:pt idx="357">
                  <c:v>643871.85714285716</c:v>
                </c:pt>
                <c:pt idx="358">
                  <c:v>629741.42857142852</c:v>
                </c:pt>
                <c:pt idx="359">
                  <c:v>614293.42857142852</c:v>
                </c:pt>
                <c:pt idx="360">
                  <c:v>604146.71428571432</c:v>
                </c:pt>
                <c:pt idx="361">
                  <c:v>592211</c:v>
                </c:pt>
                <c:pt idx="362">
                  <c:v>589678.28571428568</c:v>
                </c:pt>
                <c:pt idx="363">
                  <c:v>582222.42857142852</c:v>
                </c:pt>
                <c:pt idx="364">
                  <c:v>568618.85714285716</c:v>
                </c:pt>
                <c:pt idx="365">
                  <c:v>562701</c:v>
                </c:pt>
                <c:pt idx="366">
                  <c:v>552898.71428571432</c:v>
                </c:pt>
                <c:pt idx="367">
                  <c:v>545357.42857142852</c:v>
                </c:pt>
                <c:pt idx="368">
                  <c:v>536212.85714285716</c:v>
                </c:pt>
                <c:pt idx="369">
                  <c:v>528989.57142857148</c:v>
                </c:pt>
                <c:pt idx="370">
                  <c:v>514950.14285714284</c:v>
                </c:pt>
                <c:pt idx="371">
                  <c:v>504131.14285714284</c:v>
                </c:pt>
                <c:pt idx="372">
                  <c:v>482989.71428571426</c:v>
                </c:pt>
                <c:pt idx="373">
                  <c:v>475131.42857142858</c:v>
                </c:pt>
                <c:pt idx="374">
                  <c:v>454674</c:v>
                </c:pt>
                <c:pt idx="375">
                  <c:v>457021</c:v>
                </c:pt>
                <c:pt idx="376">
                  <c:v>438323.85714285716</c:v>
                </c:pt>
                <c:pt idx="377">
                  <c:v>434049.71428571426</c:v>
                </c:pt>
                <c:pt idx="378">
                  <c:v>421730.85714285716</c:v>
                </c:pt>
                <c:pt idx="379">
                  <c:v>418095.57142857142</c:v>
                </c:pt>
                <c:pt idx="380">
                  <c:v>402845</c:v>
                </c:pt>
                <c:pt idx="381">
                  <c:v>403012.14285714284</c:v>
                </c:pt>
                <c:pt idx="382">
                  <c:v>388123.42857142858</c:v>
                </c:pt>
                <c:pt idx="383">
                  <c:v>383450.28571428574</c:v>
                </c:pt>
                <c:pt idx="384">
                  <c:v>372448.85714285716</c:v>
                </c:pt>
                <c:pt idx="385">
                  <c:v>366709.57142857142</c:v>
                </c:pt>
                <c:pt idx="386">
                  <c:v>361244.28571428574</c:v>
                </c:pt>
                <c:pt idx="387">
                  <c:v>358980.28571428574</c:v>
                </c:pt>
                <c:pt idx="388">
                  <c:v>358575.14285714284</c:v>
                </c:pt>
                <c:pt idx="389">
                  <c:v>361517.42857142858</c:v>
                </c:pt>
                <c:pt idx="390">
                  <c:v>362269.14285714284</c:v>
                </c:pt>
                <c:pt idx="391">
                  <c:v>367673.71428571426</c:v>
                </c:pt>
                <c:pt idx="392">
                  <c:v>374726.28571428574</c:v>
                </c:pt>
                <c:pt idx="393">
                  <c:v>381052</c:v>
                </c:pt>
                <c:pt idx="394">
                  <c:v>385315.57142857142</c:v>
                </c:pt>
                <c:pt idx="395">
                  <c:v>387977.57142857142</c:v>
                </c:pt>
                <c:pt idx="396">
                  <c:v>386393.85714285716</c:v>
                </c:pt>
                <c:pt idx="397">
                  <c:v>388979.14285714284</c:v>
                </c:pt>
                <c:pt idx="398">
                  <c:v>377755.71428571426</c:v>
                </c:pt>
                <c:pt idx="399">
                  <c:v>377214.42857142858</c:v>
                </c:pt>
                <c:pt idx="400">
                  <c:v>378010.71428571426</c:v>
                </c:pt>
                <c:pt idx="401">
                  <c:v>378636.71428571426</c:v>
                </c:pt>
                <c:pt idx="402">
                  <c:v>381699.57142857142</c:v>
                </c:pt>
                <c:pt idx="403">
                  <c:v>390970.28571428574</c:v>
                </c:pt>
                <c:pt idx="404">
                  <c:v>389852.85714285716</c:v>
                </c:pt>
                <c:pt idx="405">
                  <c:v>404773</c:v>
                </c:pt>
                <c:pt idx="406">
                  <c:v>408477.57142857142</c:v>
                </c:pt>
                <c:pt idx="407">
                  <c:v>411883.42857142858</c:v>
                </c:pt>
                <c:pt idx="408">
                  <c:v>417894.28571428574</c:v>
                </c:pt>
                <c:pt idx="409">
                  <c:v>424148.71428571426</c:v>
                </c:pt>
                <c:pt idx="410">
                  <c:v>423024.71428571426</c:v>
                </c:pt>
                <c:pt idx="411">
                  <c:v>430193.71428571426</c:v>
                </c:pt>
                <c:pt idx="412">
                  <c:v>438519.57142857142</c:v>
                </c:pt>
                <c:pt idx="413">
                  <c:v>448834.57142857142</c:v>
                </c:pt>
                <c:pt idx="414">
                  <c:v>459809.71428571426</c:v>
                </c:pt>
                <c:pt idx="415">
                  <c:v>470173.71428571426</c:v>
                </c:pt>
                <c:pt idx="416">
                  <c:v>476532.42857142858</c:v>
                </c:pt>
                <c:pt idx="417">
                  <c:v>485522.57142857142</c:v>
                </c:pt>
                <c:pt idx="418">
                  <c:v>495225.57142857142</c:v>
                </c:pt>
                <c:pt idx="419">
                  <c:v>501115.28571428574</c:v>
                </c:pt>
                <c:pt idx="420">
                  <c:v>514587</c:v>
                </c:pt>
                <c:pt idx="421">
                  <c:v>528533.71428571432</c:v>
                </c:pt>
                <c:pt idx="422">
                  <c:v>539915.71428571432</c:v>
                </c:pt>
                <c:pt idx="423">
                  <c:v>552168</c:v>
                </c:pt>
                <c:pt idx="424">
                  <c:v>558830.42857142852</c:v>
                </c:pt>
                <c:pt idx="425">
                  <c:v>564772.14285714284</c:v>
                </c:pt>
                <c:pt idx="426">
                  <c:v>572491.28571428568</c:v>
                </c:pt>
                <c:pt idx="427">
                  <c:v>579580.28571428568</c:v>
                </c:pt>
                <c:pt idx="428">
                  <c:v>588214.28571428568</c:v>
                </c:pt>
                <c:pt idx="429">
                  <c:v>587126.71428571432</c:v>
                </c:pt>
                <c:pt idx="430">
                  <c:v>579236.57142857148</c:v>
                </c:pt>
                <c:pt idx="431">
                  <c:v>591067.85714285716</c:v>
                </c:pt>
                <c:pt idx="432">
                  <c:v>595539.57142857148</c:v>
                </c:pt>
                <c:pt idx="433">
                  <c:v>600859.14285714284</c:v>
                </c:pt>
                <c:pt idx="434">
                  <c:v>601023.57142857148</c:v>
                </c:pt>
                <c:pt idx="435">
                  <c:v>619320</c:v>
                </c:pt>
                <c:pt idx="436">
                  <c:v>635650.57142857148</c:v>
                </c:pt>
                <c:pt idx="437">
                  <c:v>654958.42857142852</c:v>
                </c:pt>
                <c:pt idx="438">
                  <c:v>674669.28571428568</c:v>
                </c:pt>
                <c:pt idx="439">
                  <c:v>692802.14285714284</c:v>
                </c:pt>
                <c:pt idx="440">
                  <c:v>717668.71428571432</c:v>
                </c:pt>
                <c:pt idx="441">
                  <c:v>736622.85714285716</c:v>
                </c:pt>
                <c:pt idx="442">
                  <c:v>733324.42857142852</c:v>
                </c:pt>
                <c:pt idx="443">
                  <c:v>748583</c:v>
                </c:pt>
                <c:pt idx="444">
                  <c:v>766231.14285714284</c:v>
                </c:pt>
                <c:pt idx="445">
                  <c:v>765482</c:v>
                </c:pt>
                <c:pt idx="446">
                  <c:v>776452.42857142852</c:v>
                </c:pt>
                <c:pt idx="447">
                  <c:v>786203.42857142852</c:v>
                </c:pt>
                <c:pt idx="448" formatCode="_(* #,##0_);_(* \(#,##0\);_(* &quot;-&quot;??_);_(@_)">
                  <c:v>797567.85714285716</c:v>
                </c:pt>
                <c:pt idx="449" formatCode="_(* #,##0_);_(* \(#,##0\);_(* &quot;-&quot;??_);_(@_)">
                  <c:v>809424.14285714284</c:v>
                </c:pt>
                <c:pt idx="450" formatCode="_(* #,##0_);_(* \(#,##0\);_(* &quot;-&quot;??_);_(@_)">
                  <c:v>815564.71428571432</c:v>
                </c:pt>
                <c:pt idx="451" formatCode="_(* #,##0_);_(* \(#,##0\);_(* &quot;-&quot;??_);_(@_)">
                  <c:v>820306.85714285716</c:v>
                </c:pt>
                <c:pt idx="452" formatCode="_(* #,##0_);_(* \(#,##0\);_(* &quot;-&quot;??_);_(@_)">
                  <c:v>826374.28571428568</c:v>
                </c:pt>
                <c:pt idx="453" formatCode="_(* #,##0_);_(* \(#,##0\);_(* &quot;-&quot;??_);_(@_)">
                  <c:v>824854.57142857148</c:v>
                </c:pt>
                <c:pt idx="454" formatCode="_(* #,##0_);_(* \(#,##0\);_(* &quot;-&quot;??_);_(@_)">
                  <c:v>823432.42857142852</c:v>
                </c:pt>
                <c:pt idx="455" formatCode="_(* #,##0_);_(* \(#,##0\);_(* &quot;-&quot;??_);_(@_)">
                  <c:v>825720.57142857148</c:v>
                </c:pt>
                <c:pt idx="456" formatCode="_(* #,##0_);_(* \(#,##0\);_(* &quot;-&quot;??_);_(@_)">
                  <c:v>825413</c:v>
                </c:pt>
                <c:pt idx="457" formatCode="_(* #,##0_);_(* \(#,##0\);_(* &quot;-&quot;??_);_(@_)">
                  <c:v>822723.71428571432</c:v>
                </c:pt>
                <c:pt idx="458" formatCode="_(* #,##0_);_(* \(#,##0\);_(* &quot;-&quot;??_);_(@_)">
                  <c:v>819215.42857142852</c:v>
                </c:pt>
                <c:pt idx="459" formatCode="_(* #,##0_);_(* \(#,##0\);_(* &quot;-&quot;??_);_(@_)">
                  <c:v>811555.57142857148</c:v>
                </c:pt>
                <c:pt idx="460" formatCode="_(* #,##0_);_(* \(#,##0\);_(* &quot;-&quot;??_);_(@_)">
                  <c:v>811385</c:v>
                </c:pt>
                <c:pt idx="461" formatCode="_(* #,##0_);_(* \(#,##0\);_(* &quot;-&quot;??_);_(@_)">
                  <c:v>806094.42857142852</c:v>
                </c:pt>
                <c:pt idx="462" formatCode="_(* #,##0_);_(* \(#,##0\);_(* &quot;-&quot;??_);_(@_)">
                  <c:v>796809.71428571432</c:v>
                </c:pt>
                <c:pt idx="463" formatCode="_(* #,##0_);_(* \(#,##0\);_(* &quot;-&quot;??_);_(@_)">
                  <c:v>792841.42857142852</c:v>
                </c:pt>
                <c:pt idx="464" formatCode="_(* #,##0_);_(* \(#,##0\);_(* &quot;-&quot;??_);_(@_)">
                  <c:v>786028.57142857148</c:v>
                </c:pt>
                <c:pt idx="465" formatCode="_(* #,##0_);_(* \(#,##0\);_(* &quot;-&quot;??_);_(@_)">
                  <c:v>784667.71428571432</c:v>
                </c:pt>
                <c:pt idx="466" formatCode="_(* #,##0_);_(* \(#,##0\);_(* &quot;-&quot;??_);_(@_)">
                  <c:v>779980.71428571432</c:v>
                </c:pt>
                <c:pt idx="467" formatCode="_(* #,##0_);_(* \(#,##0\);_(* &quot;-&quot;??_);_(@_)">
                  <c:v>771457.71428571432</c:v>
                </c:pt>
                <c:pt idx="468" formatCode="_(* #,##0_);_(* \(#,##0\);_(* &quot;-&quot;??_);_(@_)">
                  <c:v>761605.85714285716</c:v>
                </c:pt>
                <c:pt idx="469" formatCode="_(* #,##0_);_(* \(#,##0\);_(* &quot;-&quot;??_);_(@_)">
                  <c:v>760542.42857142852</c:v>
                </c:pt>
                <c:pt idx="470" formatCode="_(* #,##0_);_(* \(#,##0\);_(* &quot;-&quot;??_);_(@_)">
                  <c:v>739922.71428571432</c:v>
                </c:pt>
                <c:pt idx="471" formatCode="_(* #,##0_);_(* \(#,##0\);_(* &quot;-&quot;??_);_(@_)">
                  <c:v>723672.42857142852</c:v>
                </c:pt>
                <c:pt idx="472" formatCode="_(* #,##0_);_(* \(#,##0\);_(* &quot;-&quot;??_);_(@_)">
                  <c:v>701026</c:v>
                </c:pt>
                <c:pt idx="473" formatCode="_(* #,##0_);_(* \(#,##0\);_(* &quot;-&quot;??_);_(@_)">
                  <c:v>687819.57142857148</c:v>
                </c:pt>
                <c:pt idx="474" formatCode="_(* #,##0_);_(* \(#,##0\);_(* &quot;-&quot;??_);_(@_)">
                  <c:v>676017</c:v>
                </c:pt>
                <c:pt idx="475" formatCode="_(* #,##0_);_(* \(#,##0\);_(* &quot;-&quot;??_);_(@_)">
                  <c:v>659428.71428571432</c:v>
                </c:pt>
                <c:pt idx="476" formatCode="_(* #,##0_);_(* \(#,##0\);_(* &quot;-&quot;??_);_(@_)">
                  <c:v>636354.85714285716</c:v>
                </c:pt>
                <c:pt idx="477" formatCode="_(* #,##0_);_(* \(#,##0\);_(* &quot;-&quot;??_);_(@_)">
                  <c:v>572706.85714285716</c:v>
                </c:pt>
                <c:pt idx="478" formatCode="_(* #,##0_);_(* \(#,##0\);_(* &quot;-&quot;??_);_(@_)">
                  <c:v>559638.85714285716</c:v>
                </c:pt>
                <c:pt idx="479" formatCode="_(* #,##0_);_(* \(#,##0\);_(* &quot;-&quot;??_);_(@_)">
                  <c:v>552551.85714285716</c:v>
                </c:pt>
                <c:pt idx="480" formatCode="_(* #,##0_);_(* \(#,##0\);_(* &quot;-&quot;??_);_(@_)">
                  <c:v>542244.57142857148</c:v>
                </c:pt>
                <c:pt idx="481" formatCode="_(* #,##0_);_(* \(#,##0\);_(* &quot;-&quot;??_);_(@_)">
                  <c:v>529899.85714285716</c:v>
                </c:pt>
                <c:pt idx="482" formatCode="_(* #,##0_);_(* \(#,##0\);_(* &quot;-&quot;??_);_(@_)">
                  <c:v>517016.42857142858</c:v>
                </c:pt>
                <c:pt idx="483" formatCode="_(* #,##0_);_(* \(#,##0\);_(* &quot;-&quot;??_);_(@_)">
                  <c:v>502334.42857142858</c:v>
                </c:pt>
                <c:pt idx="484" formatCode="_(* #,##0_);_(* \(#,##0\);_(* &quot;-&quot;??_);_(@_)">
                  <c:v>541544.71428571432</c:v>
                </c:pt>
                <c:pt idx="485" formatCode="_(* #,##0_);_(* \(#,##0\);_(* &quot;-&quot;??_);_(@_)">
                  <c:v>523569.28571428574</c:v>
                </c:pt>
                <c:pt idx="486" formatCode="_(* #,##0_);_(* \(#,##0\);_(* &quot;-&quot;??_);_(@_)">
                  <c:v>509692.28571428574</c:v>
                </c:pt>
                <c:pt idx="487" formatCode="_(* #,##0_);_(* \(#,##0\);_(* &quot;-&quot;??_);_(@_)">
                  <c:v>497531.57142857142</c:v>
                </c:pt>
                <c:pt idx="488" formatCode="_(* #,##0_);_(* \(#,##0\);_(* &quot;-&quot;??_);_(@_)">
                  <c:v>486919.28571428574</c:v>
                </c:pt>
                <c:pt idx="489" formatCode="_(* #,##0_);_(* \(#,##0\);_(* &quot;-&quot;??_);_(@_)">
                  <c:v>477060.85714285716</c:v>
                </c:pt>
                <c:pt idx="490" formatCode="_(* #,##0_);_(* \(#,##0\);_(* &quot;-&quot;??_);_(@_)">
                  <c:v>465143.85714285716</c:v>
                </c:pt>
                <c:pt idx="491" formatCode="_(* #,##0_);_(* \(#,##0\);_(* &quot;-&quot;??_);_(@_)">
                  <c:v>455860.28571428574</c:v>
                </c:pt>
                <c:pt idx="492" formatCode="_(* #,##0_);_(* \(#,##0\);_(* &quot;-&quot;??_);_(@_)">
                  <c:v>444304.14285714284</c:v>
                </c:pt>
                <c:pt idx="493" formatCode="_(* #,##0_);_(* \(#,##0\);_(* &quot;-&quot;??_);_(@_)">
                  <c:v>432447.85714285716</c:v>
                </c:pt>
                <c:pt idx="494" formatCode="_(* #,##0_);_(* \(#,##0\);_(* &quot;-&quot;??_);_(@_)">
                  <c:v>422640.42857142858</c:v>
                </c:pt>
                <c:pt idx="495" formatCode="_(* #,##0_);_(* \(#,##0\);_(* &quot;-&quot;??_);_(@_)">
                  <c:v>414360.57142857142</c:v>
                </c:pt>
                <c:pt idx="496" formatCode="_(* #,##0_);_(* \(#,##0\);_(* &quot;-&quot;??_);_(@_)">
                  <c:v>400600.85714285716</c:v>
                </c:pt>
                <c:pt idx="497" formatCode="_(* #,##0_);_(* \(#,##0\);_(* &quot;-&quot;??_);_(@_)">
                  <c:v>391162.71428571426</c:v>
                </c:pt>
                <c:pt idx="498" formatCode="_(* #,##0_);_(* \(#,##0\);_(* &quot;-&quot;??_);_(@_)">
                  <c:v>385491</c:v>
                </c:pt>
                <c:pt idx="499" formatCode="_(* #,##0_);_(* \(#,##0\);_(* &quot;-&quot;??_);_(@_)">
                  <c:v>385700.28571428574</c:v>
                </c:pt>
                <c:pt idx="500" formatCode="_(* #,##0_);_(* \(#,##0\);_(* &quot;-&quot;??_);_(@_)">
                  <c:v>381960.71428571426</c:v>
                </c:pt>
                <c:pt idx="501" formatCode="_(* #,##0_);_(* \(#,##0\);_(* &quot;-&quot;??_);_(@_)">
                  <c:v>379163.71428571426</c:v>
                </c:pt>
                <c:pt idx="502" formatCode="_(* #,##0_);_(* \(#,##0\);_(* &quot;-&quot;??_);_(@_)">
                  <c:v>377285.14285714284</c:v>
                </c:pt>
                <c:pt idx="503" formatCode="_(* #,##0_);_(* \(#,##0\);_(* &quot;-&quot;??_);_(@_)">
                  <c:v>377911</c:v>
                </c:pt>
                <c:pt idx="504" formatCode="_(* #,##0_);_(* \(#,##0\);_(* &quot;-&quot;??_);_(@_)">
                  <c:v>374895.71428571426</c:v>
                </c:pt>
                <c:pt idx="505" formatCode="_(* #,##0_);_(* \(#,##0\);_(* &quot;-&quot;??_);_(@_)">
                  <c:v>366721.28571428574</c:v>
                </c:pt>
                <c:pt idx="506" formatCode="_(* #,##0_);_(* \(#,##0\);_(* &quot;-&quot;??_);_(@_)">
                  <c:v>364713.71428571426</c:v>
                </c:pt>
                <c:pt idx="507" formatCode="_(* #,##0_);_(* \(#,##0\);_(* &quot;-&quot;??_);_(@_)">
                  <c:v>361370</c:v>
                </c:pt>
                <c:pt idx="508" formatCode="_(* #,##0_);_(* \(#,##0\);_(* &quot;-&quot;??_);_(@_)">
                  <c:v>361189.71428571426</c:v>
                </c:pt>
                <c:pt idx="509" formatCode="_(* #,##0_);_(* \(#,##0\);_(* &quot;-&quot;??_);_(@_)">
                  <c:v>359234.71428571426</c:v>
                </c:pt>
                <c:pt idx="510" formatCode="_(* #,##0_);_(* \(#,##0\);_(* &quot;-&quot;??_);_(@_)">
                  <c:v>359293.57142857142</c:v>
                </c:pt>
                <c:pt idx="511" formatCode="_(* #,##0_);_(* \(#,##0\);_(* &quot;-&quot;??_);_(@_)">
                  <c:v>364862.85714285716</c:v>
                </c:pt>
                <c:pt idx="512" formatCode="_(* #,##0_);_(* \(#,##0\);_(* &quot;-&quot;??_);_(@_)">
                  <c:v>366649.57142857142</c:v>
                </c:pt>
                <c:pt idx="513" formatCode="_(* #,##0_);_(* \(#,##0\);_(* &quot;-&quot;??_);_(@_)">
                  <c:v>368804.28571428574</c:v>
                </c:pt>
                <c:pt idx="514" formatCode="_(* #,##0_);_(* \(#,##0\);_(* &quot;-&quot;??_);_(@_)">
                  <c:v>371181.42857142858</c:v>
                </c:pt>
                <c:pt idx="515" formatCode="_(* #,##0_);_(* \(#,##0\);_(* &quot;-&quot;??_);_(@_)">
                  <c:v>372478.42857142858</c:v>
                </c:pt>
                <c:pt idx="516" formatCode="_(* #,##0_);_(* \(#,##0\);_(* &quot;-&quot;??_);_(@_)">
                  <c:v>377417.85714285716</c:v>
                </c:pt>
                <c:pt idx="517" formatCode="_(* #,##0_);_(* \(#,##0\);_(* &quot;-&quot;??_);_(@_)">
                  <c:v>378552.71428571426</c:v>
                </c:pt>
                <c:pt idx="518" formatCode="_(* #,##0_);_(* \(#,##0\);_(* &quot;-&quot;??_);_(@_)">
                  <c:v>372735.42857142858</c:v>
                </c:pt>
                <c:pt idx="519" formatCode="_(* #,##0_);_(* \(#,##0\);_(* &quot;-&quot;??_);_(@_)">
                  <c:v>377893</c:v>
                </c:pt>
                <c:pt idx="520" formatCode="_(* #,##0_);_(* \(#,##0\);_(* &quot;-&quot;??_);_(@_)">
                  <c:v>380658.85714285716</c:v>
                </c:pt>
                <c:pt idx="521" formatCode="_(* #,##0_);_(* \(#,##0\);_(* &quot;-&quot;??_);_(@_)">
                  <c:v>382185.85714285716</c:v>
                </c:pt>
                <c:pt idx="522" formatCode="_(* #,##0_);_(* \(#,##0\);_(* &quot;-&quot;??_);_(@_)">
                  <c:v>384622.71428571426</c:v>
                </c:pt>
                <c:pt idx="523" formatCode="_(* #,##0_);_(* \(#,##0\);_(* &quot;-&quot;??_);_(@_)">
                  <c:v>390501.28571428574</c:v>
                </c:pt>
                <c:pt idx="524" formatCode="_(* #,##0_);_(* \(#,##0\);_(* &quot;-&quot;??_);_(@_)">
                  <c:v>401050.85714285716</c:v>
                </c:pt>
                <c:pt idx="525" formatCode="_(* #,##0_);_(* \(#,##0\);_(* &quot;-&quot;??_);_(@_)">
                  <c:v>410541.57142857142</c:v>
                </c:pt>
                <c:pt idx="526" formatCode="_(* #,##0_);_(* \(#,##0\);_(* &quot;-&quot;??_);_(@_)">
                  <c:v>416160.71428571426</c:v>
                </c:pt>
                <c:pt idx="527" formatCode="_(* #,##0_);_(* \(#,##0\);_(* &quot;-&quot;??_);_(@_)">
                  <c:v>425621.42857142858</c:v>
                </c:pt>
                <c:pt idx="528" formatCode="_(* #,##0_);_(* \(#,##0\);_(* &quot;-&quot;??_);_(@_)">
                  <c:v>432812.14285714284</c:v>
                </c:pt>
                <c:pt idx="529" formatCode="_(* #,##0_);_(* \(#,##0\);_(* &quot;-&quot;??_);_(@_)">
                  <c:v>438811.57142857142</c:v>
                </c:pt>
                <c:pt idx="530" formatCode="_(* #,##0_);_(* \(#,##0\);_(* &quot;-&quot;??_);_(@_)">
                  <c:v>448420.71428571426</c:v>
                </c:pt>
                <c:pt idx="531" formatCode="_(* #,##0_);_(* \(#,##0\);_(* &quot;-&quot;??_);_(@_)">
                  <c:v>457917.57142857142</c:v>
                </c:pt>
                <c:pt idx="532" formatCode="_(* #,##0_);_(* \(#,##0\);_(* &quot;-&quot;??_);_(@_)">
                  <c:v>469064.28571428574</c:v>
                </c:pt>
                <c:pt idx="533" formatCode="_(* #,##0_);_(* \(#,##0\);_(* &quot;-&quot;??_);_(@_)">
                  <c:v>482142.85714285716</c:v>
                </c:pt>
                <c:pt idx="534" formatCode="_(* #,##0_);_(* \(#,##0\);_(* &quot;-&quot;??_);_(@_)">
                  <c:v>495099.57142857142</c:v>
                </c:pt>
                <c:pt idx="535" formatCode="_(* #,##0_);_(* \(#,##0\);_(* &quot;-&quot;??_);_(@_)">
                  <c:v>501798.42857142858</c:v>
                </c:pt>
                <c:pt idx="536" formatCode="_(* #,##0_);_(* \(#,##0\);_(* &quot;-&quot;??_);_(@_)">
                  <c:v>510438.42857142858</c:v>
                </c:pt>
                <c:pt idx="537" formatCode="_(* #,##0_);_(* \(#,##0\);_(* &quot;-&quot;??_);_(@_)">
                  <c:v>519038.85714285716</c:v>
                </c:pt>
                <c:pt idx="538" formatCode="_(* #,##0_);_(* \(#,##0\);_(* &quot;-&quot;??_);_(@_)">
                  <c:v>520465.28571428574</c:v>
                </c:pt>
                <c:pt idx="539" formatCode="_(* #,##0_);_(* \(#,##0\);_(* &quot;-&quot;??_);_(@_)">
                  <c:v>522934.14285714284</c:v>
                </c:pt>
                <c:pt idx="540" formatCode="_(* #,##0_);_(* \(#,##0\);_(* &quot;-&quot;??_);_(@_)">
                  <c:v>521859</c:v>
                </c:pt>
                <c:pt idx="541" formatCode="_(* #,##0_);_(* \(#,##0\);_(* &quot;-&quot;??_);_(@_)">
                  <c:v>534926.28571428568</c:v>
                </c:pt>
                <c:pt idx="542" formatCode="_(* #,##0_);_(* \(#,##0\);_(* &quot;-&quot;??_);_(@_)">
                  <c:v>534661.42857142852</c:v>
                </c:pt>
                <c:pt idx="543" formatCode="_(* #,##0_);_(* \(#,##0\);_(* &quot;-&quot;??_);_(@_)">
                  <c:v>536682.42857142852</c:v>
                </c:pt>
                <c:pt idx="544" formatCode="_(* #,##0_);_(* \(#,##0\);_(* &quot;-&quot;??_);_(@_)">
                  <c:v>542945.14285714284</c:v>
                </c:pt>
                <c:pt idx="545" formatCode="_(* #,##0_);_(* \(#,##0\);_(* &quot;-&quot;??_);_(@_)">
                  <c:v>554389.57142857148</c:v>
                </c:pt>
                <c:pt idx="546" formatCode="_(* #,##0_);_(* \(#,##0\);_(* &quot;-&quot;??_);_(@_)">
                  <c:v>566587</c:v>
                </c:pt>
                <c:pt idx="547" formatCode="_(* #,##0_);_(* \(#,##0\);_(* &quot;-&quot;??_);_(@_)">
                  <c:v>579244.42857142852</c:v>
                </c:pt>
                <c:pt idx="548" formatCode="_(* #,##0_);_(* \(#,##0\);_(* &quot;-&quot;??_);_(@_)">
                  <c:v>584995.14285714284</c:v>
                </c:pt>
                <c:pt idx="549" formatCode="_(* #,##0_);_(* \(#,##0\);_(* &quot;-&quot;??_);_(@_)">
                  <c:v>590262.57142857148</c:v>
                </c:pt>
                <c:pt idx="550" formatCode="_(* #,##0_);_(* \(#,##0\);_(* &quot;-&quot;??_);_(@_)">
                  <c:v>595544</c:v>
                </c:pt>
                <c:pt idx="551" formatCode="_(* #,##0_);_(* \(#,##0\);_(* &quot;-&quot;??_);_(@_)">
                  <c:v>600928.42857142852</c:v>
                </c:pt>
                <c:pt idx="552" formatCode="_(* #,##0_);_(* \(#,##0\);_(* &quot;-&quot;??_);_(@_)">
                  <c:v>604777</c:v>
                </c:pt>
                <c:pt idx="553" formatCode="_(* #,##0_);_(* \(#,##0\);_(* &quot;-&quot;??_);_(@_)">
                  <c:v>609263.57142857148</c:v>
                </c:pt>
                <c:pt idx="554" formatCode="_(* #,##0_);_(* \(#,##0\);_(* &quot;-&quot;??_);_(@_)">
                  <c:v>614353.28571428568</c:v>
                </c:pt>
                <c:pt idx="555" formatCode="_(* #,##0_);_(* \(#,##0\);_(* &quot;-&quot;??_);_(@_)">
                  <c:v>627409.71428571432</c:v>
                </c:pt>
                <c:pt idx="556" formatCode="_(* #,##0_);_(* \(#,##0\);_(* &quot;-&quot;??_);_(@_)">
                  <c:v>633270.28571428568</c:v>
                </c:pt>
                <c:pt idx="557" formatCode="_(* #,##0_);_(* \(#,##0\);_(* &quot;-&quot;??_);_(@_)">
                  <c:v>627278.71428571432</c:v>
                </c:pt>
                <c:pt idx="558" formatCode="_(* #,##0_);_(* \(#,##0\);_(* &quot;-&quot;??_);_(@_)">
                  <c:v>638362.71428571432</c:v>
                </c:pt>
                <c:pt idx="559" formatCode="_(* #,##0_);_(* \(#,##0\);_(* &quot;-&quot;??_);_(@_)">
                  <c:v>639989.14285714284</c:v>
                </c:pt>
                <c:pt idx="560" formatCode="_(* #,##0_);_(* \(#,##0\);_(* &quot;-&quot;??_);_(@_)">
                  <c:v>647509.71428571432</c:v>
                </c:pt>
                <c:pt idx="561" formatCode="_(* #,##0_);_(* \(#,##0\);_(* &quot;-&quot;??_);_(@_)">
                  <c:v>650631.71428571432</c:v>
                </c:pt>
                <c:pt idx="562" formatCode="_(* #,##0_);_(* \(#,##0\);_(* &quot;-&quot;??_);_(@_)">
                  <c:v>648389.85714285716</c:v>
                </c:pt>
                <c:pt idx="563" formatCode="_(* #,##0_);_(* \(#,##0\);_(* &quot;-&quot;??_);_(@_)">
                  <c:v>646017.57142857148</c:v>
                </c:pt>
                <c:pt idx="564" formatCode="_(* #,##0_);_(* \(#,##0\);_(* &quot;-&quot;??_);_(@_)">
                  <c:v>649392</c:v>
                </c:pt>
                <c:pt idx="565" formatCode="_(* #,##0_);_(* \(#,##0\);_(* &quot;-&quot;??_);_(@_)">
                  <c:v>652695.85714285716</c:v>
                </c:pt>
                <c:pt idx="566" formatCode="_(* #,##0_);_(* \(#,##0\);_(* &quot;-&quot;??_);_(@_)">
                  <c:v>657540.57142857148</c:v>
                </c:pt>
                <c:pt idx="567" formatCode="_(* #,##0_);_(* \(#,##0\);_(* &quot;-&quot;??_);_(@_)">
                  <c:v>657556.14285714284</c:v>
                </c:pt>
                <c:pt idx="568" formatCode="_(* #,##0_);_(* \(#,##0\);_(* &quot;-&quot;??_);_(@_)">
                  <c:v>658224.42857142852</c:v>
                </c:pt>
                <c:pt idx="569" formatCode="_(* #,##0_);_(* \(#,##0\);_(* &quot;-&quot;??_);_(@_)">
                  <c:v>656002.28571428568</c:v>
                </c:pt>
                <c:pt idx="570" formatCode="_(* #,##0_);_(* \(#,##0\);_(* &quot;-&quot;??_);_(@_)">
                  <c:v>656866.28571428568</c:v>
                </c:pt>
                <c:pt idx="571" formatCode="_(* #,##0_);_(* \(#,##0\);_(* &quot;-&quot;??_);_(@_)">
                  <c:v>654351.57142857148</c:v>
                </c:pt>
                <c:pt idx="572" formatCode="_(* #,##0_);_(* \(#,##0\);_(* &quot;-&quot;??_);_(@_)">
                  <c:v>658053.28571428568</c:v>
                </c:pt>
                <c:pt idx="573" formatCode="_(* #,##0_);_(* \(#,##0\);_(* &quot;-&quot;??_);_(@_)">
                  <c:v>658660.85714285716</c:v>
                </c:pt>
                <c:pt idx="574" formatCode="_(* #,##0_);_(* \(#,##0\);_(* &quot;-&quot;??_);_(@_)">
                  <c:v>658996.71428571432</c:v>
                </c:pt>
                <c:pt idx="575" formatCode="_(* #,##0_);_(* \(#,##0\);_(* &quot;-&quot;??_);_(@_)">
                  <c:v>661908.71428571432</c:v>
                </c:pt>
                <c:pt idx="576" formatCode="_(* #,##0_);_(* \(#,##0\);_(* &quot;-&quot;??_);_(@_)">
                  <c:v>655458.57142857148</c:v>
                </c:pt>
                <c:pt idx="577" formatCode="_(* #,##0_);_(* \(#,##0\);_(* &quot;-&quot;??_);_(@_)">
                  <c:v>656498.28571428568</c:v>
                </c:pt>
                <c:pt idx="578" formatCode="_(* #,##0_);_(* \(#,##0\);_(* &quot;-&quot;??_);_(@_)">
                  <c:v>656541.42857142852</c:v>
                </c:pt>
                <c:pt idx="579" formatCode="_(* #,##0_);_(* \(#,##0\);_(* &quot;-&quot;??_);_(@_)">
                  <c:v>653978.42857142852</c:v>
                </c:pt>
                <c:pt idx="580" formatCode="_(* #,##0_);_(* \(#,##0\);_(* &quot;-&quot;??_);_(@_)">
                  <c:v>644292.42857142852</c:v>
                </c:pt>
                <c:pt idx="581" formatCode="_(* #,##0_);_(* \(#,##0\);_(* &quot;-&quot;??_);_(@_)">
                  <c:v>643776.85714285716</c:v>
                </c:pt>
                <c:pt idx="582" formatCode="_(* #,##0_);_(* \(#,##0\);_(* &quot;-&quot;??_);_(@_)">
                  <c:v>635523.14285714284</c:v>
                </c:pt>
                <c:pt idx="583" formatCode="_(* #,##0_);_(* \(#,##0\);_(* &quot;-&quot;??_);_(@_)">
                  <c:v>631568.85714285716</c:v>
                </c:pt>
                <c:pt idx="584" formatCode="_(* #,##0_);_(* \(#,##0\);_(* &quot;-&quot;??_);_(@_)">
                  <c:v>623319.14285714284</c:v>
                </c:pt>
                <c:pt idx="585" formatCode="_(* #,##0_);_(* \(#,##0\);_(* &quot;-&quot;??_);_(@_)">
                  <c:v>620560.42857142852</c:v>
                </c:pt>
                <c:pt idx="586" formatCode="_(* #,##0_);_(* \(#,##0\);_(* &quot;-&quot;??_);_(@_)">
                  <c:v>584904.85714285716</c:v>
                </c:pt>
                <c:pt idx="587" formatCode="_(* #,##0_);_(* \(#,##0\);_(* &quot;-&quot;??_);_(@_)">
                  <c:v>601812.85714285716</c:v>
                </c:pt>
                <c:pt idx="588" formatCode="_(* #,##0_);_(* \(#,##0\);_(* &quot;-&quot;??_);_(@_)">
                  <c:v>588076.14285714284</c:v>
                </c:pt>
                <c:pt idx="589" formatCode="_(* #,##0_);_(* \(#,##0\);_(* &quot;-&quot;??_);_(@_)">
                  <c:v>582264.42857142852</c:v>
                </c:pt>
                <c:pt idx="590" formatCode="_(* #,##0_);_(* \(#,##0\);_(* &quot;-&quot;??_);_(@_)">
                  <c:v>570293.85714285716</c:v>
                </c:pt>
                <c:pt idx="591" formatCode="_(* #,##0_);_(* \(#,##0\);_(* &quot;-&quot;??_);_(@_)">
                  <c:v>564957.71428571432</c:v>
                </c:pt>
                <c:pt idx="592" formatCode="_(* #,##0_);_(* \(#,##0\);_(* &quot;-&quot;??_);_(@_)">
                  <c:v>555971.28571428568</c:v>
                </c:pt>
                <c:pt idx="593" formatCode="_(* #,##0_);_(* \(#,##0\);_(* &quot;-&quot;??_);_(@_)">
                  <c:v>580580.42857142852</c:v>
                </c:pt>
                <c:pt idx="594" formatCode="_(* #,##0_);_(* \(#,##0\);_(* &quot;-&quot;??_);_(@_)">
                  <c:v>553851.71428571432</c:v>
                </c:pt>
                <c:pt idx="595" formatCode="_(* #,##0_);_(* \(#,##0\);_(* &quot;-&quot;??_);_(@_)">
                  <c:v>544940.42857142852</c:v>
                </c:pt>
                <c:pt idx="596" formatCode="_(* #,##0_);_(* \(#,##0\);_(* &quot;-&quot;??_);_(@_)">
                  <c:v>536036.71428571432</c:v>
                </c:pt>
                <c:pt idx="597" formatCode="_(* #,##0_);_(* \(#,##0\);_(* &quot;-&quot;??_);_(@_)">
                  <c:v>530327.57142857148</c:v>
                </c:pt>
                <c:pt idx="598" formatCode="_(* #,##0_);_(* \(#,##0\);_(* &quot;-&quot;??_);_(@_)">
                  <c:v>541977.42857142852</c:v>
                </c:pt>
                <c:pt idx="599" formatCode="_(* #,##0_);_(* \(#,##0\);_(* &quot;-&quot;??_);_(@_)">
                  <c:v>541018.57142857148</c:v>
                </c:pt>
                <c:pt idx="600" formatCode="_(* #,##0_);_(* \(#,##0\);_(* &quot;-&quot;??_);_(@_)">
                  <c:v>531149.14285714284</c:v>
                </c:pt>
                <c:pt idx="601" formatCode="_(* #,##0_);_(* \(#,##0\);_(* &quot;-&quot;??_);_(@_)">
                  <c:v>519502.57142857142</c:v>
                </c:pt>
                <c:pt idx="602" formatCode="_(* #,##0_);_(* \(#,##0\);_(* &quot;-&quot;??_);_(@_)">
                  <c:v>515035.85714285716</c:v>
                </c:pt>
                <c:pt idx="603" formatCode="_(* #,##0_);_(* \(#,##0\);_(* &quot;-&quot;??_);_(@_)">
                  <c:v>505885.14285714284</c:v>
                </c:pt>
                <c:pt idx="604" formatCode="_(* #,##0_);_(* \(#,##0\);_(* &quot;-&quot;??_);_(@_)">
                  <c:v>499214.42857142858</c:v>
                </c:pt>
                <c:pt idx="605" formatCode="_(* #,##0_);_(* \(#,##0\);_(* &quot;-&quot;??_);_(@_)">
                  <c:v>474878.71428571426</c:v>
                </c:pt>
                <c:pt idx="606" formatCode="_(* #,##0_);_(* \(#,##0\);_(* &quot;-&quot;??_);_(@_)">
                  <c:v>471367.42857142858</c:v>
                </c:pt>
                <c:pt idx="607" formatCode="_(* #,##0_);_(* \(#,##0\);_(* &quot;-&quot;??_);_(@_)">
                  <c:v>463829.57142857142</c:v>
                </c:pt>
                <c:pt idx="608" formatCode="_(* #,##0_);_(* \(#,##0\);_(* &quot;-&quot;??_);_(@_)">
                  <c:v>460787</c:v>
                </c:pt>
                <c:pt idx="609" formatCode="_(* #,##0_);_(* \(#,##0\);_(* &quot;-&quot;??_);_(@_)">
                  <c:v>455805.85714285716</c:v>
                </c:pt>
                <c:pt idx="610" formatCode="_(* #,##0_);_(* \(#,##0\);_(* &quot;-&quot;??_);_(@_)">
                  <c:v>452131.85714285716</c:v>
                </c:pt>
                <c:pt idx="611" formatCode="_(* #,##0_);_(* \(#,##0\);_(* &quot;-&quot;??_);_(@_)">
                  <c:v>451688</c:v>
                </c:pt>
                <c:pt idx="612" formatCode="_(* #,##0_);_(* \(#,##0\);_(* &quot;-&quot;??_);_(@_)">
                  <c:v>448607.57142857142</c:v>
                </c:pt>
                <c:pt idx="613" formatCode="_(* #,##0_);_(* \(#,##0\);_(* &quot;-&quot;??_);_(@_)">
                  <c:v>442963.85714285716</c:v>
                </c:pt>
                <c:pt idx="614" formatCode="_(* #,##0_);_(* \(#,##0\);_(* &quot;-&quot;??_);_(@_)">
                  <c:v>438741.14285714284</c:v>
                </c:pt>
                <c:pt idx="615" formatCode="_(* #,##0_);_(* \(#,##0\);_(* &quot;-&quot;??_);_(@_)">
                  <c:v>434499.14285714284</c:v>
                </c:pt>
                <c:pt idx="616" formatCode="_(* #,##0_);_(* \(#,##0\);_(* &quot;-&quot;??_);_(@_)">
                  <c:v>436059.71428571426</c:v>
                </c:pt>
                <c:pt idx="617" formatCode="_(* #,##0_);_(* \(#,##0\);_(* &quot;-&quot;??_);_(@_)">
                  <c:v>428467.14285714284</c:v>
                </c:pt>
                <c:pt idx="618" formatCode="_(* #,##0_);_(* \(#,##0\);_(* &quot;-&quot;??_);_(@_)">
                  <c:v>419112.14285714284</c:v>
                </c:pt>
                <c:pt idx="619" formatCode="_(* #,##0_);_(* \(#,##0\);_(* &quot;-&quot;??_);_(@_)">
                  <c:v>417345.42857142858</c:v>
                </c:pt>
                <c:pt idx="620" formatCode="_(* #,##0_);_(* \(#,##0\);_(* &quot;-&quot;??_);_(@_)">
                  <c:v>418525.71428571426</c:v>
                </c:pt>
                <c:pt idx="621" formatCode="_(* #,##0_);_(* \(#,##0\);_(* &quot;-&quot;??_);_(@_)">
                  <c:v>409230.14285714284</c:v>
                </c:pt>
                <c:pt idx="622" formatCode="_(* #,##0_);_(* \(#,##0\);_(* &quot;-&quot;??_);_(@_)">
                  <c:v>411390.85714285716</c:v>
                </c:pt>
                <c:pt idx="623" formatCode="_(* #,##0_);_(* \(#,##0\);_(* &quot;-&quot;??_);_(@_)">
                  <c:v>404171.14285714284</c:v>
                </c:pt>
                <c:pt idx="624" formatCode="_(* #,##0_);_(* \(#,##0\);_(* &quot;-&quot;??_);_(@_)">
                  <c:v>405866.42857142858</c:v>
                </c:pt>
                <c:pt idx="625" formatCode="_(* #,##0_);_(* \(#,##0\);_(* &quot;-&quot;??_);_(@_)">
                  <c:v>403316.71428571426</c:v>
                </c:pt>
                <c:pt idx="626" formatCode="_(* #,##0_);_(* \(#,##0\);_(* &quot;-&quot;??_);_(@_)">
                  <c:v>403803.85714285716</c:v>
                </c:pt>
                <c:pt idx="627" formatCode="_(* #,##0_);_(* \(#,##0\);_(* &quot;-&quot;??_);_(@_)">
                  <c:v>403902.85714285716</c:v>
                </c:pt>
                <c:pt idx="628" formatCode="_(* #,##0_);_(* \(#,##0\);_(* &quot;-&quot;??_);_(@_)">
                  <c:v>408548.14285714284</c:v>
                </c:pt>
                <c:pt idx="629" formatCode="_(* #,##0_);_(* \(#,##0\);_(* &quot;-&quot;??_);_(@_)">
                  <c:v>409794.42857142858</c:v>
                </c:pt>
                <c:pt idx="630" formatCode="_(* #,##0_);_(* \(#,##0\);_(* &quot;-&quot;??_);_(@_)">
                  <c:v>410513.28571428574</c:v>
                </c:pt>
                <c:pt idx="631" formatCode="_(* #,##0_);_(* \(#,##0\);_(* &quot;-&quot;??_);_(@_)">
                  <c:v>412450.28571428574</c:v>
                </c:pt>
                <c:pt idx="632" formatCode="_(* #,##0_);_(* \(#,##0\);_(* &quot;-&quot;??_);_(@_)">
                  <c:v>416461.57142857142</c:v>
                </c:pt>
                <c:pt idx="633" formatCode="_(* #,##0_);_(* \(#,##0\);_(* &quot;-&quot;??_);_(@_)">
                  <c:v>421403.14285714284</c:v>
                </c:pt>
                <c:pt idx="634" formatCode="_(* #,##0_);_(* \(#,##0\);_(* &quot;-&quot;??_);_(@_)">
                  <c:v>423498.14285714284</c:v>
                </c:pt>
                <c:pt idx="635" formatCode="_(* #,##0_);_(* \(#,##0\);_(* &quot;-&quot;??_);_(@_)">
                  <c:v>420624</c:v>
                </c:pt>
                <c:pt idx="636" formatCode="_(* #,##0_);_(* \(#,##0\);_(* &quot;-&quot;??_);_(@_)">
                  <c:v>422206.57142857142</c:v>
                </c:pt>
                <c:pt idx="637" formatCode="_(* #,##0_);_(* \(#,##0\);_(* &quot;-&quot;??_);_(@_)">
                  <c:v>428242.14285714284</c:v>
                </c:pt>
                <c:pt idx="638" formatCode="_(* #,##0_);_(* \(#,##0\);_(* &quot;-&quot;??_);_(@_)">
                  <c:v>428388.28571428574</c:v>
                </c:pt>
                <c:pt idx="639" formatCode="_(* #,##0_);_(* \(#,##0\);_(* &quot;-&quot;??_);_(@_)">
                  <c:v>431056.28571428574</c:v>
                </c:pt>
                <c:pt idx="640" formatCode="_(* #,##0_);_(* \(#,##0\);_(* &quot;-&quot;??_);_(@_)">
                  <c:v>441767.33333333331</c:v>
                </c:pt>
                <c:pt idx="641" formatCode="_(* #,##0_);_(* \(#,##0\);_(* &quot;-&quot;??_);_(@_)">
                  <c:v>466712.6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E3-4CE2-85F2-CF4591E726E0}"/>
            </c:ext>
          </c:extLst>
        </c:ser>
        <c:ser>
          <c:idx val="7"/>
          <c:order val="1"/>
          <c:tx>
            <c:strRef>
              <c:f>'Select States &amp; Other-7DMA'!$B$9:$K$9</c:f>
              <c:strCache>
                <c:ptCount val="10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'Select States &amp; Other-7DMA'!$L$1:$YC$1</c:f>
              <c:numCache>
                <c:formatCode>m/d/yyyy</c:formatCode>
                <c:ptCount val="642"/>
                <c:pt idx="0">
                  <c:v>43859</c:v>
                </c:pt>
                <c:pt idx="1">
                  <c:v>43860</c:v>
                </c:pt>
                <c:pt idx="2">
                  <c:v>43861</c:v>
                </c:pt>
                <c:pt idx="3">
                  <c:v>43862</c:v>
                </c:pt>
                <c:pt idx="4">
                  <c:v>43863</c:v>
                </c:pt>
                <c:pt idx="5">
                  <c:v>43864</c:v>
                </c:pt>
                <c:pt idx="6">
                  <c:v>43865</c:v>
                </c:pt>
                <c:pt idx="7">
                  <c:v>43866</c:v>
                </c:pt>
                <c:pt idx="8">
                  <c:v>43867</c:v>
                </c:pt>
                <c:pt idx="9">
                  <c:v>43868</c:v>
                </c:pt>
                <c:pt idx="10">
                  <c:v>43869</c:v>
                </c:pt>
                <c:pt idx="11">
                  <c:v>43870</c:v>
                </c:pt>
                <c:pt idx="12">
                  <c:v>43871</c:v>
                </c:pt>
                <c:pt idx="13">
                  <c:v>43872</c:v>
                </c:pt>
                <c:pt idx="14">
                  <c:v>43873</c:v>
                </c:pt>
                <c:pt idx="15">
                  <c:v>43874</c:v>
                </c:pt>
                <c:pt idx="16">
                  <c:v>43875</c:v>
                </c:pt>
                <c:pt idx="17">
                  <c:v>43876</c:v>
                </c:pt>
                <c:pt idx="18">
                  <c:v>43877</c:v>
                </c:pt>
                <c:pt idx="19">
                  <c:v>43878</c:v>
                </c:pt>
                <c:pt idx="20">
                  <c:v>43879</c:v>
                </c:pt>
                <c:pt idx="21">
                  <c:v>43880</c:v>
                </c:pt>
                <c:pt idx="22">
                  <c:v>43881</c:v>
                </c:pt>
                <c:pt idx="23">
                  <c:v>43882</c:v>
                </c:pt>
                <c:pt idx="24">
                  <c:v>43883</c:v>
                </c:pt>
                <c:pt idx="25">
                  <c:v>43884</c:v>
                </c:pt>
                <c:pt idx="26">
                  <c:v>43885</c:v>
                </c:pt>
                <c:pt idx="27">
                  <c:v>43886</c:v>
                </c:pt>
                <c:pt idx="28">
                  <c:v>43887</c:v>
                </c:pt>
                <c:pt idx="29">
                  <c:v>43888</c:v>
                </c:pt>
                <c:pt idx="30">
                  <c:v>43889</c:v>
                </c:pt>
                <c:pt idx="31">
                  <c:v>43890</c:v>
                </c:pt>
                <c:pt idx="32">
                  <c:v>43891</c:v>
                </c:pt>
                <c:pt idx="33">
                  <c:v>43892</c:v>
                </c:pt>
                <c:pt idx="34">
                  <c:v>43893</c:v>
                </c:pt>
                <c:pt idx="35">
                  <c:v>43894</c:v>
                </c:pt>
                <c:pt idx="36">
                  <c:v>43895</c:v>
                </c:pt>
                <c:pt idx="37">
                  <c:v>43896</c:v>
                </c:pt>
                <c:pt idx="38">
                  <c:v>43897</c:v>
                </c:pt>
                <c:pt idx="39">
                  <c:v>43898</c:v>
                </c:pt>
                <c:pt idx="40">
                  <c:v>43899</c:v>
                </c:pt>
                <c:pt idx="41">
                  <c:v>43900</c:v>
                </c:pt>
                <c:pt idx="42">
                  <c:v>43901</c:v>
                </c:pt>
                <c:pt idx="43">
                  <c:v>43902</c:v>
                </c:pt>
                <c:pt idx="44">
                  <c:v>43903</c:v>
                </c:pt>
                <c:pt idx="45">
                  <c:v>43904</c:v>
                </c:pt>
                <c:pt idx="46">
                  <c:v>43905</c:v>
                </c:pt>
                <c:pt idx="47">
                  <c:v>43906</c:v>
                </c:pt>
                <c:pt idx="48">
                  <c:v>43907</c:v>
                </c:pt>
                <c:pt idx="49">
                  <c:v>43908</c:v>
                </c:pt>
                <c:pt idx="50">
                  <c:v>43909</c:v>
                </c:pt>
                <c:pt idx="51">
                  <c:v>43910</c:v>
                </c:pt>
                <c:pt idx="52">
                  <c:v>43911</c:v>
                </c:pt>
                <c:pt idx="53">
                  <c:v>43912</c:v>
                </c:pt>
                <c:pt idx="54">
                  <c:v>43913</c:v>
                </c:pt>
                <c:pt idx="55">
                  <c:v>43914</c:v>
                </c:pt>
                <c:pt idx="56">
                  <c:v>43915</c:v>
                </c:pt>
                <c:pt idx="57">
                  <c:v>43916</c:v>
                </c:pt>
                <c:pt idx="58">
                  <c:v>43917</c:v>
                </c:pt>
                <c:pt idx="59">
                  <c:v>43918</c:v>
                </c:pt>
                <c:pt idx="60">
                  <c:v>43919</c:v>
                </c:pt>
                <c:pt idx="61">
                  <c:v>43920</c:v>
                </c:pt>
                <c:pt idx="62">
                  <c:v>43921</c:v>
                </c:pt>
                <c:pt idx="63">
                  <c:v>43922</c:v>
                </c:pt>
                <c:pt idx="64">
                  <c:v>43923</c:v>
                </c:pt>
                <c:pt idx="65">
                  <c:v>43924</c:v>
                </c:pt>
                <c:pt idx="66">
                  <c:v>43925</c:v>
                </c:pt>
                <c:pt idx="67">
                  <c:v>43926</c:v>
                </c:pt>
                <c:pt idx="68">
                  <c:v>43927</c:v>
                </c:pt>
                <c:pt idx="69">
                  <c:v>43928</c:v>
                </c:pt>
                <c:pt idx="70">
                  <c:v>43929</c:v>
                </c:pt>
                <c:pt idx="71">
                  <c:v>43930</c:v>
                </c:pt>
                <c:pt idx="72">
                  <c:v>43931</c:v>
                </c:pt>
                <c:pt idx="73">
                  <c:v>43932</c:v>
                </c:pt>
                <c:pt idx="74">
                  <c:v>43933</c:v>
                </c:pt>
                <c:pt idx="75">
                  <c:v>43934</c:v>
                </c:pt>
                <c:pt idx="76">
                  <c:v>43935</c:v>
                </c:pt>
                <c:pt idx="77">
                  <c:v>43936</c:v>
                </c:pt>
                <c:pt idx="78">
                  <c:v>43937</c:v>
                </c:pt>
                <c:pt idx="79">
                  <c:v>43938</c:v>
                </c:pt>
                <c:pt idx="80">
                  <c:v>43939</c:v>
                </c:pt>
                <c:pt idx="81">
                  <c:v>43940</c:v>
                </c:pt>
                <c:pt idx="82">
                  <c:v>43941</c:v>
                </c:pt>
                <c:pt idx="83">
                  <c:v>43942</c:v>
                </c:pt>
                <c:pt idx="84">
                  <c:v>43943</c:v>
                </c:pt>
                <c:pt idx="85">
                  <c:v>43944</c:v>
                </c:pt>
                <c:pt idx="86">
                  <c:v>43945</c:v>
                </c:pt>
                <c:pt idx="87">
                  <c:v>43946</c:v>
                </c:pt>
                <c:pt idx="88">
                  <c:v>43947</c:v>
                </c:pt>
                <c:pt idx="89">
                  <c:v>43948</c:v>
                </c:pt>
                <c:pt idx="90">
                  <c:v>43949</c:v>
                </c:pt>
                <c:pt idx="91">
                  <c:v>43950</c:v>
                </c:pt>
                <c:pt idx="92">
                  <c:v>43951</c:v>
                </c:pt>
                <c:pt idx="93">
                  <c:v>43952</c:v>
                </c:pt>
                <c:pt idx="94">
                  <c:v>43953</c:v>
                </c:pt>
                <c:pt idx="95">
                  <c:v>43954</c:v>
                </c:pt>
                <c:pt idx="96">
                  <c:v>43955</c:v>
                </c:pt>
                <c:pt idx="97">
                  <c:v>43956</c:v>
                </c:pt>
                <c:pt idx="98">
                  <c:v>43957</c:v>
                </c:pt>
                <c:pt idx="99">
                  <c:v>43958</c:v>
                </c:pt>
                <c:pt idx="100">
                  <c:v>43959</c:v>
                </c:pt>
                <c:pt idx="101">
                  <c:v>43960</c:v>
                </c:pt>
                <c:pt idx="102">
                  <c:v>43961</c:v>
                </c:pt>
                <c:pt idx="103">
                  <c:v>43962</c:v>
                </c:pt>
                <c:pt idx="104">
                  <c:v>43963</c:v>
                </c:pt>
                <c:pt idx="105">
                  <c:v>43964</c:v>
                </c:pt>
                <c:pt idx="106">
                  <c:v>43965</c:v>
                </c:pt>
                <c:pt idx="107">
                  <c:v>43966</c:v>
                </c:pt>
                <c:pt idx="108">
                  <c:v>43967</c:v>
                </c:pt>
                <c:pt idx="109">
                  <c:v>43968</c:v>
                </c:pt>
                <c:pt idx="110">
                  <c:v>43969</c:v>
                </c:pt>
                <c:pt idx="111">
                  <c:v>43970</c:v>
                </c:pt>
                <c:pt idx="112">
                  <c:v>43971</c:v>
                </c:pt>
                <c:pt idx="113">
                  <c:v>43972</c:v>
                </c:pt>
                <c:pt idx="114">
                  <c:v>43973</c:v>
                </c:pt>
                <c:pt idx="115">
                  <c:v>43974</c:v>
                </c:pt>
                <c:pt idx="116">
                  <c:v>43975</c:v>
                </c:pt>
                <c:pt idx="117">
                  <c:v>43976</c:v>
                </c:pt>
                <c:pt idx="118">
                  <c:v>43977</c:v>
                </c:pt>
                <c:pt idx="119">
                  <c:v>43978</c:v>
                </c:pt>
                <c:pt idx="120">
                  <c:v>43979</c:v>
                </c:pt>
                <c:pt idx="121">
                  <c:v>43980</c:v>
                </c:pt>
                <c:pt idx="122">
                  <c:v>43981</c:v>
                </c:pt>
                <c:pt idx="123">
                  <c:v>43982</c:v>
                </c:pt>
                <c:pt idx="124">
                  <c:v>43983</c:v>
                </c:pt>
                <c:pt idx="125">
                  <c:v>43984</c:v>
                </c:pt>
                <c:pt idx="126">
                  <c:v>43985</c:v>
                </c:pt>
                <c:pt idx="127">
                  <c:v>43986</c:v>
                </c:pt>
                <c:pt idx="128">
                  <c:v>43987</c:v>
                </c:pt>
                <c:pt idx="129">
                  <c:v>43988</c:v>
                </c:pt>
                <c:pt idx="130">
                  <c:v>43989</c:v>
                </c:pt>
                <c:pt idx="131">
                  <c:v>43990</c:v>
                </c:pt>
                <c:pt idx="132">
                  <c:v>43991</c:v>
                </c:pt>
                <c:pt idx="133">
                  <c:v>43992</c:v>
                </c:pt>
                <c:pt idx="134">
                  <c:v>43993</c:v>
                </c:pt>
                <c:pt idx="135">
                  <c:v>43994</c:v>
                </c:pt>
                <c:pt idx="136">
                  <c:v>43995</c:v>
                </c:pt>
                <c:pt idx="137">
                  <c:v>43996</c:v>
                </c:pt>
                <c:pt idx="138">
                  <c:v>43997</c:v>
                </c:pt>
                <c:pt idx="139">
                  <c:v>43998</c:v>
                </c:pt>
                <c:pt idx="140">
                  <c:v>43999</c:v>
                </c:pt>
                <c:pt idx="141">
                  <c:v>44000</c:v>
                </c:pt>
                <c:pt idx="142">
                  <c:v>44001</c:v>
                </c:pt>
                <c:pt idx="143">
                  <c:v>44002</c:v>
                </c:pt>
                <c:pt idx="144">
                  <c:v>44003</c:v>
                </c:pt>
                <c:pt idx="145">
                  <c:v>44004</c:v>
                </c:pt>
                <c:pt idx="146">
                  <c:v>44005</c:v>
                </c:pt>
                <c:pt idx="147">
                  <c:v>44006</c:v>
                </c:pt>
                <c:pt idx="148">
                  <c:v>44007</c:v>
                </c:pt>
                <c:pt idx="149">
                  <c:v>44008</c:v>
                </c:pt>
                <c:pt idx="150">
                  <c:v>44009</c:v>
                </c:pt>
                <c:pt idx="151">
                  <c:v>44010</c:v>
                </c:pt>
                <c:pt idx="152">
                  <c:v>44011</c:v>
                </c:pt>
                <c:pt idx="153">
                  <c:v>44012</c:v>
                </c:pt>
                <c:pt idx="154">
                  <c:v>44013</c:v>
                </c:pt>
                <c:pt idx="155">
                  <c:v>44014</c:v>
                </c:pt>
                <c:pt idx="156">
                  <c:v>44015</c:v>
                </c:pt>
                <c:pt idx="157">
                  <c:v>44016</c:v>
                </c:pt>
                <c:pt idx="158">
                  <c:v>44017</c:v>
                </c:pt>
                <c:pt idx="159">
                  <c:v>44018</c:v>
                </c:pt>
                <c:pt idx="160">
                  <c:v>44019</c:v>
                </c:pt>
                <c:pt idx="161">
                  <c:v>44020</c:v>
                </c:pt>
                <c:pt idx="162">
                  <c:v>44021</c:v>
                </c:pt>
                <c:pt idx="163">
                  <c:v>44022</c:v>
                </c:pt>
                <c:pt idx="164">
                  <c:v>44023</c:v>
                </c:pt>
                <c:pt idx="165">
                  <c:v>44024</c:v>
                </c:pt>
                <c:pt idx="166">
                  <c:v>44025</c:v>
                </c:pt>
                <c:pt idx="167">
                  <c:v>44026</c:v>
                </c:pt>
                <c:pt idx="168">
                  <c:v>44027</c:v>
                </c:pt>
                <c:pt idx="169">
                  <c:v>44028</c:v>
                </c:pt>
                <c:pt idx="170">
                  <c:v>44029</c:v>
                </c:pt>
                <c:pt idx="171">
                  <c:v>44030</c:v>
                </c:pt>
                <c:pt idx="172">
                  <c:v>44031</c:v>
                </c:pt>
                <c:pt idx="173">
                  <c:v>44032</c:v>
                </c:pt>
                <c:pt idx="174">
                  <c:v>44033</c:v>
                </c:pt>
                <c:pt idx="175">
                  <c:v>44034</c:v>
                </c:pt>
                <c:pt idx="176">
                  <c:v>44035</c:v>
                </c:pt>
                <c:pt idx="177">
                  <c:v>44036</c:v>
                </c:pt>
                <c:pt idx="178">
                  <c:v>44037</c:v>
                </c:pt>
                <c:pt idx="179">
                  <c:v>44038</c:v>
                </c:pt>
                <c:pt idx="180">
                  <c:v>44039</c:v>
                </c:pt>
                <c:pt idx="181">
                  <c:v>44040</c:v>
                </c:pt>
                <c:pt idx="182">
                  <c:v>44041</c:v>
                </c:pt>
                <c:pt idx="183">
                  <c:v>44042</c:v>
                </c:pt>
                <c:pt idx="184">
                  <c:v>44043</c:v>
                </c:pt>
                <c:pt idx="185">
                  <c:v>44044</c:v>
                </c:pt>
                <c:pt idx="186">
                  <c:v>44045</c:v>
                </c:pt>
                <c:pt idx="187">
                  <c:v>44046</c:v>
                </c:pt>
                <c:pt idx="188">
                  <c:v>44047</c:v>
                </c:pt>
                <c:pt idx="189">
                  <c:v>44048</c:v>
                </c:pt>
                <c:pt idx="190">
                  <c:v>44049</c:v>
                </c:pt>
                <c:pt idx="191">
                  <c:v>44050</c:v>
                </c:pt>
                <c:pt idx="192">
                  <c:v>44051</c:v>
                </c:pt>
                <c:pt idx="193">
                  <c:v>44052</c:v>
                </c:pt>
                <c:pt idx="194">
                  <c:v>44053</c:v>
                </c:pt>
                <c:pt idx="195">
                  <c:v>44054</c:v>
                </c:pt>
                <c:pt idx="196">
                  <c:v>44055</c:v>
                </c:pt>
                <c:pt idx="197">
                  <c:v>44056</c:v>
                </c:pt>
                <c:pt idx="198">
                  <c:v>44057</c:v>
                </c:pt>
                <c:pt idx="199">
                  <c:v>44058</c:v>
                </c:pt>
                <c:pt idx="200">
                  <c:v>44059</c:v>
                </c:pt>
                <c:pt idx="201">
                  <c:v>44060</c:v>
                </c:pt>
                <c:pt idx="202">
                  <c:v>44061</c:v>
                </c:pt>
                <c:pt idx="203">
                  <c:v>44062</c:v>
                </c:pt>
                <c:pt idx="204">
                  <c:v>44063</c:v>
                </c:pt>
                <c:pt idx="205">
                  <c:v>44064</c:v>
                </c:pt>
                <c:pt idx="206">
                  <c:v>44065</c:v>
                </c:pt>
                <c:pt idx="207">
                  <c:v>44066</c:v>
                </c:pt>
                <c:pt idx="208">
                  <c:v>44067</c:v>
                </c:pt>
                <c:pt idx="209">
                  <c:v>44068</c:v>
                </c:pt>
                <c:pt idx="210">
                  <c:v>44069</c:v>
                </c:pt>
                <c:pt idx="211">
                  <c:v>44070</c:v>
                </c:pt>
                <c:pt idx="212">
                  <c:v>44071</c:v>
                </c:pt>
                <c:pt idx="213">
                  <c:v>44072</c:v>
                </c:pt>
                <c:pt idx="214">
                  <c:v>44073</c:v>
                </c:pt>
                <c:pt idx="215">
                  <c:v>44074</c:v>
                </c:pt>
                <c:pt idx="216">
                  <c:v>44075</c:v>
                </c:pt>
                <c:pt idx="217">
                  <c:v>44076</c:v>
                </c:pt>
                <c:pt idx="218">
                  <c:v>44077</c:v>
                </c:pt>
                <c:pt idx="219">
                  <c:v>44078</c:v>
                </c:pt>
                <c:pt idx="220">
                  <c:v>44079</c:v>
                </c:pt>
                <c:pt idx="221">
                  <c:v>44080</c:v>
                </c:pt>
                <c:pt idx="222">
                  <c:v>44081</c:v>
                </c:pt>
                <c:pt idx="223">
                  <c:v>44082</c:v>
                </c:pt>
                <c:pt idx="224">
                  <c:v>44083</c:v>
                </c:pt>
                <c:pt idx="225">
                  <c:v>44084</c:v>
                </c:pt>
                <c:pt idx="226">
                  <c:v>44085</c:v>
                </c:pt>
                <c:pt idx="227">
                  <c:v>44086</c:v>
                </c:pt>
                <c:pt idx="228">
                  <c:v>44087</c:v>
                </c:pt>
                <c:pt idx="229">
                  <c:v>44088</c:v>
                </c:pt>
                <c:pt idx="230">
                  <c:v>44089</c:v>
                </c:pt>
                <c:pt idx="231">
                  <c:v>44090</c:v>
                </c:pt>
                <c:pt idx="232">
                  <c:v>44091</c:v>
                </c:pt>
                <c:pt idx="233">
                  <c:v>44092</c:v>
                </c:pt>
                <c:pt idx="234">
                  <c:v>44093</c:v>
                </c:pt>
                <c:pt idx="235">
                  <c:v>44094</c:v>
                </c:pt>
                <c:pt idx="236">
                  <c:v>44095</c:v>
                </c:pt>
                <c:pt idx="237">
                  <c:v>44096</c:v>
                </c:pt>
                <c:pt idx="238">
                  <c:v>44097</c:v>
                </c:pt>
                <c:pt idx="239">
                  <c:v>44098</c:v>
                </c:pt>
                <c:pt idx="240">
                  <c:v>44099</c:v>
                </c:pt>
                <c:pt idx="241">
                  <c:v>44100</c:v>
                </c:pt>
                <c:pt idx="242">
                  <c:v>44101</c:v>
                </c:pt>
                <c:pt idx="243">
                  <c:v>44102</c:v>
                </c:pt>
                <c:pt idx="244">
                  <c:v>44103</c:v>
                </c:pt>
                <c:pt idx="245">
                  <c:v>44104</c:v>
                </c:pt>
                <c:pt idx="246">
                  <c:v>44105</c:v>
                </c:pt>
                <c:pt idx="247">
                  <c:v>44106</c:v>
                </c:pt>
                <c:pt idx="248">
                  <c:v>44107</c:v>
                </c:pt>
                <c:pt idx="249">
                  <c:v>44108</c:v>
                </c:pt>
                <c:pt idx="250">
                  <c:v>44109</c:v>
                </c:pt>
                <c:pt idx="251">
                  <c:v>44110</c:v>
                </c:pt>
                <c:pt idx="252">
                  <c:v>44111</c:v>
                </c:pt>
                <c:pt idx="253">
                  <c:v>44112</c:v>
                </c:pt>
                <c:pt idx="254">
                  <c:v>44113</c:v>
                </c:pt>
                <c:pt idx="255">
                  <c:v>44114</c:v>
                </c:pt>
                <c:pt idx="256">
                  <c:v>44115</c:v>
                </c:pt>
                <c:pt idx="257">
                  <c:v>44116</c:v>
                </c:pt>
                <c:pt idx="258">
                  <c:v>44117</c:v>
                </c:pt>
                <c:pt idx="259">
                  <c:v>44118</c:v>
                </c:pt>
                <c:pt idx="260">
                  <c:v>44119</c:v>
                </c:pt>
                <c:pt idx="261">
                  <c:v>44120</c:v>
                </c:pt>
                <c:pt idx="262">
                  <c:v>44121</c:v>
                </c:pt>
                <c:pt idx="263">
                  <c:v>44122</c:v>
                </c:pt>
                <c:pt idx="264">
                  <c:v>44123</c:v>
                </c:pt>
                <c:pt idx="265">
                  <c:v>44124</c:v>
                </c:pt>
                <c:pt idx="266">
                  <c:v>44125</c:v>
                </c:pt>
                <c:pt idx="267">
                  <c:v>44126</c:v>
                </c:pt>
                <c:pt idx="268">
                  <c:v>44127</c:v>
                </c:pt>
                <c:pt idx="269">
                  <c:v>44128</c:v>
                </c:pt>
                <c:pt idx="270">
                  <c:v>44129</c:v>
                </c:pt>
                <c:pt idx="271">
                  <c:v>44130</c:v>
                </c:pt>
                <c:pt idx="272">
                  <c:v>44131</c:v>
                </c:pt>
                <c:pt idx="273">
                  <c:v>44132</c:v>
                </c:pt>
                <c:pt idx="274">
                  <c:v>44133</c:v>
                </c:pt>
                <c:pt idx="275">
                  <c:v>44134</c:v>
                </c:pt>
                <c:pt idx="276">
                  <c:v>44135</c:v>
                </c:pt>
                <c:pt idx="277">
                  <c:v>44136</c:v>
                </c:pt>
                <c:pt idx="278">
                  <c:v>44137</c:v>
                </c:pt>
                <c:pt idx="279">
                  <c:v>44138</c:v>
                </c:pt>
                <c:pt idx="280">
                  <c:v>44139</c:v>
                </c:pt>
                <c:pt idx="281">
                  <c:v>44140</c:v>
                </c:pt>
                <c:pt idx="282">
                  <c:v>44141</c:v>
                </c:pt>
                <c:pt idx="283">
                  <c:v>44142</c:v>
                </c:pt>
                <c:pt idx="284">
                  <c:v>44143</c:v>
                </c:pt>
                <c:pt idx="285">
                  <c:v>44144</c:v>
                </c:pt>
                <c:pt idx="286">
                  <c:v>44145</c:v>
                </c:pt>
                <c:pt idx="287">
                  <c:v>44146</c:v>
                </c:pt>
                <c:pt idx="288">
                  <c:v>44147</c:v>
                </c:pt>
                <c:pt idx="289">
                  <c:v>44148</c:v>
                </c:pt>
                <c:pt idx="290">
                  <c:v>44149</c:v>
                </c:pt>
                <c:pt idx="291">
                  <c:v>44150</c:v>
                </c:pt>
                <c:pt idx="292">
                  <c:v>44151</c:v>
                </c:pt>
                <c:pt idx="293">
                  <c:v>44152</c:v>
                </c:pt>
                <c:pt idx="294">
                  <c:v>44153</c:v>
                </c:pt>
                <c:pt idx="295">
                  <c:v>44154</c:v>
                </c:pt>
                <c:pt idx="296">
                  <c:v>44155</c:v>
                </c:pt>
                <c:pt idx="297">
                  <c:v>44156</c:v>
                </c:pt>
                <c:pt idx="298">
                  <c:v>44157</c:v>
                </c:pt>
                <c:pt idx="299">
                  <c:v>44158</c:v>
                </c:pt>
                <c:pt idx="300">
                  <c:v>44159</c:v>
                </c:pt>
                <c:pt idx="301">
                  <c:v>44160</c:v>
                </c:pt>
                <c:pt idx="302">
                  <c:v>44161</c:v>
                </c:pt>
                <c:pt idx="303">
                  <c:v>44162</c:v>
                </c:pt>
                <c:pt idx="304">
                  <c:v>44163</c:v>
                </c:pt>
                <c:pt idx="305">
                  <c:v>44164</c:v>
                </c:pt>
                <c:pt idx="306">
                  <c:v>44165</c:v>
                </c:pt>
                <c:pt idx="307">
                  <c:v>44166</c:v>
                </c:pt>
                <c:pt idx="308">
                  <c:v>44167</c:v>
                </c:pt>
                <c:pt idx="309">
                  <c:v>44168</c:v>
                </c:pt>
                <c:pt idx="310">
                  <c:v>44169</c:v>
                </c:pt>
                <c:pt idx="311">
                  <c:v>44170</c:v>
                </c:pt>
                <c:pt idx="312">
                  <c:v>44171</c:v>
                </c:pt>
                <c:pt idx="313">
                  <c:v>44172</c:v>
                </c:pt>
                <c:pt idx="314">
                  <c:v>44173</c:v>
                </c:pt>
                <c:pt idx="315">
                  <c:v>44174</c:v>
                </c:pt>
                <c:pt idx="316">
                  <c:v>44175</c:v>
                </c:pt>
                <c:pt idx="317">
                  <c:v>44176</c:v>
                </c:pt>
                <c:pt idx="318">
                  <c:v>44177</c:v>
                </c:pt>
                <c:pt idx="319">
                  <c:v>44178</c:v>
                </c:pt>
                <c:pt idx="320">
                  <c:v>44179</c:v>
                </c:pt>
                <c:pt idx="321">
                  <c:v>44180</c:v>
                </c:pt>
                <c:pt idx="322">
                  <c:v>44181</c:v>
                </c:pt>
                <c:pt idx="323">
                  <c:v>44182</c:v>
                </c:pt>
                <c:pt idx="324">
                  <c:v>44183</c:v>
                </c:pt>
                <c:pt idx="325">
                  <c:v>44184</c:v>
                </c:pt>
                <c:pt idx="326">
                  <c:v>44185</c:v>
                </c:pt>
                <c:pt idx="327">
                  <c:v>44186</c:v>
                </c:pt>
                <c:pt idx="328">
                  <c:v>44187</c:v>
                </c:pt>
                <c:pt idx="329">
                  <c:v>44188</c:v>
                </c:pt>
                <c:pt idx="330">
                  <c:v>44189</c:v>
                </c:pt>
                <c:pt idx="331">
                  <c:v>44190</c:v>
                </c:pt>
                <c:pt idx="332">
                  <c:v>44191</c:v>
                </c:pt>
                <c:pt idx="333">
                  <c:v>44192</c:v>
                </c:pt>
                <c:pt idx="334">
                  <c:v>44193</c:v>
                </c:pt>
                <c:pt idx="335">
                  <c:v>44194</c:v>
                </c:pt>
                <c:pt idx="336">
                  <c:v>44195</c:v>
                </c:pt>
                <c:pt idx="337">
                  <c:v>44196</c:v>
                </c:pt>
                <c:pt idx="338">
                  <c:v>44197</c:v>
                </c:pt>
                <c:pt idx="339">
                  <c:v>44198</c:v>
                </c:pt>
                <c:pt idx="340">
                  <c:v>44199</c:v>
                </c:pt>
                <c:pt idx="341">
                  <c:v>44200</c:v>
                </c:pt>
                <c:pt idx="342">
                  <c:v>44201</c:v>
                </c:pt>
                <c:pt idx="343">
                  <c:v>44202</c:v>
                </c:pt>
                <c:pt idx="344">
                  <c:v>44203</c:v>
                </c:pt>
                <c:pt idx="345">
                  <c:v>44204</c:v>
                </c:pt>
                <c:pt idx="346">
                  <c:v>44205</c:v>
                </c:pt>
                <c:pt idx="347">
                  <c:v>44206</c:v>
                </c:pt>
                <c:pt idx="348">
                  <c:v>44207</c:v>
                </c:pt>
                <c:pt idx="349">
                  <c:v>44208</c:v>
                </c:pt>
                <c:pt idx="350">
                  <c:v>44209</c:v>
                </c:pt>
                <c:pt idx="351">
                  <c:v>44210</c:v>
                </c:pt>
                <c:pt idx="352">
                  <c:v>44211</c:v>
                </c:pt>
                <c:pt idx="353">
                  <c:v>44212</c:v>
                </c:pt>
                <c:pt idx="354">
                  <c:v>44213</c:v>
                </c:pt>
                <c:pt idx="355">
                  <c:v>44214</c:v>
                </c:pt>
                <c:pt idx="356">
                  <c:v>44215</c:v>
                </c:pt>
                <c:pt idx="357">
                  <c:v>44216</c:v>
                </c:pt>
                <c:pt idx="358">
                  <c:v>44217</c:v>
                </c:pt>
                <c:pt idx="359">
                  <c:v>44218</c:v>
                </c:pt>
                <c:pt idx="360">
                  <c:v>44219</c:v>
                </c:pt>
                <c:pt idx="361">
                  <c:v>44220</c:v>
                </c:pt>
                <c:pt idx="362">
                  <c:v>44221</c:v>
                </c:pt>
                <c:pt idx="363">
                  <c:v>44222</c:v>
                </c:pt>
                <c:pt idx="364">
                  <c:v>44223</c:v>
                </c:pt>
                <c:pt idx="365">
                  <c:v>44224</c:v>
                </c:pt>
                <c:pt idx="366">
                  <c:v>44225</c:v>
                </c:pt>
                <c:pt idx="367">
                  <c:v>44226</c:v>
                </c:pt>
                <c:pt idx="368">
                  <c:v>44227</c:v>
                </c:pt>
                <c:pt idx="369">
                  <c:v>44228</c:v>
                </c:pt>
                <c:pt idx="370">
                  <c:v>44229</c:v>
                </c:pt>
                <c:pt idx="371">
                  <c:v>44230</c:v>
                </c:pt>
                <c:pt idx="372">
                  <c:v>44231</c:v>
                </c:pt>
                <c:pt idx="373">
                  <c:v>44232</c:v>
                </c:pt>
                <c:pt idx="374">
                  <c:v>44233</c:v>
                </c:pt>
                <c:pt idx="375">
                  <c:v>44234</c:v>
                </c:pt>
                <c:pt idx="376">
                  <c:v>44235</c:v>
                </c:pt>
                <c:pt idx="377">
                  <c:v>44236</c:v>
                </c:pt>
                <c:pt idx="378">
                  <c:v>44237</c:v>
                </c:pt>
                <c:pt idx="379">
                  <c:v>44238</c:v>
                </c:pt>
                <c:pt idx="380">
                  <c:v>44239</c:v>
                </c:pt>
                <c:pt idx="381">
                  <c:v>44240</c:v>
                </c:pt>
                <c:pt idx="382">
                  <c:v>44241</c:v>
                </c:pt>
                <c:pt idx="383">
                  <c:v>44242</c:v>
                </c:pt>
                <c:pt idx="384">
                  <c:v>44243</c:v>
                </c:pt>
                <c:pt idx="385">
                  <c:v>44244</c:v>
                </c:pt>
                <c:pt idx="386">
                  <c:v>44245</c:v>
                </c:pt>
                <c:pt idx="387">
                  <c:v>44246</c:v>
                </c:pt>
                <c:pt idx="388">
                  <c:v>44247</c:v>
                </c:pt>
                <c:pt idx="389">
                  <c:v>44248</c:v>
                </c:pt>
                <c:pt idx="390">
                  <c:v>44249</c:v>
                </c:pt>
                <c:pt idx="391">
                  <c:v>44250</c:v>
                </c:pt>
                <c:pt idx="392">
                  <c:v>44251</c:v>
                </c:pt>
                <c:pt idx="393">
                  <c:v>44252</c:v>
                </c:pt>
                <c:pt idx="394">
                  <c:v>44253</c:v>
                </c:pt>
                <c:pt idx="395">
                  <c:v>44254</c:v>
                </c:pt>
                <c:pt idx="396">
                  <c:v>44255</c:v>
                </c:pt>
                <c:pt idx="397">
                  <c:v>44256</c:v>
                </c:pt>
                <c:pt idx="398">
                  <c:v>44257</c:v>
                </c:pt>
                <c:pt idx="399">
                  <c:v>44258</c:v>
                </c:pt>
                <c:pt idx="400">
                  <c:v>44259</c:v>
                </c:pt>
                <c:pt idx="401">
                  <c:v>44260</c:v>
                </c:pt>
                <c:pt idx="402">
                  <c:v>44261</c:v>
                </c:pt>
                <c:pt idx="403">
                  <c:v>44262</c:v>
                </c:pt>
                <c:pt idx="404">
                  <c:v>44263</c:v>
                </c:pt>
                <c:pt idx="405">
                  <c:v>44264</c:v>
                </c:pt>
                <c:pt idx="406">
                  <c:v>44265</c:v>
                </c:pt>
                <c:pt idx="407">
                  <c:v>44266</c:v>
                </c:pt>
                <c:pt idx="408">
                  <c:v>44267</c:v>
                </c:pt>
                <c:pt idx="409">
                  <c:v>44268</c:v>
                </c:pt>
                <c:pt idx="410">
                  <c:v>44269</c:v>
                </c:pt>
                <c:pt idx="411">
                  <c:v>44270</c:v>
                </c:pt>
                <c:pt idx="412">
                  <c:v>44271</c:v>
                </c:pt>
                <c:pt idx="413">
                  <c:v>44272</c:v>
                </c:pt>
                <c:pt idx="414">
                  <c:v>44273</c:v>
                </c:pt>
                <c:pt idx="415">
                  <c:v>44274</c:v>
                </c:pt>
                <c:pt idx="416">
                  <c:v>44275</c:v>
                </c:pt>
                <c:pt idx="417">
                  <c:v>44276</c:v>
                </c:pt>
                <c:pt idx="418">
                  <c:v>44277</c:v>
                </c:pt>
                <c:pt idx="419">
                  <c:v>44278</c:v>
                </c:pt>
                <c:pt idx="420">
                  <c:v>44279</c:v>
                </c:pt>
                <c:pt idx="421">
                  <c:v>44280</c:v>
                </c:pt>
                <c:pt idx="422">
                  <c:v>44281</c:v>
                </c:pt>
                <c:pt idx="423">
                  <c:v>44282</c:v>
                </c:pt>
                <c:pt idx="424">
                  <c:v>44283</c:v>
                </c:pt>
                <c:pt idx="425">
                  <c:v>44284</c:v>
                </c:pt>
                <c:pt idx="426">
                  <c:v>44285</c:v>
                </c:pt>
                <c:pt idx="427">
                  <c:v>44286</c:v>
                </c:pt>
                <c:pt idx="428">
                  <c:v>44287</c:v>
                </c:pt>
                <c:pt idx="429">
                  <c:v>44288</c:v>
                </c:pt>
                <c:pt idx="430">
                  <c:v>44289</c:v>
                </c:pt>
                <c:pt idx="431">
                  <c:v>44290</c:v>
                </c:pt>
                <c:pt idx="432">
                  <c:v>44291</c:v>
                </c:pt>
                <c:pt idx="433">
                  <c:v>44292</c:v>
                </c:pt>
                <c:pt idx="434">
                  <c:v>44293</c:v>
                </c:pt>
                <c:pt idx="435">
                  <c:v>44294</c:v>
                </c:pt>
                <c:pt idx="436">
                  <c:v>44295</c:v>
                </c:pt>
                <c:pt idx="437">
                  <c:v>44296</c:v>
                </c:pt>
                <c:pt idx="438">
                  <c:v>44297</c:v>
                </c:pt>
                <c:pt idx="439">
                  <c:v>44298</c:v>
                </c:pt>
                <c:pt idx="440">
                  <c:v>44299</c:v>
                </c:pt>
                <c:pt idx="441">
                  <c:v>44300</c:v>
                </c:pt>
                <c:pt idx="442">
                  <c:v>44301</c:v>
                </c:pt>
                <c:pt idx="443">
                  <c:v>44302</c:v>
                </c:pt>
                <c:pt idx="444">
                  <c:v>44303</c:v>
                </c:pt>
                <c:pt idx="445">
                  <c:v>44304</c:v>
                </c:pt>
                <c:pt idx="446">
                  <c:v>44305</c:v>
                </c:pt>
                <c:pt idx="447">
                  <c:v>44306</c:v>
                </c:pt>
                <c:pt idx="448">
                  <c:v>44307</c:v>
                </c:pt>
                <c:pt idx="449">
                  <c:v>44308</c:v>
                </c:pt>
                <c:pt idx="450">
                  <c:v>44309</c:v>
                </c:pt>
                <c:pt idx="451">
                  <c:v>44310</c:v>
                </c:pt>
                <c:pt idx="452">
                  <c:v>44311</c:v>
                </c:pt>
                <c:pt idx="453">
                  <c:v>44312</c:v>
                </c:pt>
                <c:pt idx="454">
                  <c:v>44313</c:v>
                </c:pt>
                <c:pt idx="455">
                  <c:v>44314</c:v>
                </c:pt>
                <c:pt idx="456">
                  <c:v>44315</c:v>
                </c:pt>
                <c:pt idx="457">
                  <c:v>44316</c:v>
                </c:pt>
                <c:pt idx="458">
                  <c:v>44317</c:v>
                </c:pt>
                <c:pt idx="459">
                  <c:v>44318</c:v>
                </c:pt>
                <c:pt idx="460">
                  <c:v>44319</c:v>
                </c:pt>
                <c:pt idx="461">
                  <c:v>44320</c:v>
                </c:pt>
                <c:pt idx="462">
                  <c:v>44321</c:v>
                </c:pt>
                <c:pt idx="463">
                  <c:v>44322</c:v>
                </c:pt>
                <c:pt idx="464">
                  <c:v>44323</c:v>
                </c:pt>
                <c:pt idx="465">
                  <c:v>44324</c:v>
                </c:pt>
                <c:pt idx="466">
                  <c:v>44325</c:v>
                </c:pt>
                <c:pt idx="467">
                  <c:v>44326</c:v>
                </c:pt>
                <c:pt idx="468">
                  <c:v>44327</c:v>
                </c:pt>
                <c:pt idx="469">
                  <c:v>44328</c:v>
                </c:pt>
                <c:pt idx="470">
                  <c:v>44329</c:v>
                </c:pt>
                <c:pt idx="471">
                  <c:v>44330</c:v>
                </c:pt>
                <c:pt idx="472">
                  <c:v>44331</c:v>
                </c:pt>
                <c:pt idx="473">
                  <c:v>44332</c:v>
                </c:pt>
                <c:pt idx="474">
                  <c:v>44333</c:v>
                </c:pt>
                <c:pt idx="475">
                  <c:v>44334</c:v>
                </c:pt>
                <c:pt idx="476">
                  <c:v>44335</c:v>
                </c:pt>
                <c:pt idx="477">
                  <c:v>44336</c:v>
                </c:pt>
                <c:pt idx="478">
                  <c:v>44337</c:v>
                </c:pt>
                <c:pt idx="479">
                  <c:v>44338</c:v>
                </c:pt>
                <c:pt idx="480">
                  <c:v>44339</c:v>
                </c:pt>
                <c:pt idx="481">
                  <c:v>44340</c:v>
                </c:pt>
                <c:pt idx="482">
                  <c:v>44341</c:v>
                </c:pt>
                <c:pt idx="483">
                  <c:v>44342</c:v>
                </c:pt>
                <c:pt idx="484">
                  <c:v>44343</c:v>
                </c:pt>
                <c:pt idx="485">
                  <c:v>44344</c:v>
                </c:pt>
                <c:pt idx="486">
                  <c:v>44345</c:v>
                </c:pt>
                <c:pt idx="487">
                  <c:v>44346</c:v>
                </c:pt>
                <c:pt idx="488">
                  <c:v>44347</c:v>
                </c:pt>
                <c:pt idx="489">
                  <c:v>44348</c:v>
                </c:pt>
                <c:pt idx="490">
                  <c:v>44349</c:v>
                </c:pt>
                <c:pt idx="491">
                  <c:v>44350</c:v>
                </c:pt>
                <c:pt idx="492">
                  <c:v>44351</c:v>
                </c:pt>
                <c:pt idx="493">
                  <c:v>44352</c:v>
                </c:pt>
                <c:pt idx="494">
                  <c:v>44353</c:v>
                </c:pt>
                <c:pt idx="495">
                  <c:v>44354</c:v>
                </c:pt>
                <c:pt idx="496">
                  <c:v>44355</c:v>
                </c:pt>
                <c:pt idx="497">
                  <c:v>44356</c:v>
                </c:pt>
                <c:pt idx="498">
                  <c:v>44357</c:v>
                </c:pt>
                <c:pt idx="499">
                  <c:v>44358</c:v>
                </c:pt>
                <c:pt idx="500">
                  <c:v>44359</c:v>
                </c:pt>
                <c:pt idx="501">
                  <c:v>44360</c:v>
                </c:pt>
                <c:pt idx="502">
                  <c:v>44361</c:v>
                </c:pt>
                <c:pt idx="503">
                  <c:v>44362</c:v>
                </c:pt>
                <c:pt idx="504">
                  <c:v>44363</c:v>
                </c:pt>
                <c:pt idx="505">
                  <c:v>44364</c:v>
                </c:pt>
                <c:pt idx="506">
                  <c:v>44365</c:v>
                </c:pt>
                <c:pt idx="507">
                  <c:v>44366</c:v>
                </c:pt>
                <c:pt idx="508">
                  <c:v>44367</c:v>
                </c:pt>
                <c:pt idx="509">
                  <c:v>44368</c:v>
                </c:pt>
                <c:pt idx="510">
                  <c:v>44369</c:v>
                </c:pt>
                <c:pt idx="511">
                  <c:v>44370</c:v>
                </c:pt>
                <c:pt idx="512">
                  <c:v>44371</c:v>
                </c:pt>
                <c:pt idx="513">
                  <c:v>44372</c:v>
                </c:pt>
                <c:pt idx="514">
                  <c:v>44373</c:v>
                </c:pt>
                <c:pt idx="515">
                  <c:v>44374</c:v>
                </c:pt>
                <c:pt idx="516">
                  <c:v>44375</c:v>
                </c:pt>
                <c:pt idx="517">
                  <c:v>44376</c:v>
                </c:pt>
                <c:pt idx="518">
                  <c:v>44377</c:v>
                </c:pt>
                <c:pt idx="519">
                  <c:v>44378</c:v>
                </c:pt>
                <c:pt idx="520">
                  <c:v>44379</c:v>
                </c:pt>
                <c:pt idx="521">
                  <c:v>44380</c:v>
                </c:pt>
                <c:pt idx="522">
                  <c:v>44381</c:v>
                </c:pt>
                <c:pt idx="523">
                  <c:v>44382</c:v>
                </c:pt>
                <c:pt idx="524">
                  <c:v>44383</c:v>
                </c:pt>
                <c:pt idx="525">
                  <c:v>44384</c:v>
                </c:pt>
                <c:pt idx="526">
                  <c:v>44385</c:v>
                </c:pt>
                <c:pt idx="527">
                  <c:v>44386</c:v>
                </c:pt>
                <c:pt idx="528">
                  <c:v>44387</c:v>
                </c:pt>
                <c:pt idx="529">
                  <c:v>44388</c:v>
                </c:pt>
                <c:pt idx="530">
                  <c:v>44389</c:v>
                </c:pt>
                <c:pt idx="531">
                  <c:v>44390</c:v>
                </c:pt>
                <c:pt idx="532">
                  <c:v>44391</c:v>
                </c:pt>
                <c:pt idx="533">
                  <c:v>44392</c:v>
                </c:pt>
                <c:pt idx="534">
                  <c:v>44393</c:v>
                </c:pt>
                <c:pt idx="535">
                  <c:v>44394</c:v>
                </c:pt>
                <c:pt idx="536">
                  <c:v>44395</c:v>
                </c:pt>
                <c:pt idx="537">
                  <c:v>44396</c:v>
                </c:pt>
                <c:pt idx="538">
                  <c:v>44397</c:v>
                </c:pt>
                <c:pt idx="539">
                  <c:v>44398</c:v>
                </c:pt>
                <c:pt idx="540">
                  <c:v>44399</c:v>
                </c:pt>
                <c:pt idx="541">
                  <c:v>44400</c:v>
                </c:pt>
                <c:pt idx="542">
                  <c:v>44401</c:v>
                </c:pt>
                <c:pt idx="543">
                  <c:v>44402</c:v>
                </c:pt>
                <c:pt idx="544">
                  <c:v>44403</c:v>
                </c:pt>
                <c:pt idx="545">
                  <c:v>44404</c:v>
                </c:pt>
                <c:pt idx="546">
                  <c:v>44405</c:v>
                </c:pt>
                <c:pt idx="547">
                  <c:v>44406</c:v>
                </c:pt>
                <c:pt idx="548">
                  <c:v>44407</c:v>
                </c:pt>
                <c:pt idx="549">
                  <c:v>44408</c:v>
                </c:pt>
                <c:pt idx="550">
                  <c:v>44409</c:v>
                </c:pt>
                <c:pt idx="551">
                  <c:v>44410</c:v>
                </c:pt>
                <c:pt idx="552">
                  <c:v>44411</c:v>
                </c:pt>
                <c:pt idx="553">
                  <c:v>44412</c:v>
                </c:pt>
                <c:pt idx="554">
                  <c:v>44413</c:v>
                </c:pt>
                <c:pt idx="555">
                  <c:v>44414</c:v>
                </c:pt>
                <c:pt idx="556">
                  <c:v>44415</c:v>
                </c:pt>
                <c:pt idx="557">
                  <c:v>44416</c:v>
                </c:pt>
                <c:pt idx="558">
                  <c:v>44417</c:v>
                </c:pt>
                <c:pt idx="559">
                  <c:v>44418</c:v>
                </c:pt>
                <c:pt idx="560">
                  <c:v>44419</c:v>
                </c:pt>
                <c:pt idx="561">
                  <c:v>44420</c:v>
                </c:pt>
                <c:pt idx="562">
                  <c:v>44421</c:v>
                </c:pt>
                <c:pt idx="563">
                  <c:v>44422</c:v>
                </c:pt>
                <c:pt idx="564">
                  <c:v>44423</c:v>
                </c:pt>
                <c:pt idx="565">
                  <c:v>44424</c:v>
                </c:pt>
                <c:pt idx="566">
                  <c:v>44425</c:v>
                </c:pt>
                <c:pt idx="567">
                  <c:v>44426</c:v>
                </c:pt>
                <c:pt idx="568">
                  <c:v>44427</c:v>
                </c:pt>
                <c:pt idx="569">
                  <c:v>44428</c:v>
                </c:pt>
                <c:pt idx="570">
                  <c:v>44429</c:v>
                </c:pt>
                <c:pt idx="571">
                  <c:v>44430</c:v>
                </c:pt>
                <c:pt idx="572">
                  <c:v>44431</c:v>
                </c:pt>
                <c:pt idx="573">
                  <c:v>44432</c:v>
                </c:pt>
                <c:pt idx="574">
                  <c:v>44433</c:v>
                </c:pt>
                <c:pt idx="575">
                  <c:v>44434</c:v>
                </c:pt>
                <c:pt idx="576">
                  <c:v>44435</c:v>
                </c:pt>
                <c:pt idx="577">
                  <c:v>44436</c:v>
                </c:pt>
                <c:pt idx="578">
                  <c:v>44437</c:v>
                </c:pt>
                <c:pt idx="579">
                  <c:v>44438</c:v>
                </c:pt>
                <c:pt idx="580">
                  <c:v>44439</c:v>
                </c:pt>
                <c:pt idx="581">
                  <c:v>44440</c:v>
                </c:pt>
                <c:pt idx="582">
                  <c:v>44441</c:v>
                </c:pt>
                <c:pt idx="583">
                  <c:v>44442</c:v>
                </c:pt>
                <c:pt idx="584">
                  <c:v>44443</c:v>
                </c:pt>
                <c:pt idx="585">
                  <c:v>44444</c:v>
                </c:pt>
                <c:pt idx="586">
                  <c:v>44445</c:v>
                </c:pt>
                <c:pt idx="587">
                  <c:v>44446</c:v>
                </c:pt>
                <c:pt idx="588">
                  <c:v>44447</c:v>
                </c:pt>
                <c:pt idx="589">
                  <c:v>44448</c:v>
                </c:pt>
                <c:pt idx="590">
                  <c:v>44449</c:v>
                </c:pt>
                <c:pt idx="591">
                  <c:v>44450</c:v>
                </c:pt>
                <c:pt idx="592">
                  <c:v>44451</c:v>
                </c:pt>
                <c:pt idx="593">
                  <c:v>44452</c:v>
                </c:pt>
                <c:pt idx="594">
                  <c:v>44453</c:v>
                </c:pt>
                <c:pt idx="595">
                  <c:v>44454</c:v>
                </c:pt>
                <c:pt idx="596">
                  <c:v>44455</c:v>
                </c:pt>
                <c:pt idx="597">
                  <c:v>44456</c:v>
                </c:pt>
                <c:pt idx="598">
                  <c:v>44457</c:v>
                </c:pt>
                <c:pt idx="599">
                  <c:v>44458</c:v>
                </c:pt>
                <c:pt idx="600">
                  <c:v>44459</c:v>
                </c:pt>
                <c:pt idx="601">
                  <c:v>44460</c:v>
                </c:pt>
                <c:pt idx="602">
                  <c:v>44461</c:v>
                </c:pt>
                <c:pt idx="603">
                  <c:v>44462</c:v>
                </c:pt>
                <c:pt idx="604">
                  <c:v>44463</c:v>
                </c:pt>
                <c:pt idx="605">
                  <c:v>44464</c:v>
                </c:pt>
                <c:pt idx="606">
                  <c:v>44465</c:v>
                </c:pt>
                <c:pt idx="607">
                  <c:v>44466</c:v>
                </c:pt>
                <c:pt idx="608">
                  <c:v>44467</c:v>
                </c:pt>
                <c:pt idx="609">
                  <c:v>44468</c:v>
                </c:pt>
                <c:pt idx="610">
                  <c:v>44469</c:v>
                </c:pt>
                <c:pt idx="611">
                  <c:v>44470</c:v>
                </c:pt>
                <c:pt idx="612">
                  <c:v>44471</c:v>
                </c:pt>
                <c:pt idx="613">
                  <c:v>44472</c:v>
                </c:pt>
                <c:pt idx="614">
                  <c:v>44473</c:v>
                </c:pt>
                <c:pt idx="615">
                  <c:v>44474</c:v>
                </c:pt>
                <c:pt idx="616">
                  <c:v>44475</c:v>
                </c:pt>
                <c:pt idx="617">
                  <c:v>44476</c:v>
                </c:pt>
                <c:pt idx="618">
                  <c:v>44477</c:v>
                </c:pt>
                <c:pt idx="619">
                  <c:v>44478</c:v>
                </c:pt>
                <c:pt idx="620">
                  <c:v>44479</c:v>
                </c:pt>
                <c:pt idx="621">
                  <c:v>44480</c:v>
                </c:pt>
                <c:pt idx="622">
                  <c:v>44481</c:v>
                </c:pt>
                <c:pt idx="623">
                  <c:v>44482</c:v>
                </c:pt>
                <c:pt idx="624">
                  <c:v>44483</c:v>
                </c:pt>
                <c:pt idx="625">
                  <c:v>44484</c:v>
                </c:pt>
                <c:pt idx="626">
                  <c:v>44485</c:v>
                </c:pt>
                <c:pt idx="627">
                  <c:v>44486</c:v>
                </c:pt>
                <c:pt idx="628">
                  <c:v>44487</c:v>
                </c:pt>
                <c:pt idx="629">
                  <c:v>44488</c:v>
                </c:pt>
                <c:pt idx="630">
                  <c:v>44489</c:v>
                </c:pt>
                <c:pt idx="631">
                  <c:v>44490</c:v>
                </c:pt>
                <c:pt idx="632">
                  <c:v>44491</c:v>
                </c:pt>
                <c:pt idx="633">
                  <c:v>44492</c:v>
                </c:pt>
                <c:pt idx="634">
                  <c:v>44493</c:v>
                </c:pt>
                <c:pt idx="635">
                  <c:v>44494</c:v>
                </c:pt>
                <c:pt idx="636">
                  <c:v>44495</c:v>
                </c:pt>
                <c:pt idx="637">
                  <c:v>44496</c:v>
                </c:pt>
                <c:pt idx="638">
                  <c:v>44497</c:v>
                </c:pt>
                <c:pt idx="639">
                  <c:v>44498</c:v>
                </c:pt>
                <c:pt idx="640">
                  <c:v>44499</c:v>
                </c:pt>
                <c:pt idx="641">
                  <c:v>44500</c:v>
                </c:pt>
              </c:numCache>
            </c:numRef>
          </c:cat>
          <c:val>
            <c:numRef>
              <c:f>'Select States &amp; Other-7DMA'!$L$9:$YC$9</c:f>
              <c:numCache>
                <c:formatCode>_(* #,##0_);_(* \(#,##0\);_(* "-"??_);_(@_)</c:formatCode>
                <c:ptCount val="642"/>
                <c:pt idx="0">
                  <c:v>0.71428571428571419</c:v>
                </c:pt>
                <c:pt idx="1">
                  <c:v>0.71428571428571419</c:v>
                </c:pt>
                <c:pt idx="2">
                  <c:v>0.8571428571428571</c:v>
                </c:pt>
                <c:pt idx="3">
                  <c:v>0.8571428571428571</c:v>
                </c:pt>
                <c:pt idx="4">
                  <c:v>0.42857142857142855</c:v>
                </c:pt>
                <c:pt idx="5">
                  <c:v>0.8571428571428571</c:v>
                </c:pt>
                <c:pt idx="6">
                  <c:v>0.8571428571428571</c:v>
                </c:pt>
                <c:pt idx="7">
                  <c:v>0.71428571428571419</c:v>
                </c:pt>
                <c:pt idx="8">
                  <c:v>0.8571428571428571</c:v>
                </c:pt>
                <c:pt idx="9">
                  <c:v>0.5714285714285714</c:v>
                </c:pt>
                <c:pt idx="10">
                  <c:v>0.5714285714285714</c:v>
                </c:pt>
                <c:pt idx="11">
                  <c:v>0.5714285714285714</c:v>
                </c:pt>
                <c:pt idx="12">
                  <c:v>0.14285714285714285</c:v>
                </c:pt>
                <c:pt idx="13">
                  <c:v>0.2857142857142857</c:v>
                </c:pt>
                <c:pt idx="14">
                  <c:v>0.2857142857142857</c:v>
                </c:pt>
                <c:pt idx="15">
                  <c:v>0.2857142857142857</c:v>
                </c:pt>
                <c:pt idx="16">
                  <c:v>0.2857142857142857</c:v>
                </c:pt>
                <c:pt idx="17">
                  <c:v>0.2857142857142857</c:v>
                </c:pt>
                <c:pt idx="18">
                  <c:v>0.2857142857142857</c:v>
                </c:pt>
                <c:pt idx="19">
                  <c:v>0.42857142857142855</c:v>
                </c:pt>
                <c:pt idx="20">
                  <c:v>0.42857142857142855</c:v>
                </c:pt>
                <c:pt idx="21">
                  <c:v>0.42857142857142855</c:v>
                </c:pt>
                <c:pt idx="22">
                  <c:v>0.2857142857142857</c:v>
                </c:pt>
                <c:pt idx="23">
                  <c:v>0.2857142857142857</c:v>
                </c:pt>
                <c:pt idx="24">
                  <c:v>0.2857142857142857</c:v>
                </c:pt>
                <c:pt idx="25">
                  <c:v>0.2857142857142857</c:v>
                </c:pt>
                <c:pt idx="26">
                  <c:v>0.2857142857142857</c:v>
                </c:pt>
                <c:pt idx="27">
                  <c:v>0.2857142857142857</c:v>
                </c:pt>
                <c:pt idx="28">
                  <c:v>0.42857142857142855</c:v>
                </c:pt>
                <c:pt idx="29">
                  <c:v>0.42857142857142855</c:v>
                </c:pt>
                <c:pt idx="30">
                  <c:v>0.42857142857142855</c:v>
                </c:pt>
                <c:pt idx="31">
                  <c:v>1.4285714285714286</c:v>
                </c:pt>
                <c:pt idx="32">
                  <c:v>3.2857142857142856</c:v>
                </c:pt>
                <c:pt idx="33">
                  <c:v>5.7142857142857144</c:v>
                </c:pt>
                <c:pt idx="34">
                  <c:v>8.7142857142857135</c:v>
                </c:pt>
                <c:pt idx="35">
                  <c:v>13.428571428571427</c:v>
                </c:pt>
                <c:pt idx="36">
                  <c:v>23.571428571428569</c:v>
                </c:pt>
                <c:pt idx="37">
                  <c:v>32.571428571428569</c:v>
                </c:pt>
                <c:pt idx="38">
                  <c:v>55.857142857142854</c:v>
                </c:pt>
                <c:pt idx="39">
                  <c:v>71.285714285714278</c:v>
                </c:pt>
                <c:pt idx="40">
                  <c:v>81.857142857142861</c:v>
                </c:pt>
                <c:pt idx="41">
                  <c:v>102.57142857142857</c:v>
                </c:pt>
                <c:pt idx="42">
                  <c:v>149</c:v>
                </c:pt>
                <c:pt idx="43">
                  <c:v>201.71428571428572</c:v>
                </c:pt>
                <c:pt idx="44">
                  <c:v>282.14285714285711</c:v>
                </c:pt>
                <c:pt idx="45">
                  <c:v>362.14285714285717</c:v>
                </c:pt>
                <c:pt idx="46">
                  <c:v>385.14285714285717</c:v>
                </c:pt>
                <c:pt idx="47">
                  <c:v>576.71428571428578</c:v>
                </c:pt>
                <c:pt idx="48">
                  <c:v>807.57142857142856</c:v>
                </c:pt>
                <c:pt idx="49">
                  <c:v>1142.8571428571429</c:v>
                </c:pt>
                <c:pt idx="50">
                  <c:v>1723.8571428571429</c:v>
                </c:pt>
                <c:pt idx="51">
                  <c:v>2548.8571428571431</c:v>
                </c:pt>
                <c:pt idx="52">
                  <c:v>3300.5714285714289</c:v>
                </c:pt>
                <c:pt idx="53">
                  <c:v>4530</c:v>
                </c:pt>
                <c:pt idx="54">
                  <c:v>5918.4285714285706</c:v>
                </c:pt>
                <c:pt idx="55">
                  <c:v>7180.5714285714294</c:v>
                </c:pt>
                <c:pt idx="56">
                  <c:v>8526.4285714285706</c:v>
                </c:pt>
                <c:pt idx="57">
                  <c:v>10428.428571428572</c:v>
                </c:pt>
                <c:pt idx="58">
                  <c:v>12169.714285714286</c:v>
                </c:pt>
                <c:pt idx="59">
                  <c:v>14480</c:v>
                </c:pt>
                <c:pt idx="60">
                  <c:v>15514.142857142857</c:v>
                </c:pt>
                <c:pt idx="61">
                  <c:v>17085.857142857141</c:v>
                </c:pt>
                <c:pt idx="62">
                  <c:v>19337.714285714286</c:v>
                </c:pt>
                <c:pt idx="63">
                  <c:v>22222.142857142855</c:v>
                </c:pt>
                <c:pt idx="64">
                  <c:v>24297.142857142859</c:v>
                </c:pt>
                <c:pt idx="65">
                  <c:v>26269.285714285714</c:v>
                </c:pt>
                <c:pt idx="66">
                  <c:v>27722.571428571428</c:v>
                </c:pt>
                <c:pt idx="67">
                  <c:v>29611.857142857145</c:v>
                </c:pt>
                <c:pt idx="68">
                  <c:v>31003.285714285717</c:v>
                </c:pt>
                <c:pt idx="69">
                  <c:v>31598.571428571428</c:v>
                </c:pt>
                <c:pt idx="70">
                  <c:v>31430.857142857145</c:v>
                </c:pt>
                <c:pt idx="71">
                  <c:v>31966.285714285714</c:v>
                </c:pt>
                <c:pt idx="72">
                  <c:v>32230.428571428572</c:v>
                </c:pt>
                <c:pt idx="73">
                  <c:v>31781</c:v>
                </c:pt>
                <c:pt idx="74">
                  <c:v>31432</c:v>
                </c:pt>
                <c:pt idx="75">
                  <c:v>30731.571428571428</c:v>
                </c:pt>
                <c:pt idx="76">
                  <c:v>30432.428571428569</c:v>
                </c:pt>
                <c:pt idx="77">
                  <c:v>29692</c:v>
                </c:pt>
                <c:pt idx="78">
                  <c:v>28857.857142857141</c:v>
                </c:pt>
                <c:pt idx="79">
                  <c:v>28680.285714285717</c:v>
                </c:pt>
                <c:pt idx="80">
                  <c:v>28498.285714285714</c:v>
                </c:pt>
                <c:pt idx="81">
                  <c:v>28350.142857142855</c:v>
                </c:pt>
                <c:pt idx="82">
                  <c:v>28750</c:v>
                </c:pt>
                <c:pt idx="83">
                  <c:v>28437.571428571431</c:v>
                </c:pt>
                <c:pt idx="84">
                  <c:v>28866.285714285714</c:v>
                </c:pt>
                <c:pt idx="85">
                  <c:v>29294.571428571428</c:v>
                </c:pt>
                <c:pt idx="86">
                  <c:v>29200</c:v>
                </c:pt>
                <c:pt idx="87">
                  <c:v>29551.571428571428</c:v>
                </c:pt>
                <c:pt idx="88">
                  <c:v>29666</c:v>
                </c:pt>
                <c:pt idx="89">
                  <c:v>28809.285714285714</c:v>
                </c:pt>
                <c:pt idx="90">
                  <c:v>28594.428571428572</c:v>
                </c:pt>
                <c:pt idx="91">
                  <c:v>28208.142857142855</c:v>
                </c:pt>
                <c:pt idx="92">
                  <c:v>27641.857142857145</c:v>
                </c:pt>
                <c:pt idx="93">
                  <c:v>28010.142857142855</c:v>
                </c:pt>
                <c:pt idx="94">
                  <c:v>27583</c:v>
                </c:pt>
                <c:pt idx="95">
                  <c:v>27229.428571428572</c:v>
                </c:pt>
                <c:pt idx="96">
                  <c:v>27306.285714285717</c:v>
                </c:pt>
                <c:pt idx="97">
                  <c:v>27268</c:v>
                </c:pt>
                <c:pt idx="98">
                  <c:v>26979.714285714283</c:v>
                </c:pt>
                <c:pt idx="99">
                  <c:v>26756.857142857141</c:v>
                </c:pt>
                <c:pt idx="100">
                  <c:v>25662.571428571428</c:v>
                </c:pt>
                <c:pt idx="101">
                  <c:v>25261.571428571428</c:v>
                </c:pt>
                <c:pt idx="102">
                  <c:v>24526.142857142855</c:v>
                </c:pt>
                <c:pt idx="103">
                  <c:v>23763</c:v>
                </c:pt>
                <c:pt idx="104">
                  <c:v>23533.285714285717</c:v>
                </c:pt>
                <c:pt idx="105">
                  <c:v>23018</c:v>
                </c:pt>
                <c:pt idx="106">
                  <c:v>22859.428571428572</c:v>
                </c:pt>
                <c:pt idx="107">
                  <c:v>22512.428571428572</c:v>
                </c:pt>
                <c:pt idx="108">
                  <c:v>22451.285714285714</c:v>
                </c:pt>
                <c:pt idx="109">
                  <c:v>22391.571428571428</c:v>
                </c:pt>
                <c:pt idx="110">
                  <c:v>22868</c:v>
                </c:pt>
                <c:pt idx="111">
                  <c:v>22571.142857142855</c:v>
                </c:pt>
                <c:pt idx="112">
                  <c:v>22880</c:v>
                </c:pt>
                <c:pt idx="113">
                  <c:v>22785.571428571428</c:v>
                </c:pt>
                <c:pt idx="114">
                  <c:v>22610.571428571428</c:v>
                </c:pt>
                <c:pt idx="115">
                  <c:v>22160.142857142859</c:v>
                </c:pt>
                <c:pt idx="116">
                  <c:v>22418</c:v>
                </c:pt>
                <c:pt idx="117">
                  <c:v>21863.714285714286</c:v>
                </c:pt>
                <c:pt idx="118">
                  <c:v>21601.142857142859</c:v>
                </c:pt>
                <c:pt idx="119">
                  <c:v>21128.857142857145</c:v>
                </c:pt>
                <c:pt idx="120">
                  <c:v>20509.142857142855</c:v>
                </c:pt>
                <c:pt idx="121">
                  <c:v>20678.428571428572</c:v>
                </c:pt>
                <c:pt idx="122">
                  <c:v>21117.142857142859</c:v>
                </c:pt>
                <c:pt idx="123">
                  <c:v>20959.714285714286</c:v>
                </c:pt>
                <c:pt idx="124">
                  <c:v>20764.428571428572</c:v>
                </c:pt>
                <c:pt idx="125">
                  <c:v>21099.428571428572</c:v>
                </c:pt>
                <c:pt idx="126">
                  <c:v>21141.571428571428</c:v>
                </c:pt>
                <c:pt idx="127">
                  <c:v>21160.285714285714</c:v>
                </c:pt>
                <c:pt idx="128">
                  <c:v>21192</c:v>
                </c:pt>
                <c:pt idx="129">
                  <c:v>20786.714285714286</c:v>
                </c:pt>
                <c:pt idx="130">
                  <c:v>20653</c:v>
                </c:pt>
                <c:pt idx="131">
                  <c:v>20580.142857142855</c:v>
                </c:pt>
                <c:pt idx="132">
                  <c:v>20123.285714285714</c:v>
                </c:pt>
                <c:pt idx="133">
                  <c:v>20309.285714285714</c:v>
                </c:pt>
                <c:pt idx="134">
                  <c:v>20402.285714285714</c:v>
                </c:pt>
                <c:pt idx="135">
                  <c:v>20441.142857142859</c:v>
                </c:pt>
                <c:pt idx="136">
                  <c:v>20978.285714285714</c:v>
                </c:pt>
                <c:pt idx="137">
                  <c:v>21111.428571428572</c:v>
                </c:pt>
                <c:pt idx="138">
                  <c:v>21399.428571428572</c:v>
                </c:pt>
                <c:pt idx="139">
                  <c:v>22225.571428571428</c:v>
                </c:pt>
                <c:pt idx="140">
                  <c:v>23119</c:v>
                </c:pt>
                <c:pt idx="141">
                  <c:v>23958.28571428571</c:v>
                </c:pt>
                <c:pt idx="142">
                  <c:v>24873</c:v>
                </c:pt>
                <c:pt idx="143">
                  <c:v>25950.142857142859</c:v>
                </c:pt>
                <c:pt idx="144">
                  <c:v>26912.428571428572</c:v>
                </c:pt>
                <c:pt idx="145">
                  <c:v>28708.571428571428</c:v>
                </c:pt>
                <c:pt idx="146">
                  <c:v>30617.857142857141</c:v>
                </c:pt>
                <c:pt idx="147">
                  <c:v>31885.285714285717</c:v>
                </c:pt>
                <c:pt idx="148">
                  <c:v>33597.142857142855</c:v>
                </c:pt>
                <c:pt idx="149">
                  <c:v>35687.571428571428</c:v>
                </c:pt>
                <c:pt idx="150">
                  <c:v>36996.428571428565</c:v>
                </c:pt>
                <c:pt idx="151">
                  <c:v>39243.428571428572</c:v>
                </c:pt>
                <c:pt idx="152">
                  <c:v>40464.28571428571</c:v>
                </c:pt>
                <c:pt idx="153">
                  <c:v>42050.28571428571</c:v>
                </c:pt>
                <c:pt idx="154">
                  <c:v>44243.71428571429</c:v>
                </c:pt>
                <c:pt idx="155">
                  <c:v>46545.142857142855</c:v>
                </c:pt>
                <c:pt idx="156">
                  <c:v>47445.142857142855</c:v>
                </c:pt>
                <c:pt idx="157">
                  <c:v>48463.28571428571</c:v>
                </c:pt>
                <c:pt idx="158">
                  <c:v>49683.28571428571</c:v>
                </c:pt>
                <c:pt idx="159">
                  <c:v>50155.71428571429</c:v>
                </c:pt>
                <c:pt idx="160">
                  <c:v>51653.571428571435</c:v>
                </c:pt>
                <c:pt idx="161">
                  <c:v>52807.28571428571</c:v>
                </c:pt>
                <c:pt idx="162">
                  <c:v>53462</c:v>
                </c:pt>
                <c:pt idx="163">
                  <c:v>55630.71428571429</c:v>
                </c:pt>
                <c:pt idx="164">
                  <c:v>57407.142857142855</c:v>
                </c:pt>
                <c:pt idx="165">
                  <c:v>58871.285714285717</c:v>
                </c:pt>
                <c:pt idx="166">
                  <c:v>60973.428571428572</c:v>
                </c:pt>
                <c:pt idx="167">
                  <c:v>62061.857142857145</c:v>
                </c:pt>
                <c:pt idx="168">
                  <c:v>63247.285714285717</c:v>
                </c:pt>
                <c:pt idx="169">
                  <c:v>65403.142857142855</c:v>
                </c:pt>
                <c:pt idx="170">
                  <c:v>66028.57142857142</c:v>
                </c:pt>
                <c:pt idx="171">
                  <c:v>66378</c:v>
                </c:pt>
                <c:pt idx="172">
                  <c:v>66473.57142857142</c:v>
                </c:pt>
                <c:pt idx="173">
                  <c:v>66870.142857142855</c:v>
                </c:pt>
                <c:pt idx="174">
                  <c:v>66737.857142857145</c:v>
                </c:pt>
                <c:pt idx="175">
                  <c:v>67085.857142857145</c:v>
                </c:pt>
                <c:pt idx="176">
                  <c:v>65969.857142857145</c:v>
                </c:pt>
                <c:pt idx="177">
                  <c:v>66249.71428571429</c:v>
                </c:pt>
                <c:pt idx="178">
                  <c:v>66685</c:v>
                </c:pt>
                <c:pt idx="179">
                  <c:v>65935.28571428571</c:v>
                </c:pt>
                <c:pt idx="180">
                  <c:v>65374.714285714283</c:v>
                </c:pt>
                <c:pt idx="181">
                  <c:v>65101.857142857138</c:v>
                </c:pt>
                <c:pt idx="182">
                  <c:v>64828.428571428572</c:v>
                </c:pt>
                <c:pt idx="183">
                  <c:v>64783.71428571429</c:v>
                </c:pt>
                <c:pt idx="184">
                  <c:v>63969.142857142855</c:v>
                </c:pt>
                <c:pt idx="185">
                  <c:v>62852.428571428572</c:v>
                </c:pt>
                <c:pt idx="186">
                  <c:v>61413.42857142858</c:v>
                </c:pt>
                <c:pt idx="187">
                  <c:v>59836.142857142855</c:v>
                </c:pt>
                <c:pt idx="188">
                  <c:v>58592.428571428572</c:v>
                </c:pt>
                <c:pt idx="189">
                  <c:v>56795.285714285717</c:v>
                </c:pt>
                <c:pt idx="190">
                  <c:v>55265.142857142855</c:v>
                </c:pt>
                <c:pt idx="191">
                  <c:v>54213.28571428571</c:v>
                </c:pt>
                <c:pt idx="192">
                  <c:v>53652.28571428571</c:v>
                </c:pt>
                <c:pt idx="193">
                  <c:v>53949.571428571428</c:v>
                </c:pt>
                <c:pt idx="194">
                  <c:v>53943.142857142855</c:v>
                </c:pt>
                <c:pt idx="195">
                  <c:v>53606</c:v>
                </c:pt>
                <c:pt idx="196">
                  <c:v>53165.428571428572</c:v>
                </c:pt>
                <c:pt idx="197">
                  <c:v>52346.571428571428</c:v>
                </c:pt>
                <c:pt idx="198">
                  <c:v>52913.428571428572</c:v>
                </c:pt>
                <c:pt idx="199">
                  <c:v>52145.428571428565</c:v>
                </c:pt>
                <c:pt idx="200">
                  <c:v>50997.571428571428</c:v>
                </c:pt>
                <c:pt idx="201">
                  <c:v>49607.857142857145</c:v>
                </c:pt>
                <c:pt idx="202">
                  <c:v>48217.857142857145</c:v>
                </c:pt>
                <c:pt idx="203">
                  <c:v>46998</c:v>
                </c:pt>
                <c:pt idx="204">
                  <c:v>46016</c:v>
                </c:pt>
                <c:pt idx="205">
                  <c:v>43692.571428571428</c:v>
                </c:pt>
                <c:pt idx="206">
                  <c:v>42939.714285714283</c:v>
                </c:pt>
                <c:pt idx="207">
                  <c:v>42156.28571428571</c:v>
                </c:pt>
                <c:pt idx="208">
                  <c:v>42037.71428571429</c:v>
                </c:pt>
                <c:pt idx="209">
                  <c:v>41758.142857142855</c:v>
                </c:pt>
                <c:pt idx="210">
                  <c:v>41717</c:v>
                </c:pt>
                <c:pt idx="211">
                  <c:v>41915.428571428572</c:v>
                </c:pt>
                <c:pt idx="212">
                  <c:v>41594.71428571429</c:v>
                </c:pt>
                <c:pt idx="213">
                  <c:v>41575</c:v>
                </c:pt>
                <c:pt idx="214">
                  <c:v>41621.428571428572</c:v>
                </c:pt>
                <c:pt idx="215">
                  <c:v>41305.714285714283</c:v>
                </c:pt>
                <c:pt idx="216">
                  <c:v>41586.142857142855</c:v>
                </c:pt>
                <c:pt idx="217">
                  <c:v>41121.571428571428</c:v>
                </c:pt>
                <c:pt idx="218">
                  <c:v>40886.714285714283</c:v>
                </c:pt>
                <c:pt idx="219">
                  <c:v>41480.428571428572</c:v>
                </c:pt>
                <c:pt idx="220">
                  <c:v>41362.142857142855</c:v>
                </c:pt>
                <c:pt idx="221">
                  <c:v>40814.71428571429</c:v>
                </c:pt>
                <c:pt idx="222">
                  <c:v>39577.28571428571</c:v>
                </c:pt>
                <c:pt idx="223">
                  <c:v>37120.428571428565</c:v>
                </c:pt>
                <c:pt idx="224">
                  <c:v>36218</c:v>
                </c:pt>
                <c:pt idx="225">
                  <c:v>35018.571428571428</c:v>
                </c:pt>
                <c:pt idx="226">
                  <c:v>34634</c:v>
                </c:pt>
                <c:pt idx="227">
                  <c:v>34391.571428571428</c:v>
                </c:pt>
                <c:pt idx="228">
                  <c:v>34886.285714285717</c:v>
                </c:pt>
                <c:pt idx="229">
                  <c:v>36203.857142857145</c:v>
                </c:pt>
                <c:pt idx="230">
                  <c:v>38180.142857142855</c:v>
                </c:pt>
                <c:pt idx="231">
                  <c:v>38826.571428571428</c:v>
                </c:pt>
                <c:pt idx="232">
                  <c:v>40151</c:v>
                </c:pt>
                <c:pt idx="233">
                  <c:v>40316.71428571429</c:v>
                </c:pt>
                <c:pt idx="234">
                  <c:v>40443.28571428571</c:v>
                </c:pt>
                <c:pt idx="235">
                  <c:v>41078.857142857145</c:v>
                </c:pt>
                <c:pt idx="236">
                  <c:v>43574.428571428572</c:v>
                </c:pt>
                <c:pt idx="237">
                  <c:v>43661.142857142855</c:v>
                </c:pt>
                <c:pt idx="238">
                  <c:v>43661.71428571429</c:v>
                </c:pt>
                <c:pt idx="239">
                  <c:v>43970.857142857145</c:v>
                </c:pt>
                <c:pt idx="240">
                  <c:v>43859.28571428571</c:v>
                </c:pt>
                <c:pt idx="241">
                  <c:v>44196.71428571429</c:v>
                </c:pt>
                <c:pt idx="242">
                  <c:v>44078.857142857145</c:v>
                </c:pt>
                <c:pt idx="243">
                  <c:v>41497.71428571429</c:v>
                </c:pt>
                <c:pt idx="244">
                  <c:v>41996.71428571429</c:v>
                </c:pt>
                <c:pt idx="245">
                  <c:v>42024</c:v>
                </c:pt>
                <c:pt idx="246">
                  <c:v>41825.857142857145</c:v>
                </c:pt>
                <c:pt idx="247">
                  <c:v>42796.142857142855</c:v>
                </c:pt>
                <c:pt idx="248">
                  <c:v>43445.857142857145</c:v>
                </c:pt>
                <c:pt idx="249">
                  <c:v>43086.28571428571</c:v>
                </c:pt>
                <c:pt idx="250">
                  <c:v>43893.857142857145</c:v>
                </c:pt>
                <c:pt idx="251">
                  <c:v>44154.428571428572</c:v>
                </c:pt>
                <c:pt idx="252">
                  <c:v>45871.428571428565</c:v>
                </c:pt>
                <c:pt idx="253">
                  <c:v>47734.857142857145</c:v>
                </c:pt>
                <c:pt idx="254">
                  <c:v>47954.857142857145</c:v>
                </c:pt>
                <c:pt idx="255">
                  <c:v>48812.142857142862</c:v>
                </c:pt>
                <c:pt idx="256">
                  <c:v>50401.28571428571</c:v>
                </c:pt>
                <c:pt idx="257">
                  <c:v>50867.142857142855</c:v>
                </c:pt>
                <c:pt idx="258">
                  <c:v>51750.142857142855</c:v>
                </c:pt>
                <c:pt idx="259">
                  <c:v>52916</c:v>
                </c:pt>
                <c:pt idx="260">
                  <c:v>53778.142857142862</c:v>
                </c:pt>
                <c:pt idx="261">
                  <c:v>55554.142857142855</c:v>
                </c:pt>
                <c:pt idx="262">
                  <c:v>55814</c:v>
                </c:pt>
                <c:pt idx="263">
                  <c:v>56404.142857142855</c:v>
                </c:pt>
                <c:pt idx="264">
                  <c:v>60045.857142857145</c:v>
                </c:pt>
                <c:pt idx="265">
                  <c:v>61493.571428571428</c:v>
                </c:pt>
                <c:pt idx="266">
                  <c:v>62047.71428571429</c:v>
                </c:pt>
                <c:pt idx="267">
                  <c:v>63639.428571428572</c:v>
                </c:pt>
                <c:pt idx="268">
                  <c:v>65553.857142857145</c:v>
                </c:pt>
                <c:pt idx="269">
                  <c:v>69267.28571428571</c:v>
                </c:pt>
                <c:pt idx="270">
                  <c:v>70911.857142857145</c:v>
                </c:pt>
                <c:pt idx="271">
                  <c:v>70861.571428571435</c:v>
                </c:pt>
                <c:pt idx="272">
                  <c:v>73051</c:v>
                </c:pt>
                <c:pt idx="273">
                  <c:v>75358.571428571435</c:v>
                </c:pt>
                <c:pt idx="274">
                  <c:v>77470.71428571429</c:v>
                </c:pt>
                <c:pt idx="275">
                  <c:v>79978.42857142858</c:v>
                </c:pt>
                <c:pt idx="276">
                  <c:v>80986.57142857142</c:v>
                </c:pt>
                <c:pt idx="277">
                  <c:v>87117.14285714287</c:v>
                </c:pt>
                <c:pt idx="278">
                  <c:v>89596.42857142858</c:v>
                </c:pt>
                <c:pt idx="279">
                  <c:v>96842.71428571429</c:v>
                </c:pt>
                <c:pt idx="280">
                  <c:v>100386.14285714286</c:v>
                </c:pt>
                <c:pt idx="281">
                  <c:v>105941.85714285716</c:v>
                </c:pt>
                <c:pt idx="282">
                  <c:v>109901.14285714287</c:v>
                </c:pt>
                <c:pt idx="283">
                  <c:v>115754.71428571429</c:v>
                </c:pt>
                <c:pt idx="284">
                  <c:v>117118.85714285714</c:v>
                </c:pt>
                <c:pt idx="285">
                  <c:v>122152.57142857142</c:v>
                </c:pt>
                <c:pt idx="286">
                  <c:v>123910.14285714286</c:v>
                </c:pt>
                <c:pt idx="287">
                  <c:v>130288.14285714286</c:v>
                </c:pt>
                <c:pt idx="288">
                  <c:v>134925.28571428571</c:v>
                </c:pt>
                <c:pt idx="289">
                  <c:v>142538.57142857142</c:v>
                </c:pt>
                <c:pt idx="290">
                  <c:v>148216.71428571429</c:v>
                </c:pt>
                <c:pt idx="291">
                  <c:v>151393.57142857142</c:v>
                </c:pt>
                <c:pt idx="292">
                  <c:v>157323.14285714284</c:v>
                </c:pt>
                <c:pt idx="293">
                  <c:v>160715</c:v>
                </c:pt>
                <c:pt idx="294">
                  <c:v>164254.57142857142</c:v>
                </c:pt>
                <c:pt idx="295">
                  <c:v>168456.71428571429</c:v>
                </c:pt>
                <c:pt idx="296">
                  <c:v>171337.71428571429</c:v>
                </c:pt>
                <c:pt idx="297">
                  <c:v>172745.28571428571</c:v>
                </c:pt>
                <c:pt idx="298">
                  <c:v>174063.14285714287</c:v>
                </c:pt>
                <c:pt idx="299">
                  <c:v>175835.57142857142</c:v>
                </c:pt>
                <c:pt idx="300">
                  <c:v>177774.85714285716</c:v>
                </c:pt>
                <c:pt idx="301">
                  <c:v>179360</c:v>
                </c:pt>
                <c:pt idx="302">
                  <c:v>168722</c:v>
                </c:pt>
                <c:pt idx="303">
                  <c:v>169106.71428571426</c:v>
                </c:pt>
                <c:pt idx="304">
                  <c:v>165788.14285714287</c:v>
                </c:pt>
                <c:pt idx="305">
                  <c:v>164963.42857142858</c:v>
                </c:pt>
                <c:pt idx="306">
                  <c:v>162625.42857142858</c:v>
                </c:pt>
                <c:pt idx="307">
                  <c:v>164987.57142857142</c:v>
                </c:pt>
                <c:pt idx="308">
                  <c:v>167783.71428571429</c:v>
                </c:pt>
                <c:pt idx="309">
                  <c:v>183112.85714285713</c:v>
                </c:pt>
                <c:pt idx="310">
                  <c:v>187519</c:v>
                </c:pt>
                <c:pt idx="311">
                  <c:v>196532</c:v>
                </c:pt>
                <c:pt idx="312">
                  <c:v>201984.28571428571</c:v>
                </c:pt>
                <c:pt idx="313">
                  <c:v>206957</c:v>
                </c:pt>
                <c:pt idx="314">
                  <c:v>212207.57142857142</c:v>
                </c:pt>
                <c:pt idx="315">
                  <c:v>214700.71428571426</c:v>
                </c:pt>
                <c:pt idx="316">
                  <c:v>216096.85714285713</c:v>
                </c:pt>
                <c:pt idx="317">
                  <c:v>216960.14285714287</c:v>
                </c:pt>
                <c:pt idx="318">
                  <c:v>216862.85714285713</c:v>
                </c:pt>
                <c:pt idx="319">
                  <c:v>218051.42857142858</c:v>
                </c:pt>
                <c:pt idx="320">
                  <c:v>219540.57142857142</c:v>
                </c:pt>
                <c:pt idx="321">
                  <c:v>218245.85714285716</c:v>
                </c:pt>
                <c:pt idx="322">
                  <c:v>220947.28571428571</c:v>
                </c:pt>
                <c:pt idx="323">
                  <c:v>221418.71428571429</c:v>
                </c:pt>
                <c:pt idx="324">
                  <c:v>222527.42857142858</c:v>
                </c:pt>
                <c:pt idx="325">
                  <c:v>219836</c:v>
                </c:pt>
                <c:pt idx="326">
                  <c:v>219617.85714285713</c:v>
                </c:pt>
                <c:pt idx="327">
                  <c:v>218091.57142857142</c:v>
                </c:pt>
                <c:pt idx="328">
                  <c:v>215199.85714285716</c:v>
                </c:pt>
                <c:pt idx="329">
                  <c:v>213054.57142857142</c:v>
                </c:pt>
                <c:pt idx="330">
                  <c:v>208442.28571428571</c:v>
                </c:pt>
                <c:pt idx="331">
                  <c:v>188358</c:v>
                </c:pt>
                <c:pt idx="332">
                  <c:v>190838.57142857142</c:v>
                </c:pt>
                <c:pt idx="333">
                  <c:v>186436.71428571429</c:v>
                </c:pt>
                <c:pt idx="334">
                  <c:v>183108.85714285716</c:v>
                </c:pt>
                <c:pt idx="335">
                  <c:v>183114.14285714284</c:v>
                </c:pt>
                <c:pt idx="336">
                  <c:v>182599.28571428571</c:v>
                </c:pt>
                <c:pt idx="337">
                  <c:v>190251.71428571429</c:v>
                </c:pt>
                <c:pt idx="338">
                  <c:v>198359.42857142855</c:v>
                </c:pt>
                <c:pt idx="339">
                  <c:v>209501.14285714284</c:v>
                </c:pt>
                <c:pt idx="340">
                  <c:v>216447.57142857142</c:v>
                </c:pt>
                <c:pt idx="341">
                  <c:v>218553.71428571429</c:v>
                </c:pt>
                <c:pt idx="342">
                  <c:v>222840.28571428571</c:v>
                </c:pt>
                <c:pt idx="343">
                  <c:v>227777.28571428571</c:v>
                </c:pt>
                <c:pt idx="344">
                  <c:v>232042.42857142855</c:v>
                </c:pt>
                <c:pt idx="345">
                  <c:v>251815.42857142858</c:v>
                </c:pt>
                <c:pt idx="346">
                  <c:v>246466.28571428571</c:v>
                </c:pt>
                <c:pt idx="347">
                  <c:v>247832.71428571429</c:v>
                </c:pt>
                <c:pt idx="348">
                  <c:v>252019.57142857142</c:v>
                </c:pt>
                <c:pt idx="349">
                  <c:v>250166.71428571429</c:v>
                </c:pt>
                <c:pt idx="350">
                  <c:v>246320.28571428574</c:v>
                </c:pt>
                <c:pt idx="351">
                  <c:v>239163.71428571429</c:v>
                </c:pt>
                <c:pt idx="352">
                  <c:v>231051.28571428571</c:v>
                </c:pt>
                <c:pt idx="353">
                  <c:v>223760.28571428574</c:v>
                </c:pt>
                <c:pt idx="354">
                  <c:v>218565.14285714284</c:v>
                </c:pt>
                <c:pt idx="355">
                  <c:v>208375.71428571426</c:v>
                </c:pt>
                <c:pt idx="356">
                  <c:v>200817.14285714284</c:v>
                </c:pt>
                <c:pt idx="357">
                  <c:v>194501.14285714284</c:v>
                </c:pt>
                <c:pt idx="358">
                  <c:v>187840.57142857142</c:v>
                </c:pt>
                <c:pt idx="359">
                  <c:v>179706.28571428571</c:v>
                </c:pt>
                <c:pt idx="360">
                  <c:v>174869.28571428571</c:v>
                </c:pt>
                <c:pt idx="361">
                  <c:v>169328.14285714284</c:v>
                </c:pt>
                <c:pt idx="362">
                  <c:v>169638.85714285716</c:v>
                </c:pt>
                <c:pt idx="363">
                  <c:v>166622</c:v>
                </c:pt>
                <c:pt idx="364">
                  <c:v>162336.71428571429</c:v>
                </c:pt>
                <c:pt idx="365">
                  <c:v>158705.71428571429</c:v>
                </c:pt>
                <c:pt idx="366">
                  <c:v>155476.85714285713</c:v>
                </c:pt>
                <c:pt idx="367">
                  <c:v>151262.28571428571</c:v>
                </c:pt>
                <c:pt idx="368">
                  <c:v>148053.14285714284</c:v>
                </c:pt>
                <c:pt idx="369">
                  <c:v>146149.42857142858</c:v>
                </c:pt>
                <c:pt idx="370">
                  <c:v>141849.14285714287</c:v>
                </c:pt>
                <c:pt idx="371">
                  <c:v>137243.14285714284</c:v>
                </c:pt>
                <c:pt idx="372">
                  <c:v>131143.57142857142</c:v>
                </c:pt>
                <c:pt idx="373">
                  <c:v>126073.28571428571</c:v>
                </c:pt>
                <c:pt idx="374">
                  <c:v>121213.57142857142</c:v>
                </c:pt>
                <c:pt idx="375">
                  <c:v>117831.85714285714</c:v>
                </c:pt>
                <c:pt idx="376">
                  <c:v>111557.42857142857</c:v>
                </c:pt>
                <c:pt idx="377">
                  <c:v>108716.14285714287</c:v>
                </c:pt>
                <c:pt idx="378">
                  <c:v>104824.42857142858</c:v>
                </c:pt>
                <c:pt idx="379">
                  <c:v>102279.57142857142</c:v>
                </c:pt>
                <c:pt idx="380">
                  <c:v>97777</c:v>
                </c:pt>
                <c:pt idx="381">
                  <c:v>94611.42857142858</c:v>
                </c:pt>
                <c:pt idx="382">
                  <c:v>91012</c:v>
                </c:pt>
                <c:pt idx="383">
                  <c:v>86544</c:v>
                </c:pt>
                <c:pt idx="384">
                  <c:v>81510</c:v>
                </c:pt>
                <c:pt idx="385">
                  <c:v>77819.571428571435</c:v>
                </c:pt>
                <c:pt idx="386">
                  <c:v>72840.428571428565</c:v>
                </c:pt>
                <c:pt idx="387">
                  <c:v>69742.142857142855</c:v>
                </c:pt>
                <c:pt idx="388">
                  <c:v>67532.28571428571</c:v>
                </c:pt>
                <c:pt idx="389">
                  <c:v>66312</c:v>
                </c:pt>
                <c:pt idx="390">
                  <c:v>66409.428571428565</c:v>
                </c:pt>
                <c:pt idx="391">
                  <c:v>68231.857142857145</c:v>
                </c:pt>
                <c:pt idx="392">
                  <c:v>68940.28571428571</c:v>
                </c:pt>
                <c:pt idx="393">
                  <c:v>69896</c:v>
                </c:pt>
                <c:pt idx="394">
                  <c:v>69927</c:v>
                </c:pt>
                <c:pt idx="395">
                  <c:v>68841.428571428565</c:v>
                </c:pt>
                <c:pt idx="396">
                  <c:v>67992.57142857142</c:v>
                </c:pt>
                <c:pt idx="397">
                  <c:v>67992.28571428571</c:v>
                </c:pt>
                <c:pt idx="398">
                  <c:v>65855.857142857145</c:v>
                </c:pt>
                <c:pt idx="399">
                  <c:v>64732.142857142855</c:v>
                </c:pt>
                <c:pt idx="400">
                  <c:v>63343</c:v>
                </c:pt>
                <c:pt idx="401">
                  <c:v>61714</c:v>
                </c:pt>
                <c:pt idx="402">
                  <c:v>60758.57142857142</c:v>
                </c:pt>
                <c:pt idx="403">
                  <c:v>59385</c:v>
                </c:pt>
                <c:pt idx="404">
                  <c:v>57900.571428571428</c:v>
                </c:pt>
                <c:pt idx="405">
                  <c:v>57711.428571428572</c:v>
                </c:pt>
                <c:pt idx="406">
                  <c:v>56428.714285714283</c:v>
                </c:pt>
                <c:pt idx="407">
                  <c:v>55642.571428571435</c:v>
                </c:pt>
                <c:pt idx="408">
                  <c:v>54930.28571428571</c:v>
                </c:pt>
                <c:pt idx="409">
                  <c:v>54122.28571428571</c:v>
                </c:pt>
                <c:pt idx="410">
                  <c:v>53619.857142857145</c:v>
                </c:pt>
                <c:pt idx="411">
                  <c:v>55113.714285714283</c:v>
                </c:pt>
                <c:pt idx="412">
                  <c:v>54922.71428571429</c:v>
                </c:pt>
                <c:pt idx="413">
                  <c:v>55096</c:v>
                </c:pt>
                <c:pt idx="414">
                  <c:v>54751.857142857145</c:v>
                </c:pt>
                <c:pt idx="415">
                  <c:v>54755.285714285717</c:v>
                </c:pt>
                <c:pt idx="416">
                  <c:v>55246</c:v>
                </c:pt>
                <c:pt idx="417">
                  <c:v>54660.71428571429</c:v>
                </c:pt>
                <c:pt idx="418">
                  <c:v>53929.428571428572</c:v>
                </c:pt>
                <c:pt idx="419">
                  <c:v>53798</c:v>
                </c:pt>
                <c:pt idx="420">
                  <c:v>57711.857142857145</c:v>
                </c:pt>
                <c:pt idx="421">
                  <c:v>58785.428571428565</c:v>
                </c:pt>
                <c:pt idx="422">
                  <c:v>60998</c:v>
                </c:pt>
                <c:pt idx="423">
                  <c:v>62028.571428571435</c:v>
                </c:pt>
                <c:pt idx="424">
                  <c:v>63319.71428571429</c:v>
                </c:pt>
                <c:pt idx="425">
                  <c:v>65923.42857142858</c:v>
                </c:pt>
                <c:pt idx="426">
                  <c:v>67041.571428571435</c:v>
                </c:pt>
                <c:pt idx="427">
                  <c:v>64194</c:v>
                </c:pt>
                <c:pt idx="428">
                  <c:v>65809.42857142858</c:v>
                </c:pt>
                <c:pt idx="429">
                  <c:v>64872.571428571435</c:v>
                </c:pt>
                <c:pt idx="430">
                  <c:v>64904.571428571435</c:v>
                </c:pt>
                <c:pt idx="431">
                  <c:v>63823</c:v>
                </c:pt>
                <c:pt idx="432">
                  <c:v>64726.142857142855</c:v>
                </c:pt>
                <c:pt idx="433">
                  <c:v>64682.714285714283</c:v>
                </c:pt>
                <c:pt idx="434">
                  <c:v>65848</c:v>
                </c:pt>
                <c:pt idx="435">
                  <c:v>65983.142857142855</c:v>
                </c:pt>
                <c:pt idx="436">
                  <c:v>67880.571428571435</c:v>
                </c:pt>
                <c:pt idx="437">
                  <c:v>68539.42857142858</c:v>
                </c:pt>
                <c:pt idx="438">
                  <c:v>69968.857142857145</c:v>
                </c:pt>
                <c:pt idx="439">
                  <c:v>69056.71428571429</c:v>
                </c:pt>
                <c:pt idx="440">
                  <c:v>71506.142857142855</c:v>
                </c:pt>
                <c:pt idx="441">
                  <c:v>71595.142857142855</c:v>
                </c:pt>
                <c:pt idx="442">
                  <c:v>70717.857142857145</c:v>
                </c:pt>
                <c:pt idx="443">
                  <c:v>70156.57142857142</c:v>
                </c:pt>
                <c:pt idx="444">
                  <c:v>67967</c:v>
                </c:pt>
                <c:pt idx="445">
                  <c:v>67469.71428571429</c:v>
                </c:pt>
                <c:pt idx="446">
                  <c:v>67310.28571428571</c:v>
                </c:pt>
                <c:pt idx="447">
                  <c:v>64839.285714285717</c:v>
                </c:pt>
                <c:pt idx="448">
                  <c:v>63150</c:v>
                </c:pt>
                <c:pt idx="449">
                  <c:v>62081.428571428565</c:v>
                </c:pt>
                <c:pt idx="450">
                  <c:v>59509.571428571435</c:v>
                </c:pt>
                <c:pt idx="451">
                  <c:v>59573.71428571429</c:v>
                </c:pt>
                <c:pt idx="452">
                  <c:v>58296.285714285717</c:v>
                </c:pt>
                <c:pt idx="453">
                  <c:v>55342.28571428571</c:v>
                </c:pt>
                <c:pt idx="454">
                  <c:v>53869.428571428565</c:v>
                </c:pt>
                <c:pt idx="455">
                  <c:v>52647.71428571429</c:v>
                </c:pt>
                <c:pt idx="456">
                  <c:v>51504</c:v>
                </c:pt>
                <c:pt idx="457">
                  <c:v>50906.857142857145</c:v>
                </c:pt>
                <c:pt idx="458">
                  <c:v>49825.71428571429</c:v>
                </c:pt>
                <c:pt idx="459">
                  <c:v>49268.857142857145</c:v>
                </c:pt>
                <c:pt idx="460">
                  <c:v>49705.285714285717</c:v>
                </c:pt>
                <c:pt idx="461">
                  <c:v>48224.571428571428</c:v>
                </c:pt>
                <c:pt idx="462">
                  <c:v>46791</c:v>
                </c:pt>
                <c:pt idx="463">
                  <c:v>45260.428571428572</c:v>
                </c:pt>
                <c:pt idx="464">
                  <c:v>43764.571428571428</c:v>
                </c:pt>
                <c:pt idx="465">
                  <c:v>42052.142857142855</c:v>
                </c:pt>
                <c:pt idx="466">
                  <c:v>40926.571428571435</c:v>
                </c:pt>
                <c:pt idx="467">
                  <c:v>38965.428571428572</c:v>
                </c:pt>
                <c:pt idx="468">
                  <c:v>38038.28571428571</c:v>
                </c:pt>
                <c:pt idx="469">
                  <c:v>36708.714285714283</c:v>
                </c:pt>
                <c:pt idx="470">
                  <c:v>35445.571428571428</c:v>
                </c:pt>
                <c:pt idx="471">
                  <c:v>34587.142857142855</c:v>
                </c:pt>
                <c:pt idx="472">
                  <c:v>33887.142857142855</c:v>
                </c:pt>
                <c:pt idx="473">
                  <c:v>33223.28571428571</c:v>
                </c:pt>
                <c:pt idx="474">
                  <c:v>32159.714285714283</c:v>
                </c:pt>
                <c:pt idx="475">
                  <c:v>31277.285714285714</c:v>
                </c:pt>
                <c:pt idx="476">
                  <c:v>30327.714285714286</c:v>
                </c:pt>
                <c:pt idx="477">
                  <c:v>29075.857142857145</c:v>
                </c:pt>
                <c:pt idx="478">
                  <c:v>27154.571428571428</c:v>
                </c:pt>
                <c:pt idx="479">
                  <c:v>25881.714285714283</c:v>
                </c:pt>
                <c:pt idx="480">
                  <c:v>25322.142857142855</c:v>
                </c:pt>
                <c:pt idx="481">
                  <c:v>24839.571428571428</c:v>
                </c:pt>
                <c:pt idx="482">
                  <c:v>24154</c:v>
                </c:pt>
                <c:pt idx="483">
                  <c:v>23452</c:v>
                </c:pt>
                <c:pt idx="484">
                  <c:v>23046.285714285714</c:v>
                </c:pt>
                <c:pt idx="485">
                  <c:v>22127.857142857145</c:v>
                </c:pt>
                <c:pt idx="486">
                  <c:v>20989.714285714286</c:v>
                </c:pt>
                <c:pt idx="487">
                  <c:v>20076.428571428572</c:v>
                </c:pt>
                <c:pt idx="488">
                  <c:v>17348.428571428572</c:v>
                </c:pt>
                <c:pt idx="489">
                  <c:v>17274.714285714286</c:v>
                </c:pt>
                <c:pt idx="490">
                  <c:v>16213.285714285714</c:v>
                </c:pt>
                <c:pt idx="491">
                  <c:v>15050.428571428571</c:v>
                </c:pt>
                <c:pt idx="492">
                  <c:v>14360.714285714286</c:v>
                </c:pt>
                <c:pt idx="493">
                  <c:v>14626.714285714286</c:v>
                </c:pt>
                <c:pt idx="494">
                  <c:v>14449</c:v>
                </c:pt>
                <c:pt idx="495">
                  <c:v>15765.142857142855</c:v>
                </c:pt>
                <c:pt idx="496">
                  <c:v>14439</c:v>
                </c:pt>
                <c:pt idx="497">
                  <c:v>14720.714285714286</c:v>
                </c:pt>
                <c:pt idx="498">
                  <c:v>14038.428571428572</c:v>
                </c:pt>
                <c:pt idx="499">
                  <c:v>15156.428571428572</c:v>
                </c:pt>
                <c:pt idx="500">
                  <c:v>14349.714285714286</c:v>
                </c:pt>
                <c:pt idx="501">
                  <c:v>14284.428571428572</c:v>
                </c:pt>
                <c:pt idx="502">
                  <c:v>13883.142857142857</c:v>
                </c:pt>
                <c:pt idx="503">
                  <c:v>13598</c:v>
                </c:pt>
                <c:pt idx="504">
                  <c:v>12692</c:v>
                </c:pt>
                <c:pt idx="505">
                  <c:v>12148.714285714286</c:v>
                </c:pt>
                <c:pt idx="506">
                  <c:v>11655</c:v>
                </c:pt>
                <c:pt idx="507">
                  <c:v>11616.285714285714</c:v>
                </c:pt>
                <c:pt idx="508">
                  <c:v>11507.714285714286</c:v>
                </c:pt>
                <c:pt idx="509">
                  <c:v>11418.714285714286</c:v>
                </c:pt>
                <c:pt idx="510">
                  <c:v>11401</c:v>
                </c:pt>
                <c:pt idx="511">
                  <c:v>11468.714285714286</c:v>
                </c:pt>
                <c:pt idx="512">
                  <c:v>11920.714285714286</c:v>
                </c:pt>
                <c:pt idx="513">
                  <c:v>12347.428571428571</c:v>
                </c:pt>
                <c:pt idx="514">
                  <c:v>12380.714285714286</c:v>
                </c:pt>
                <c:pt idx="515">
                  <c:v>12352</c:v>
                </c:pt>
                <c:pt idx="516">
                  <c:v>12767.571428571428</c:v>
                </c:pt>
                <c:pt idx="517">
                  <c:v>12195.142857142857</c:v>
                </c:pt>
                <c:pt idx="518">
                  <c:v>12657.571428571428</c:v>
                </c:pt>
                <c:pt idx="519">
                  <c:v>12768.428571428571</c:v>
                </c:pt>
                <c:pt idx="520">
                  <c:v>13492.428571428571</c:v>
                </c:pt>
                <c:pt idx="521">
                  <c:v>12920.285714285714</c:v>
                </c:pt>
                <c:pt idx="522">
                  <c:v>12849.857142857141</c:v>
                </c:pt>
                <c:pt idx="523">
                  <c:v>12022.142857142857</c:v>
                </c:pt>
                <c:pt idx="524">
                  <c:v>14403.571428571428</c:v>
                </c:pt>
                <c:pt idx="525">
                  <c:v>15301.571428571429</c:v>
                </c:pt>
                <c:pt idx="526">
                  <c:v>15956.714285714286</c:v>
                </c:pt>
                <c:pt idx="527">
                  <c:v>18540.857142857145</c:v>
                </c:pt>
                <c:pt idx="528">
                  <c:v>19068.714285714286</c:v>
                </c:pt>
                <c:pt idx="529">
                  <c:v>20113.714285714286</c:v>
                </c:pt>
                <c:pt idx="530">
                  <c:v>23674.428571428572</c:v>
                </c:pt>
                <c:pt idx="531">
                  <c:v>24091.857142857145</c:v>
                </c:pt>
                <c:pt idx="532">
                  <c:v>25595.428571428572</c:v>
                </c:pt>
                <c:pt idx="533">
                  <c:v>27114.142857142855</c:v>
                </c:pt>
                <c:pt idx="534">
                  <c:v>31391.714285714286</c:v>
                </c:pt>
                <c:pt idx="535">
                  <c:v>31879.999999999996</c:v>
                </c:pt>
                <c:pt idx="536">
                  <c:v>33138.571428571428</c:v>
                </c:pt>
                <c:pt idx="537">
                  <c:v>35829.142857142855</c:v>
                </c:pt>
                <c:pt idx="538">
                  <c:v>37849.285714285717</c:v>
                </c:pt>
                <c:pt idx="539">
                  <c:v>40334.142857142855</c:v>
                </c:pt>
                <c:pt idx="540">
                  <c:v>43906.428571428565</c:v>
                </c:pt>
                <c:pt idx="541">
                  <c:v>49878.28571428571</c:v>
                </c:pt>
                <c:pt idx="542">
                  <c:v>51777.857142857145</c:v>
                </c:pt>
                <c:pt idx="543">
                  <c:v>52563.28571428571</c:v>
                </c:pt>
                <c:pt idx="544">
                  <c:v>57484.71428571429</c:v>
                </c:pt>
                <c:pt idx="545">
                  <c:v>61489.571428571435</c:v>
                </c:pt>
                <c:pt idx="546">
                  <c:v>64157.428571428572</c:v>
                </c:pt>
                <c:pt idx="547">
                  <c:v>67699</c:v>
                </c:pt>
                <c:pt idx="548">
                  <c:v>77516.71428571429</c:v>
                </c:pt>
                <c:pt idx="549">
                  <c:v>78432.28571428571</c:v>
                </c:pt>
                <c:pt idx="550">
                  <c:v>81041.142857142855</c:v>
                </c:pt>
                <c:pt idx="551">
                  <c:v>85863.57142857142</c:v>
                </c:pt>
                <c:pt idx="552">
                  <c:v>90768</c:v>
                </c:pt>
                <c:pt idx="553">
                  <c:v>94736.857142857145</c:v>
                </c:pt>
                <c:pt idx="554">
                  <c:v>99184.57142857142</c:v>
                </c:pt>
                <c:pt idx="555">
                  <c:v>108791.57142857142</c:v>
                </c:pt>
                <c:pt idx="556">
                  <c:v>111266.85714285714</c:v>
                </c:pt>
                <c:pt idx="557">
                  <c:v>108829.71428571429</c:v>
                </c:pt>
                <c:pt idx="558">
                  <c:v>117477</c:v>
                </c:pt>
                <c:pt idx="559">
                  <c:v>120082.85714285714</c:v>
                </c:pt>
                <c:pt idx="560">
                  <c:v>128535.71428571429</c:v>
                </c:pt>
                <c:pt idx="561">
                  <c:v>133013.42857142858</c:v>
                </c:pt>
                <c:pt idx="562">
                  <c:v>129396.14285714286</c:v>
                </c:pt>
                <c:pt idx="563">
                  <c:v>129422.14285714286</c:v>
                </c:pt>
                <c:pt idx="564">
                  <c:v>131592.71428571429</c:v>
                </c:pt>
                <c:pt idx="565">
                  <c:v>137144</c:v>
                </c:pt>
                <c:pt idx="566">
                  <c:v>141601.71428571429</c:v>
                </c:pt>
                <c:pt idx="567">
                  <c:v>141974.57142857145</c:v>
                </c:pt>
                <c:pt idx="568">
                  <c:v>144126.57142857142</c:v>
                </c:pt>
                <c:pt idx="569">
                  <c:v>146393.71428571429</c:v>
                </c:pt>
                <c:pt idx="570">
                  <c:v>148825.42857142858</c:v>
                </c:pt>
                <c:pt idx="571">
                  <c:v>147999.14285714287</c:v>
                </c:pt>
                <c:pt idx="572">
                  <c:v>150561.28571428574</c:v>
                </c:pt>
                <c:pt idx="573">
                  <c:v>151208</c:v>
                </c:pt>
                <c:pt idx="574">
                  <c:v>152788</c:v>
                </c:pt>
                <c:pt idx="575">
                  <c:v>156697.71428571426</c:v>
                </c:pt>
                <c:pt idx="576">
                  <c:v>156320.85714285716</c:v>
                </c:pt>
                <c:pt idx="577">
                  <c:v>155558.71428571429</c:v>
                </c:pt>
                <c:pt idx="578">
                  <c:v>156436.28571428571</c:v>
                </c:pt>
                <c:pt idx="579">
                  <c:v>159570.57142857142</c:v>
                </c:pt>
                <c:pt idx="580">
                  <c:v>161587.85714285716</c:v>
                </c:pt>
                <c:pt idx="581">
                  <c:v>166187</c:v>
                </c:pt>
                <c:pt idx="582">
                  <c:v>164951</c:v>
                </c:pt>
                <c:pt idx="583">
                  <c:v>163782.28571428571</c:v>
                </c:pt>
                <c:pt idx="584">
                  <c:v>164326.28571428571</c:v>
                </c:pt>
                <c:pt idx="585">
                  <c:v>164062.85714285716</c:v>
                </c:pt>
                <c:pt idx="586">
                  <c:v>137659.85714285716</c:v>
                </c:pt>
                <c:pt idx="587">
                  <c:v>152830.85714285716</c:v>
                </c:pt>
                <c:pt idx="588">
                  <c:v>150014.42857142858</c:v>
                </c:pt>
                <c:pt idx="589">
                  <c:v>147728</c:v>
                </c:pt>
                <c:pt idx="590">
                  <c:v>146721.71428571429</c:v>
                </c:pt>
                <c:pt idx="591">
                  <c:v>146696.14285714287</c:v>
                </c:pt>
                <c:pt idx="592">
                  <c:v>146063.57142857142</c:v>
                </c:pt>
                <c:pt idx="593">
                  <c:v>172576.57142857142</c:v>
                </c:pt>
                <c:pt idx="594">
                  <c:v>153711.71428571429</c:v>
                </c:pt>
                <c:pt idx="595">
                  <c:v>152145.85714285716</c:v>
                </c:pt>
                <c:pt idx="596">
                  <c:v>151446</c:v>
                </c:pt>
                <c:pt idx="597">
                  <c:v>148625.42857142858</c:v>
                </c:pt>
                <c:pt idx="598">
                  <c:v>147551.14285714284</c:v>
                </c:pt>
                <c:pt idx="599">
                  <c:v>147617.14285714287</c:v>
                </c:pt>
                <c:pt idx="600">
                  <c:v>139185.85714285713</c:v>
                </c:pt>
                <c:pt idx="601">
                  <c:v>135786.28571428574</c:v>
                </c:pt>
                <c:pt idx="602">
                  <c:v>130232.71428571429</c:v>
                </c:pt>
                <c:pt idx="603">
                  <c:v>126073.28571428571</c:v>
                </c:pt>
                <c:pt idx="604">
                  <c:v>121540.85714285714</c:v>
                </c:pt>
                <c:pt idx="605">
                  <c:v>120109.28571428571</c:v>
                </c:pt>
                <c:pt idx="606">
                  <c:v>119616.42857142858</c:v>
                </c:pt>
                <c:pt idx="607">
                  <c:v>117222.85714285714</c:v>
                </c:pt>
                <c:pt idx="608">
                  <c:v>115558.71428571429</c:v>
                </c:pt>
                <c:pt idx="609">
                  <c:v>114250.28571428571</c:v>
                </c:pt>
                <c:pt idx="610">
                  <c:v>112073.42857142858</c:v>
                </c:pt>
                <c:pt idx="611">
                  <c:v>109370.42857142858</c:v>
                </c:pt>
                <c:pt idx="612">
                  <c:v>108220.57142857142</c:v>
                </c:pt>
                <c:pt idx="613">
                  <c:v>107319.71428571429</c:v>
                </c:pt>
                <c:pt idx="614">
                  <c:v>105059.14285714284</c:v>
                </c:pt>
                <c:pt idx="615">
                  <c:v>103007.71428571428</c:v>
                </c:pt>
                <c:pt idx="616">
                  <c:v>101306.14285714286</c:v>
                </c:pt>
                <c:pt idx="617">
                  <c:v>99803.428571428565</c:v>
                </c:pt>
                <c:pt idx="618">
                  <c:v>95969.71428571429</c:v>
                </c:pt>
                <c:pt idx="619">
                  <c:v>94362.71428571429</c:v>
                </c:pt>
                <c:pt idx="620">
                  <c:v>93879.857142857145</c:v>
                </c:pt>
                <c:pt idx="621">
                  <c:v>86308.571428571435</c:v>
                </c:pt>
                <c:pt idx="622">
                  <c:v>87883.42857142858</c:v>
                </c:pt>
                <c:pt idx="623">
                  <c:v>89325.571428571435</c:v>
                </c:pt>
                <c:pt idx="624">
                  <c:v>87332.857142857145</c:v>
                </c:pt>
                <c:pt idx="625">
                  <c:v>84938.857142857145</c:v>
                </c:pt>
                <c:pt idx="626">
                  <c:v>85545.42857142858</c:v>
                </c:pt>
                <c:pt idx="627">
                  <c:v>84897</c:v>
                </c:pt>
                <c:pt idx="628">
                  <c:v>84943.57142857142</c:v>
                </c:pt>
                <c:pt idx="629">
                  <c:v>81367</c:v>
                </c:pt>
                <c:pt idx="630">
                  <c:v>76696.71428571429</c:v>
                </c:pt>
                <c:pt idx="631">
                  <c:v>75841.428571428565</c:v>
                </c:pt>
                <c:pt idx="632">
                  <c:v>73691.857142857145</c:v>
                </c:pt>
                <c:pt idx="633">
                  <c:v>72921.57142857142</c:v>
                </c:pt>
                <c:pt idx="634">
                  <c:v>72585.28571428571</c:v>
                </c:pt>
                <c:pt idx="635">
                  <c:v>70908.71428571429</c:v>
                </c:pt>
                <c:pt idx="636">
                  <c:v>70726</c:v>
                </c:pt>
                <c:pt idx="637">
                  <c:v>72282.57142857142</c:v>
                </c:pt>
                <c:pt idx="638">
                  <c:v>71991.42857142858</c:v>
                </c:pt>
                <c:pt idx="639">
                  <c:v>71781.857142857145</c:v>
                </c:pt>
                <c:pt idx="640">
                  <c:v>79360.333333333328</c:v>
                </c:pt>
                <c:pt idx="641">
                  <c:v>91969.400000000009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BD5D-41FD-9458-C23CE9AFB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1601480"/>
        <c:axId val="771607056"/>
      </c:lineChart>
      <c:dateAx>
        <c:axId val="771601480"/>
        <c:scaling>
          <c:orientation val="minMax"/>
          <c:min val="43891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07056"/>
        <c:crosses val="autoZero"/>
        <c:auto val="1"/>
        <c:lblOffset val="100"/>
        <c:baseTimeUnit val="days"/>
        <c:majorUnit val="3"/>
        <c:majorTimeUnit val="months"/>
      </c:dateAx>
      <c:valAx>
        <c:axId val="771607056"/>
        <c:scaling>
          <c:orientation val="minMax"/>
        </c:scaling>
        <c:delete val="0"/>
        <c:axPos val="l"/>
        <c:numFmt formatCode="#,##0&quot;K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01480"/>
        <c:crosses val="autoZero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Unemployment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56469161840107"/>
          <c:y val="0.10321658327376698"/>
          <c:w val="0.81090760383790195"/>
          <c:h val="0.82898718432175966"/>
        </c:manualLayout>
      </c:layout>
      <c:lineChart>
        <c:grouping val="standard"/>
        <c:varyColors val="0"/>
        <c:ser>
          <c:idx val="0"/>
          <c:order val="0"/>
          <c:tx>
            <c:strRef>
              <c:f>Sheet14!$AE$7</c:f>
              <c:strCache>
                <c:ptCount val="1"/>
                <c:pt idx="0">
                  <c:v>U-3 Unemployment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315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31D-4A69-8AED-A337023351EC}"/>
              </c:ext>
            </c:extLst>
          </c:dPt>
          <c:dPt>
            <c:idx val="327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231D-4A69-8AED-A337023351EC}"/>
              </c:ext>
            </c:extLst>
          </c:dPt>
          <c:dPt>
            <c:idx val="363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231D-4A69-8AED-A337023351EC}"/>
              </c:ext>
            </c:extLst>
          </c:dPt>
          <c:dPt>
            <c:idx val="37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231D-4A69-8AED-A337023351EC}"/>
              </c:ext>
            </c:extLst>
          </c:dPt>
          <c:dPt>
            <c:idx val="37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A039-4404-A062-7097ADB8DCF2}"/>
              </c:ext>
            </c:extLst>
          </c:dPt>
          <c:dPt>
            <c:idx val="37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423-4781-929F-267A91920FD6}"/>
              </c:ext>
            </c:extLst>
          </c:dPt>
          <c:dPt>
            <c:idx val="37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E38D-43FA-B30F-226ACE4647B9}"/>
              </c:ext>
            </c:extLst>
          </c:dPt>
          <c:dPt>
            <c:idx val="37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C5C9-458E-B03A-AC0B259F9A6C}"/>
              </c:ext>
            </c:extLst>
          </c:dPt>
          <c:dPt>
            <c:idx val="380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BAE-4081-8B7F-911989CAB125}"/>
              </c:ext>
            </c:extLst>
          </c:dPt>
          <c:dLbls>
            <c:dLbl>
              <c:idx val="315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A70235AD-4B0D-41B9-ABF6-A1A4B4B29341}" type="VALUE">
                      <a:rPr lang="en-US" dirty="0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31D-4A69-8AED-A337023351EC}"/>
                </c:ext>
              </c:extLst>
            </c:dLbl>
            <c:dLbl>
              <c:idx val="327"/>
              <c:tx>
                <c:rich>
                  <a:bodyPr/>
                  <a:lstStyle/>
                  <a:p>
                    <a:r>
                      <a:rPr lang="en-US" dirty="0"/>
                      <a:t>April 21</a:t>
                    </a:r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D4DEF42B-5BBD-40D2-8A04-98347CEF335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31D-4A69-8AED-A337023351EC}"/>
                </c:ext>
              </c:extLst>
            </c:dLbl>
            <c:dLbl>
              <c:idx val="363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21F9483E-F639-468C-A06A-5E57552EA56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31D-4A69-8AED-A337023351EC}"/>
                </c:ext>
              </c:extLst>
            </c:dLbl>
            <c:dLbl>
              <c:idx val="38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AE-4081-8B7F-911989CAB12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Sheet14!$AD$8:$AD$1000</c:f>
              <c:numCache>
                <c:formatCode>mmmm\ yy</c:formatCode>
                <c:ptCount val="993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>
                  <c:v>42856</c:v>
                </c:pt>
                <c:pt idx="329">
                  <c:v>42887</c:v>
                </c:pt>
                <c:pt idx="330">
                  <c:v>42917</c:v>
                </c:pt>
                <c:pt idx="331">
                  <c:v>42948</c:v>
                </c:pt>
                <c:pt idx="332">
                  <c:v>42979</c:v>
                </c:pt>
                <c:pt idx="333">
                  <c:v>43009</c:v>
                </c:pt>
                <c:pt idx="334">
                  <c:v>43040</c:v>
                </c:pt>
                <c:pt idx="335">
                  <c:v>43070</c:v>
                </c:pt>
                <c:pt idx="336">
                  <c:v>43101</c:v>
                </c:pt>
                <c:pt idx="337">
                  <c:v>43132</c:v>
                </c:pt>
                <c:pt idx="338">
                  <c:v>43160</c:v>
                </c:pt>
                <c:pt idx="339">
                  <c:v>43191</c:v>
                </c:pt>
                <c:pt idx="340">
                  <c:v>43221</c:v>
                </c:pt>
                <c:pt idx="341">
                  <c:v>43252</c:v>
                </c:pt>
                <c:pt idx="342">
                  <c:v>43282</c:v>
                </c:pt>
                <c:pt idx="343">
                  <c:v>43313</c:v>
                </c:pt>
                <c:pt idx="344">
                  <c:v>43344</c:v>
                </c:pt>
                <c:pt idx="345">
                  <c:v>43374</c:v>
                </c:pt>
                <c:pt idx="346">
                  <c:v>43405</c:v>
                </c:pt>
                <c:pt idx="347">
                  <c:v>43435</c:v>
                </c:pt>
                <c:pt idx="348">
                  <c:v>43466</c:v>
                </c:pt>
                <c:pt idx="349">
                  <c:v>43497</c:v>
                </c:pt>
                <c:pt idx="350">
                  <c:v>43525</c:v>
                </c:pt>
                <c:pt idx="351">
                  <c:v>43556</c:v>
                </c:pt>
                <c:pt idx="352">
                  <c:v>43586</c:v>
                </c:pt>
                <c:pt idx="353">
                  <c:v>43617</c:v>
                </c:pt>
                <c:pt idx="354">
                  <c:v>43647</c:v>
                </c:pt>
                <c:pt idx="355">
                  <c:v>43678</c:v>
                </c:pt>
                <c:pt idx="356">
                  <c:v>43709</c:v>
                </c:pt>
                <c:pt idx="357">
                  <c:v>43739</c:v>
                </c:pt>
                <c:pt idx="358">
                  <c:v>43770</c:v>
                </c:pt>
                <c:pt idx="359">
                  <c:v>43800</c:v>
                </c:pt>
                <c:pt idx="360">
                  <c:v>43831</c:v>
                </c:pt>
                <c:pt idx="361">
                  <c:v>43862</c:v>
                </c:pt>
                <c:pt idx="362">
                  <c:v>43891</c:v>
                </c:pt>
                <c:pt idx="363">
                  <c:v>43922</c:v>
                </c:pt>
                <c:pt idx="364">
                  <c:v>43952</c:v>
                </c:pt>
                <c:pt idx="365">
                  <c:v>43983</c:v>
                </c:pt>
                <c:pt idx="366">
                  <c:v>44013</c:v>
                </c:pt>
                <c:pt idx="367">
                  <c:v>44044</c:v>
                </c:pt>
                <c:pt idx="368">
                  <c:v>44075</c:v>
                </c:pt>
                <c:pt idx="369">
                  <c:v>44105</c:v>
                </c:pt>
                <c:pt idx="370">
                  <c:v>44136</c:v>
                </c:pt>
                <c:pt idx="371">
                  <c:v>44166</c:v>
                </c:pt>
                <c:pt idx="372">
                  <c:v>44197</c:v>
                </c:pt>
                <c:pt idx="373">
                  <c:v>44228</c:v>
                </c:pt>
                <c:pt idx="374">
                  <c:v>44256</c:v>
                </c:pt>
                <c:pt idx="375">
                  <c:v>44287</c:v>
                </c:pt>
                <c:pt idx="376">
                  <c:v>44317</c:v>
                </c:pt>
                <c:pt idx="377">
                  <c:v>44348</c:v>
                </c:pt>
                <c:pt idx="378">
                  <c:v>44378</c:v>
                </c:pt>
                <c:pt idx="379">
                  <c:v>44409</c:v>
                </c:pt>
                <c:pt idx="380">
                  <c:v>44440</c:v>
                </c:pt>
              </c:numCache>
            </c:numRef>
          </c:cat>
          <c:val>
            <c:numRef>
              <c:f>Sheet14!$AE$8:$AE$1000</c:f>
              <c:numCache>
                <c:formatCode>0.0</c:formatCode>
                <c:ptCount val="993"/>
                <c:pt idx="0">
                  <c:v>5.4</c:v>
                </c:pt>
                <c:pt idx="1">
                  <c:v>5.3</c:v>
                </c:pt>
                <c:pt idx="2">
                  <c:v>5.2</c:v>
                </c:pt>
                <c:pt idx="3">
                  <c:v>5.4</c:v>
                </c:pt>
                <c:pt idx="4">
                  <c:v>5.4</c:v>
                </c:pt>
                <c:pt idx="5">
                  <c:v>5.2</c:v>
                </c:pt>
                <c:pt idx="6">
                  <c:v>5.5</c:v>
                </c:pt>
                <c:pt idx="7">
                  <c:v>5.7</c:v>
                </c:pt>
                <c:pt idx="8">
                  <c:v>5.9</c:v>
                </c:pt>
                <c:pt idx="9">
                  <c:v>5.9</c:v>
                </c:pt>
                <c:pt idx="10">
                  <c:v>6.2</c:v>
                </c:pt>
                <c:pt idx="11">
                  <c:v>6.3</c:v>
                </c:pt>
                <c:pt idx="12">
                  <c:v>6.4</c:v>
                </c:pt>
                <c:pt idx="13">
                  <c:v>6.6</c:v>
                </c:pt>
                <c:pt idx="14">
                  <c:v>6.8</c:v>
                </c:pt>
                <c:pt idx="15">
                  <c:v>6.7</c:v>
                </c:pt>
                <c:pt idx="16">
                  <c:v>6.9</c:v>
                </c:pt>
                <c:pt idx="17">
                  <c:v>6.9</c:v>
                </c:pt>
                <c:pt idx="18">
                  <c:v>6.8</c:v>
                </c:pt>
                <c:pt idx="19">
                  <c:v>6.9</c:v>
                </c:pt>
                <c:pt idx="20">
                  <c:v>6.9</c:v>
                </c:pt>
                <c:pt idx="21">
                  <c:v>7</c:v>
                </c:pt>
                <c:pt idx="22">
                  <c:v>7</c:v>
                </c:pt>
                <c:pt idx="23">
                  <c:v>7.3</c:v>
                </c:pt>
                <c:pt idx="24">
                  <c:v>7.3</c:v>
                </c:pt>
                <c:pt idx="25">
                  <c:v>7.4</c:v>
                </c:pt>
                <c:pt idx="26">
                  <c:v>7.4</c:v>
                </c:pt>
                <c:pt idx="27">
                  <c:v>7.4</c:v>
                </c:pt>
                <c:pt idx="28">
                  <c:v>7.6</c:v>
                </c:pt>
                <c:pt idx="29">
                  <c:v>7.8</c:v>
                </c:pt>
                <c:pt idx="30">
                  <c:v>7.7</c:v>
                </c:pt>
                <c:pt idx="31">
                  <c:v>7.6</c:v>
                </c:pt>
                <c:pt idx="32">
                  <c:v>7.6</c:v>
                </c:pt>
                <c:pt idx="33">
                  <c:v>7.3</c:v>
                </c:pt>
                <c:pt idx="34">
                  <c:v>7.4</c:v>
                </c:pt>
                <c:pt idx="35">
                  <c:v>7.4</c:v>
                </c:pt>
                <c:pt idx="36">
                  <c:v>7.3</c:v>
                </c:pt>
                <c:pt idx="37">
                  <c:v>7.1</c:v>
                </c:pt>
                <c:pt idx="38">
                  <c:v>7</c:v>
                </c:pt>
                <c:pt idx="39">
                  <c:v>7.1</c:v>
                </c:pt>
                <c:pt idx="40">
                  <c:v>7.1</c:v>
                </c:pt>
                <c:pt idx="41">
                  <c:v>7</c:v>
                </c:pt>
                <c:pt idx="42">
                  <c:v>6.9</c:v>
                </c:pt>
                <c:pt idx="43">
                  <c:v>6.8</c:v>
                </c:pt>
                <c:pt idx="44">
                  <c:v>6.7</c:v>
                </c:pt>
                <c:pt idx="45">
                  <c:v>6.8</c:v>
                </c:pt>
                <c:pt idx="46">
                  <c:v>6.6</c:v>
                </c:pt>
                <c:pt idx="47">
                  <c:v>6.5</c:v>
                </c:pt>
                <c:pt idx="48">
                  <c:v>6.6</c:v>
                </c:pt>
                <c:pt idx="49">
                  <c:v>6.6</c:v>
                </c:pt>
                <c:pt idx="50">
                  <c:v>6.5</c:v>
                </c:pt>
                <c:pt idx="51">
                  <c:v>6.4</c:v>
                </c:pt>
                <c:pt idx="52">
                  <c:v>6.1</c:v>
                </c:pt>
                <c:pt idx="53">
                  <c:v>6.1</c:v>
                </c:pt>
                <c:pt idx="54">
                  <c:v>6.1</c:v>
                </c:pt>
                <c:pt idx="55">
                  <c:v>6</c:v>
                </c:pt>
                <c:pt idx="56">
                  <c:v>5.9</c:v>
                </c:pt>
                <c:pt idx="57">
                  <c:v>5.8</c:v>
                </c:pt>
                <c:pt idx="58">
                  <c:v>5.6</c:v>
                </c:pt>
                <c:pt idx="59">
                  <c:v>5.5</c:v>
                </c:pt>
                <c:pt idx="60">
                  <c:v>5.6</c:v>
                </c:pt>
                <c:pt idx="61">
                  <c:v>5.4</c:v>
                </c:pt>
                <c:pt idx="62">
                  <c:v>5.4</c:v>
                </c:pt>
                <c:pt idx="63">
                  <c:v>5.8</c:v>
                </c:pt>
                <c:pt idx="64">
                  <c:v>5.6</c:v>
                </c:pt>
                <c:pt idx="65">
                  <c:v>5.6</c:v>
                </c:pt>
                <c:pt idx="66">
                  <c:v>5.7</c:v>
                </c:pt>
                <c:pt idx="67">
                  <c:v>5.7</c:v>
                </c:pt>
                <c:pt idx="68">
                  <c:v>5.6</c:v>
                </c:pt>
                <c:pt idx="69">
                  <c:v>5.5</c:v>
                </c:pt>
                <c:pt idx="70">
                  <c:v>5.6</c:v>
                </c:pt>
                <c:pt idx="71">
                  <c:v>5.6</c:v>
                </c:pt>
                <c:pt idx="72">
                  <c:v>5.6</c:v>
                </c:pt>
                <c:pt idx="73">
                  <c:v>5.5</c:v>
                </c:pt>
                <c:pt idx="74">
                  <c:v>5.5</c:v>
                </c:pt>
                <c:pt idx="75">
                  <c:v>5.6</c:v>
                </c:pt>
                <c:pt idx="76">
                  <c:v>5.6</c:v>
                </c:pt>
                <c:pt idx="77">
                  <c:v>5.3</c:v>
                </c:pt>
                <c:pt idx="78">
                  <c:v>5.5</c:v>
                </c:pt>
                <c:pt idx="79">
                  <c:v>5.0999999999999996</c:v>
                </c:pt>
                <c:pt idx="80">
                  <c:v>5.2</c:v>
                </c:pt>
                <c:pt idx="81">
                  <c:v>5.2</c:v>
                </c:pt>
                <c:pt idx="82">
                  <c:v>5.4</c:v>
                </c:pt>
                <c:pt idx="83">
                  <c:v>5.4</c:v>
                </c:pt>
                <c:pt idx="84">
                  <c:v>5.3</c:v>
                </c:pt>
                <c:pt idx="85">
                  <c:v>5.2</c:v>
                </c:pt>
                <c:pt idx="86">
                  <c:v>5.2</c:v>
                </c:pt>
                <c:pt idx="87">
                  <c:v>5.0999999999999996</c:v>
                </c:pt>
                <c:pt idx="88">
                  <c:v>4.9000000000000004</c:v>
                </c:pt>
                <c:pt idx="89">
                  <c:v>5</c:v>
                </c:pt>
                <c:pt idx="90">
                  <c:v>4.9000000000000004</c:v>
                </c:pt>
                <c:pt idx="91">
                  <c:v>4.8</c:v>
                </c:pt>
                <c:pt idx="92">
                  <c:v>4.9000000000000004</c:v>
                </c:pt>
                <c:pt idx="93">
                  <c:v>4.7</c:v>
                </c:pt>
                <c:pt idx="94">
                  <c:v>4.5999999999999996</c:v>
                </c:pt>
                <c:pt idx="95">
                  <c:v>4.7</c:v>
                </c:pt>
                <c:pt idx="96">
                  <c:v>4.5999999999999996</c:v>
                </c:pt>
                <c:pt idx="97">
                  <c:v>4.5999999999999996</c:v>
                </c:pt>
                <c:pt idx="98">
                  <c:v>4.7</c:v>
                </c:pt>
                <c:pt idx="99">
                  <c:v>4.3</c:v>
                </c:pt>
                <c:pt idx="100">
                  <c:v>4.4000000000000004</c:v>
                </c:pt>
                <c:pt idx="101">
                  <c:v>4.5</c:v>
                </c:pt>
                <c:pt idx="102">
                  <c:v>4.5</c:v>
                </c:pt>
                <c:pt idx="103">
                  <c:v>4.5</c:v>
                </c:pt>
                <c:pt idx="104">
                  <c:v>4.5999999999999996</c:v>
                </c:pt>
                <c:pt idx="105">
                  <c:v>4.5</c:v>
                </c:pt>
                <c:pt idx="106">
                  <c:v>4.4000000000000004</c:v>
                </c:pt>
                <c:pt idx="107">
                  <c:v>4.4000000000000004</c:v>
                </c:pt>
                <c:pt idx="108">
                  <c:v>4.3</c:v>
                </c:pt>
                <c:pt idx="109">
                  <c:v>4.4000000000000004</c:v>
                </c:pt>
                <c:pt idx="110">
                  <c:v>4.2</c:v>
                </c:pt>
                <c:pt idx="111">
                  <c:v>4.3</c:v>
                </c:pt>
                <c:pt idx="112">
                  <c:v>4.2</c:v>
                </c:pt>
                <c:pt idx="113">
                  <c:v>4.3</c:v>
                </c:pt>
                <c:pt idx="114">
                  <c:v>4.3</c:v>
                </c:pt>
                <c:pt idx="115">
                  <c:v>4.2</c:v>
                </c:pt>
                <c:pt idx="116">
                  <c:v>4.2</c:v>
                </c:pt>
                <c:pt idx="117">
                  <c:v>4.0999999999999996</c:v>
                </c:pt>
                <c:pt idx="118">
                  <c:v>4.0999999999999996</c:v>
                </c:pt>
                <c:pt idx="119">
                  <c:v>4</c:v>
                </c:pt>
                <c:pt idx="120">
                  <c:v>4</c:v>
                </c:pt>
                <c:pt idx="121">
                  <c:v>4.0999999999999996</c:v>
                </c:pt>
                <c:pt idx="122">
                  <c:v>4</c:v>
                </c:pt>
                <c:pt idx="123">
                  <c:v>3.8</c:v>
                </c:pt>
                <c:pt idx="124">
                  <c:v>4</c:v>
                </c:pt>
                <c:pt idx="125">
                  <c:v>4</c:v>
                </c:pt>
                <c:pt idx="126">
                  <c:v>4</c:v>
                </c:pt>
                <c:pt idx="127">
                  <c:v>4.0999999999999996</c:v>
                </c:pt>
                <c:pt idx="128">
                  <c:v>3.9</c:v>
                </c:pt>
                <c:pt idx="129">
                  <c:v>3.9</c:v>
                </c:pt>
                <c:pt idx="130">
                  <c:v>3.9</c:v>
                </c:pt>
                <c:pt idx="131">
                  <c:v>3.9</c:v>
                </c:pt>
                <c:pt idx="132">
                  <c:v>4.2</c:v>
                </c:pt>
                <c:pt idx="133">
                  <c:v>4.2</c:v>
                </c:pt>
                <c:pt idx="134">
                  <c:v>4.3</c:v>
                </c:pt>
                <c:pt idx="135">
                  <c:v>4.4000000000000004</c:v>
                </c:pt>
                <c:pt idx="136">
                  <c:v>4.3</c:v>
                </c:pt>
                <c:pt idx="137">
                  <c:v>4.5</c:v>
                </c:pt>
                <c:pt idx="138">
                  <c:v>4.5999999999999996</c:v>
                </c:pt>
                <c:pt idx="139">
                  <c:v>4.9000000000000004</c:v>
                </c:pt>
                <c:pt idx="140">
                  <c:v>5</c:v>
                </c:pt>
                <c:pt idx="141">
                  <c:v>5.3</c:v>
                </c:pt>
                <c:pt idx="142">
                  <c:v>5.5</c:v>
                </c:pt>
                <c:pt idx="143">
                  <c:v>5.7</c:v>
                </c:pt>
                <c:pt idx="144">
                  <c:v>5.7</c:v>
                </c:pt>
                <c:pt idx="145">
                  <c:v>5.7</c:v>
                </c:pt>
                <c:pt idx="146">
                  <c:v>5.7</c:v>
                </c:pt>
                <c:pt idx="147">
                  <c:v>5.9</c:v>
                </c:pt>
                <c:pt idx="148">
                  <c:v>5.8</c:v>
                </c:pt>
                <c:pt idx="149">
                  <c:v>5.8</c:v>
                </c:pt>
                <c:pt idx="150">
                  <c:v>5.8</c:v>
                </c:pt>
                <c:pt idx="151">
                  <c:v>5.7</c:v>
                </c:pt>
                <c:pt idx="152">
                  <c:v>5.7</c:v>
                </c:pt>
                <c:pt idx="153">
                  <c:v>5.7</c:v>
                </c:pt>
                <c:pt idx="154">
                  <c:v>5.9</c:v>
                </c:pt>
                <c:pt idx="155">
                  <c:v>6</c:v>
                </c:pt>
                <c:pt idx="156">
                  <c:v>5.8</c:v>
                </c:pt>
                <c:pt idx="157">
                  <c:v>5.9</c:v>
                </c:pt>
                <c:pt idx="158">
                  <c:v>5.9</c:v>
                </c:pt>
                <c:pt idx="159">
                  <c:v>6</c:v>
                </c:pt>
                <c:pt idx="160">
                  <c:v>6.1</c:v>
                </c:pt>
                <c:pt idx="161">
                  <c:v>6.3</c:v>
                </c:pt>
                <c:pt idx="162">
                  <c:v>6.2</c:v>
                </c:pt>
                <c:pt idx="163">
                  <c:v>6.1</c:v>
                </c:pt>
                <c:pt idx="164">
                  <c:v>6.1</c:v>
                </c:pt>
                <c:pt idx="165">
                  <c:v>6</c:v>
                </c:pt>
                <c:pt idx="166">
                  <c:v>5.8</c:v>
                </c:pt>
                <c:pt idx="167">
                  <c:v>5.7</c:v>
                </c:pt>
                <c:pt idx="168">
                  <c:v>5.7</c:v>
                </c:pt>
                <c:pt idx="169">
                  <c:v>5.6</c:v>
                </c:pt>
                <c:pt idx="170">
                  <c:v>5.8</c:v>
                </c:pt>
                <c:pt idx="171">
                  <c:v>5.6</c:v>
                </c:pt>
                <c:pt idx="172">
                  <c:v>5.6</c:v>
                </c:pt>
                <c:pt idx="173">
                  <c:v>5.6</c:v>
                </c:pt>
                <c:pt idx="174">
                  <c:v>5.5</c:v>
                </c:pt>
                <c:pt idx="175">
                  <c:v>5.4</c:v>
                </c:pt>
                <c:pt idx="176">
                  <c:v>5.4</c:v>
                </c:pt>
                <c:pt idx="177">
                  <c:v>5.5</c:v>
                </c:pt>
                <c:pt idx="178">
                  <c:v>5.4</c:v>
                </c:pt>
                <c:pt idx="179">
                  <c:v>5.4</c:v>
                </c:pt>
                <c:pt idx="180">
                  <c:v>5.3</c:v>
                </c:pt>
                <c:pt idx="181">
                  <c:v>5.4</c:v>
                </c:pt>
                <c:pt idx="182">
                  <c:v>5.2</c:v>
                </c:pt>
                <c:pt idx="183">
                  <c:v>5.2</c:v>
                </c:pt>
                <c:pt idx="184">
                  <c:v>5.0999999999999996</c:v>
                </c:pt>
                <c:pt idx="185">
                  <c:v>5</c:v>
                </c:pt>
                <c:pt idx="186">
                  <c:v>5</c:v>
                </c:pt>
                <c:pt idx="187">
                  <c:v>4.9000000000000004</c:v>
                </c:pt>
                <c:pt idx="188">
                  <c:v>5</c:v>
                </c:pt>
                <c:pt idx="189">
                  <c:v>5</c:v>
                </c:pt>
                <c:pt idx="190">
                  <c:v>5</c:v>
                </c:pt>
                <c:pt idx="191">
                  <c:v>4.9000000000000004</c:v>
                </c:pt>
                <c:pt idx="192">
                  <c:v>4.7</c:v>
                </c:pt>
                <c:pt idx="193">
                  <c:v>4.8</c:v>
                </c:pt>
                <c:pt idx="194">
                  <c:v>4.7</c:v>
                </c:pt>
                <c:pt idx="195">
                  <c:v>4.7</c:v>
                </c:pt>
                <c:pt idx="196">
                  <c:v>4.5999999999999996</c:v>
                </c:pt>
                <c:pt idx="197">
                  <c:v>4.5999999999999996</c:v>
                </c:pt>
                <c:pt idx="198">
                  <c:v>4.7</c:v>
                </c:pt>
                <c:pt idx="199">
                  <c:v>4.7</c:v>
                </c:pt>
                <c:pt idx="200">
                  <c:v>4.5</c:v>
                </c:pt>
                <c:pt idx="201">
                  <c:v>4.4000000000000004</c:v>
                </c:pt>
                <c:pt idx="202">
                  <c:v>4.5</c:v>
                </c:pt>
                <c:pt idx="203">
                  <c:v>4.4000000000000004</c:v>
                </c:pt>
                <c:pt idx="204">
                  <c:v>4.5999999999999996</c:v>
                </c:pt>
                <c:pt idx="205">
                  <c:v>4.5</c:v>
                </c:pt>
                <c:pt idx="206">
                  <c:v>4.4000000000000004</c:v>
                </c:pt>
                <c:pt idx="207">
                  <c:v>4.5</c:v>
                </c:pt>
                <c:pt idx="208">
                  <c:v>4.4000000000000004</c:v>
                </c:pt>
                <c:pt idx="209">
                  <c:v>4.5999999999999996</c:v>
                </c:pt>
                <c:pt idx="210">
                  <c:v>4.7</c:v>
                </c:pt>
                <c:pt idx="211">
                  <c:v>4.5999999999999996</c:v>
                </c:pt>
                <c:pt idx="212">
                  <c:v>4.7</c:v>
                </c:pt>
                <c:pt idx="213">
                  <c:v>4.7</c:v>
                </c:pt>
                <c:pt idx="214">
                  <c:v>4.7</c:v>
                </c:pt>
                <c:pt idx="215">
                  <c:v>5</c:v>
                </c:pt>
                <c:pt idx="216">
                  <c:v>5</c:v>
                </c:pt>
                <c:pt idx="217">
                  <c:v>4.9000000000000004</c:v>
                </c:pt>
                <c:pt idx="218">
                  <c:v>5.0999999999999996</c:v>
                </c:pt>
                <c:pt idx="219">
                  <c:v>5</c:v>
                </c:pt>
                <c:pt idx="220">
                  <c:v>5.4</c:v>
                </c:pt>
                <c:pt idx="221">
                  <c:v>5.6</c:v>
                </c:pt>
                <c:pt idx="222">
                  <c:v>5.8</c:v>
                </c:pt>
                <c:pt idx="223">
                  <c:v>6.1</c:v>
                </c:pt>
                <c:pt idx="224">
                  <c:v>6.1</c:v>
                </c:pt>
                <c:pt idx="225">
                  <c:v>6.5</c:v>
                </c:pt>
                <c:pt idx="226">
                  <c:v>6.8</c:v>
                </c:pt>
                <c:pt idx="227">
                  <c:v>7.3</c:v>
                </c:pt>
                <c:pt idx="228">
                  <c:v>7.8</c:v>
                </c:pt>
                <c:pt idx="229">
                  <c:v>8.3000000000000007</c:v>
                </c:pt>
                <c:pt idx="230">
                  <c:v>8.6999999999999993</c:v>
                </c:pt>
                <c:pt idx="231">
                  <c:v>9</c:v>
                </c:pt>
                <c:pt idx="232">
                  <c:v>9.4</c:v>
                </c:pt>
                <c:pt idx="233">
                  <c:v>9.5</c:v>
                </c:pt>
                <c:pt idx="234">
                  <c:v>9.5</c:v>
                </c:pt>
                <c:pt idx="235">
                  <c:v>9.6</c:v>
                </c:pt>
                <c:pt idx="236">
                  <c:v>9.8000000000000007</c:v>
                </c:pt>
                <c:pt idx="237">
                  <c:v>10</c:v>
                </c:pt>
                <c:pt idx="238">
                  <c:v>9.9</c:v>
                </c:pt>
                <c:pt idx="239">
                  <c:v>9.9</c:v>
                </c:pt>
                <c:pt idx="240">
                  <c:v>9.8000000000000007</c:v>
                </c:pt>
                <c:pt idx="241">
                  <c:v>9.8000000000000007</c:v>
                </c:pt>
                <c:pt idx="242">
                  <c:v>9.9</c:v>
                </c:pt>
                <c:pt idx="243">
                  <c:v>9.9</c:v>
                </c:pt>
                <c:pt idx="244">
                  <c:v>9.6</c:v>
                </c:pt>
                <c:pt idx="245">
                  <c:v>9.4</c:v>
                </c:pt>
                <c:pt idx="246">
                  <c:v>9.4</c:v>
                </c:pt>
                <c:pt idx="247">
                  <c:v>9.5</c:v>
                </c:pt>
                <c:pt idx="248">
                  <c:v>9.5</c:v>
                </c:pt>
                <c:pt idx="249">
                  <c:v>9.4</c:v>
                </c:pt>
                <c:pt idx="250">
                  <c:v>9.8000000000000007</c:v>
                </c:pt>
                <c:pt idx="251">
                  <c:v>9.3000000000000007</c:v>
                </c:pt>
                <c:pt idx="252">
                  <c:v>9.1</c:v>
                </c:pt>
                <c:pt idx="253">
                  <c:v>9</c:v>
                </c:pt>
                <c:pt idx="254">
                  <c:v>9</c:v>
                </c:pt>
                <c:pt idx="255">
                  <c:v>9.1</c:v>
                </c:pt>
                <c:pt idx="256">
                  <c:v>9</c:v>
                </c:pt>
                <c:pt idx="257">
                  <c:v>9.1</c:v>
                </c:pt>
                <c:pt idx="258">
                  <c:v>9</c:v>
                </c:pt>
                <c:pt idx="259">
                  <c:v>9</c:v>
                </c:pt>
                <c:pt idx="260">
                  <c:v>9</c:v>
                </c:pt>
                <c:pt idx="261">
                  <c:v>8.8000000000000007</c:v>
                </c:pt>
                <c:pt idx="262">
                  <c:v>8.6</c:v>
                </c:pt>
                <c:pt idx="263">
                  <c:v>8.5</c:v>
                </c:pt>
                <c:pt idx="264">
                  <c:v>8.3000000000000007</c:v>
                </c:pt>
                <c:pt idx="265">
                  <c:v>8.3000000000000007</c:v>
                </c:pt>
                <c:pt idx="266">
                  <c:v>8.1999999999999993</c:v>
                </c:pt>
                <c:pt idx="267">
                  <c:v>8.1999999999999993</c:v>
                </c:pt>
                <c:pt idx="268">
                  <c:v>8.1999999999999993</c:v>
                </c:pt>
                <c:pt idx="269">
                  <c:v>8.1999999999999993</c:v>
                </c:pt>
                <c:pt idx="270">
                  <c:v>8.1999999999999993</c:v>
                </c:pt>
                <c:pt idx="271">
                  <c:v>8.1</c:v>
                </c:pt>
                <c:pt idx="272">
                  <c:v>7.8</c:v>
                </c:pt>
                <c:pt idx="273">
                  <c:v>7.8</c:v>
                </c:pt>
                <c:pt idx="274">
                  <c:v>7.7</c:v>
                </c:pt>
                <c:pt idx="275">
                  <c:v>7.9</c:v>
                </c:pt>
                <c:pt idx="276">
                  <c:v>8</c:v>
                </c:pt>
                <c:pt idx="277">
                  <c:v>7.7</c:v>
                </c:pt>
                <c:pt idx="278">
                  <c:v>7.5</c:v>
                </c:pt>
                <c:pt idx="279">
                  <c:v>7.6</c:v>
                </c:pt>
                <c:pt idx="280">
                  <c:v>7.5</c:v>
                </c:pt>
                <c:pt idx="281">
                  <c:v>7.5</c:v>
                </c:pt>
                <c:pt idx="282">
                  <c:v>7.3</c:v>
                </c:pt>
                <c:pt idx="283">
                  <c:v>7.2</c:v>
                </c:pt>
                <c:pt idx="284">
                  <c:v>7.2</c:v>
                </c:pt>
                <c:pt idx="285">
                  <c:v>7.2</c:v>
                </c:pt>
                <c:pt idx="286">
                  <c:v>6.9</c:v>
                </c:pt>
                <c:pt idx="287">
                  <c:v>6.7</c:v>
                </c:pt>
                <c:pt idx="288">
                  <c:v>6.6</c:v>
                </c:pt>
                <c:pt idx="289">
                  <c:v>6.7</c:v>
                </c:pt>
                <c:pt idx="290">
                  <c:v>6.7</c:v>
                </c:pt>
                <c:pt idx="291">
                  <c:v>6.2</c:v>
                </c:pt>
                <c:pt idx="292">
                  <c:v>6.3</c:v>
                </c:pt>
                <c:pt idx="293">
                  <c:v>6.1</c:v>
                </c:pt>
                <c:pt idx="294">
                  <c:v>6.2</c:v>
                </c:pt>
                <c:pt idx="295">
                  <c:v>6.1</c:v>
                </c:pt>
                <c:pt idx="296">
                  <c:v>5.9</c:v>
                </c:pt>
                <c:pt idx="297">
                  <c:v>5.7</c:v>
                </c:pt>
                <c:pt idx="298">
                  <c:v>5.8</c:v>
                </c:pt>
                <c:pt idx="299">
                  <c:v>5.6</c:v>
                </c:pt>
                <c:pt idx="300">
                  <c:v>5.7</c:v>
                </c:pt>
                <c:pt idx="301">
                  <c:v>5.5</c:v>
                </c:pt>
                <c:pt idx="302">
                  <c:v>5.4</c:v>
                </c:pt>
                <c:pt idx="303">
                  <c:v>5.4</c:v>
                </c:pt>
                <c:pt idx="304">
                  <c:v>5.6</c:v>
                </c:pt>
                <c:pt idx="305">
                  <c:v>5.3</c:v>
                </c:pt>
                <c:pt idx="306">
                  <c:v>5.2</c:v>
                </c:pt>
                <c:pt idx="307">
                  <c:v>5.0999999999999996</c:v>
                </c:pt>
                <c:pt idx="308">
                  <c:v>5</c:v>
                </c:pt>
                <c:pt idx="309">
                  <c:v>5</c:v>
                </c:pt>
                <c:pt idx="310">
                  <c:v>5.0999999999999996</c:v>
                </c:pt>
                <c:pt idx="311">
                  <c:v>5</c:v>
                </c:pt>
                <c:pt idx="312">
                  <c:v>4.8</c:v>
                </c:pt>
                <c:pt idx="313">
                  <c:v>4.9000000000000004</c:v>
                </c:pt>
                <c:pt idx="314">
                  <c:v>5</c:v>
                </c:pt>
                <c:pt idx="315">
                  <c:v>5.0999999999999996</c:v>
                </c:pt>
                <c:pt idx="316">
                  <c:v>4.8</c:v>
                </c:pt>
                <c:pt idx="317">
                  <c:v>4.9000000000000004</c:v>
                </c:pt>
                <c:pt idx="318">
                  <c:v>4.8</c:v>
                </c:pt>
                <c:pt idx="319">
                  <c:v>4.9000000000000004</c:v>
                </c:pt>
                <c:pt idx="320">
                  <c:v>5</c:v>
                </c:pt>
                <c:pt idx="321">
                  <c:v>4.9000000000000004</c:v>
                </c:pt>
                <c:pt idx="322">
                  <c:v>4.7</c:v>
                </c:pt>
                <c:pt idx="323">
                  <c:v>4.7</c:v>
                </c:pt>
                <c:pt idx="324">
                  <c:v>4.7</c:v>
                </c:pt>
                <c:pt idx="325">
                  <c:v>4.5999999999999996</c:v>
                </c:pt>
                <c:pt idx="326">
                  <c:v>4.4000000000000004</c:v>
                </c:pt>
                <c:pt idx="327">
                  <c:v>4.5</c:v>
                </c:pt>
                <c:pt idx="328">
                  <c:v>4.4000000000000004</c:v>
                </c:pt>
                <c:pt idx="329">
                  <c:v>4.3</c:v>
                </c:pt>
                <c:pt idx="330">
                  <c:v>4.3</c:v>
                </c:pt>
                <c:pt idx="331">
                  <c:v>4.4000000000000004</c:v>
                </c:pt>
                <c:pt idx="332">
                  <c:v>4.2</c:v>
                </c:pt>
                <c:pt idx="333">
                  <c:v>4.0999999999999996</c:v>
                </c:pt>
                <c:pt idx="334">
                  <c:v>4.2</c:v>
                </c:pt>
                <c:pt idx="335">
                  <c:v>4.0999999999999996</c:v>
                </c:pt>
                <c:pt idx="336">
                  <c:v>4</c:v>
                </c:pt>
                <c:pt idx="337">
                  <c:v>4.0999999999999996</c:v>
                </c:pt>
                <c:pt idx="338">
                  <c:v>4</c:v>
                </c:pt>
                <c:pt idx="339">
                  <c:v>4</c:v>
                </c:pt>
                <c:pt idx="340">
                  <c:v>3.8</c:v>
                </c:pt>
                <c:pt idx="341">
                  <c:v>4</c:v>
                </c:pt>
                <c:pt idx="342">
                  <c:v>3.8</c:v>
                </c:pt>
                <c:pt idx="343">
                  <c:v>3.8</c:v>
                </c:pt>
                <c:pt idx="344">
                  <c:v>3.7</c:v>
                </c:pt>
                <c:pt idx="345">
                  <c:v>3.8</c:v>
                </c:pt>
                <c:pt idx="346">
                  <c:v>3.8</c:v>
                </c:pt>
                <c:pt idx="347">
                  <c:v>3.9</c:v>
                </c:pt>
                <c:pt idx="348">
                  <c:v>4</c:v>
                </c:pt>
                <c:pt idx="349">
                  <c:v>3.8</c:v>
                </c:pt>
                <c:pt idx="350">
                  <c:v>3.8</c:v>
                </c:pt>
                <c:pt idx="351">
                  <c:v>3.7</c:v>
                </c:pt>
                <c:pt idx="352">
                  <c:v>3.7</c:v>
                </c:pt>
                <c:pt idx="353">
                  <c:v>3.6</c:v>
                </c:pt>
                <c:pt idx="354">
                  <c:v>3.6</c:v>
                </c:pt>
                <c:pt idx="355">
                  <c:v>3.7</c:v>
                </c:pt>
                <c:pt idx="356">
                  <c:v>3.5</c:v>
                </c:pt>
                <c:pt idx="357">
                  <c:v>3.6</c:v>
                </c:pt>
                <c:pt idx="358">
                  <c:v>3.6</c:v>
                </c:pt>
                <c:pt idx="359">
                  <c:v>3.6</c:v>
                </c:pt>
                <c:pt idx="360">
                  <c:v>3.5</c:v>
                </c:pt>
                <c:pt idx="361">
                  <c:v>3.5</c:v>
                </c:pt>
                <c:pt idx="362">
                  <c:v>4.4000000000000004</c:v>
                </c:pt>
                <c:pt idx="363">
                  <c:v>14.8</c:v>
                </c:pt>
                <c:pt idx="364">
                  <c:v>13.3</c:v>
                </c:pt>
                <c:pt idx="365">
                  <c:v>11.1</c:v>
                </c:pt>
                <c:pt idx="366">
                  <c:v>10.199999999999999</c:v>
                </c:pt>
                <c:pt idx="367">
                  <c:v>8.4</c:v>
                </c:pt>
                <c:pt idx="368">
                  <c:v>7.8</c:v>
                </c:pt>
                <c:pt idx="369">
                  <c:v>6.9</c:v>
                </c:pt>
                <c:pt idx="370">
                  <c:v>6.7</c:v>
                </c:pt>
                <c:pt idx="371">
                  <c:v>6.7</c:v>
                </c:pt>
                <c:pt idx="372">
                  <c:v>6.3</c:v>
                </c:pt>
                <c:pt idx="373">
                  <c:v>6.2</c:v>
                </c:pt>
                <c:pt idx="374">
                  <c:v>6</c:v>
                </c:pt>
                <c:pt idx="375">
                  <c:v>6.1</c:v>
                </c:pt>
                <c:pt idx="376">
                  <c:v>5.8</c:v>
                </c:pt>
                <c:pt idx="377">
                  <c:v>5.9</c:v>
                </c:pt>
                <c:pt idx="378">
                  <c:v>5.4</c:v>
                </c:pt>
                <c:pt idx="379">
                  <c:v>5.2</c:v>
                </c:pt>
                <c:pt idx="380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1D-4A69-8AED-A33702335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9910352"/>
        <c:axId val="1119911664"/>
      </c:lineChart>
      <c:dateAx>
        <c:axId val="1119910352"/>
        <c:scaling>
          <c:orientation val="minMax"/>
          <c:min val="43465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911664"/>
        <c:crosses val="autoZero"/>
        <c:auto val="1"/>
        <c:lblOffset val="100"/>
        <c:baseTimeUnit val="months"/>
        <c:majorUnit val="1"/>
        <c:majorTimeUnit val="years"/>
      </c:dateAx>
      <c:valAx>
        <c:axId val="1119911664"/>
        <c:scaling>
          <c:orientation val="minMax"/>
          <c:max val="18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910352"/>
        <c:crosses val="autoZero"/>
        <c:crossBetween val="between"/>
        <c:majorUnit val="2"/>
        <c:dispUnits>
          <c:builtInUnit val="hundre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Monthly Change In Nonfarm Payrolls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Sheet2!$A$8:$A$1018</c:f>
              <c:numCache>
                <c:formatCode>mm/dd/yyyy</c:formatCode>
                <c:ptCount val="1011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</c:numCache>
            </c:numRef>
          </c:cat>
          <c:val>
            <c:numRef>
              <c:f>Sheet2!$B$8:$B$1018</c:f>
              <c:numCache>
                <c:formatCode>0.0</c:formatCode>
                <c:ptCount val="1011"/>
                <c:pt idx="0">
                  <c:v>81</c:v>
                </c:pt>
                <c:pt idx="1">
                  <c:v>378</c:v>
                </c:pt>
                <c:pt idx="2">
                  <c:v>195</c:v>
                </c:pt>
                <c:pt idx="3">
                  <c:v>153</c:v>
                </c:pt>
                <c:pt idx="4">
                  <c:v>270</c:v>
                </c:pt>
                <c:pt idx="5">
                  <c:v>214</c:v>
                </c:pt>
                <c:pt idx="6">
                  <c:v>149</c:v>
                </c:pt>
                <c:pt idx="7">
                  <c:v>229</c:v>
                </c:pt>
                <c:pt idx="8">
                  <c:v>105</c:v>
                </c:pt>
                <c:pt idx="9">
                  <c:v>212</c:v>
                </c:pt>
                <c:pt idx="10">
                  <c:v>92</c:v>
                </c:pt>
                <c:pt idx="11">
                  <c:v>240</c:v>
                </c:pt>
                <c:pt idx="12">
                  <c:v>237</c:v>
                </c:pt>
                <c:pt idx="13">
                  <c:v>-50</c:v>
                </c:pt>
                <c:pt idx="14">
                  <c:v>168</c:v>
                </c:pt>
                <c:pt idx="15">
                  <c:v>219</c:v>
                </c:pt>
                <c:pt idx="16">
                  <c:v>63</c:v>
                </c:pt>
                <c:pt idx="17">
                  <c:v>175</c:v>
                </c:pt>
                <c:pt idx="18">
                  <c:v>193</c:v>
                </c:pt>
                <c:pt idx="19">
                  <c:v>195</c:v>
                </c:pt>
                <c:pt idx="20">
                  <c:v>221</c:v>
                </c:pt>
                <c:pt idx="21">
                  <c:v>195</c:v>
                </c:pt>
                <c:pt idx="22">
                  <c:v>234</c:v>
                </c:pt>
                <c:pt idx="23">
                  <c:v>161</c:v>
                </c:pt>
                <c:pt idx="24">
                  <c:v>315</c:v>
                </c:pt>
                <c:pt idx="25">
                  <c:v>289</c:v>
                </c:pt>
                <c:pt idx="26">
                  <c:v>-1683</c:v>
                </c:pt>
                <c:pt idx="27">
                  <c:v>-20679</c:v>
                </c:pt>
                <c:pt idx="28">
                  <c:v>2833</c:v>
                </c:pt>
                <c:pt idx="29">
                  <c:v>4846</c:v>
                </c:pt>
                <c:pt idx="30">
                  <c:v>1726</c:v>
                </c:pt>
                <c:pt idx="31">
                  <c:v>1583</c:v>
                </c:pt>
                <c:pt idx="32">
                  <c:v>716</c:v>
                </c:pt>
                <c:pt idx="33">
                  <c:v>680</c:v>
                </c:pt>
                <c:pt idx="34">
                  <c:v>264</c:v>
                </c:pt>
                <c:pt idx="35">
                  <c:v>-306</c:v>
                </c:pt>
                <c:pt idx="36">
                  <c:v>233</c:v>
                </c:pt>
                <c:pt idx="37">
                  <c:v>536</c:v>
                </c:pt>
                <c:pt idx="38">
                  <c:v>785</c:v>
                </c:pt>
                <c:pt idx="39">
                  <c:v>269</c:v>
                </c:pt>
                <c:pt idx="40">
                  <c:v>614</c:v>
                </c:pt>
                <c:pt idx="41">
                  <c:v>962</c:v>
                </c:pt>
                <c:pt idx="42">
                  <c:v>1091</c:v>
                </c:pt>
                <c:pt idx="43">
                  <c:v>366</c:v>
                </c:pt>
                <c:pt idx="44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E-40A0-A7DD-D7EDA567D0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926181752"/>
        <c:axId val="926178800"/>
      </c:barChart>
      <c:dateAx>
        <c:axId val="926181752"/>
        <c:scaling>
          <c:orientation val="minMax"/>
          <c:min val="43952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178800"/>
        <c:crosses val="autoZero"/>
        <c:auto val="1"/>
        <c:lblOffset val="100"/>
        <c:baseTimeUnit val="months"/>
      </c:dateAx>
      <c:valAx>
        <c:axId val="926178800"/>
        <c:scaling>
          <c:orientation val="minMax"/>
          <c:min val="-1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Thousands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181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/>
              <a:t>U.S. GDP Forecasts</a:t>
            </a:r>
          </a:p>
          <a:p>
            <a:pPr>
              <a:defRPr b="1"/>
            </a:pPr>
            <a:r>
              <a:rPr lang="en-US" sz="1200" b="0" dirty="0"/>
              <a:t>Annualized</a:t>
            </a:r>
            <a:r>
              <a:rPr lang="en-US" sz="1200" b="0" baseline="0" dirty="0"/>
              <a:t> Rate</a:t>
            </a:r>
            <a:endParaRPr lang="en-US" sz="1200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'Ken Adjustment'!$G$36</c:f>
              <c:strCache>
                <c:ptCount val="1"/>
                <c:pt idx="0">
                  <c:v>Blank 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'Ken Adjustment'!$C$37:$C$45</c:f>
              <c:strCache>
                <c:ptCount val="9"/>
                <c:pt idx="0">
                  <c:v>Q4 2020</c:v>
                </c:pt>
                <c:pt idx="1">
                  <c:v>Q1 2021</c:v>
                </c:pt>
                <c:pt idx="2">
                  <c:v>Q2 2021</c:v>
                </c:pt>
                <c:pt idx="3">
                  <c:v>Q3 2021</c:v>
                </c:pt>
                <c:pt idx="4">
                  <c:v>Q4 2021</c:v>
                </c:pt>
                <c:pt idx="5">
                  <c:v>Q1 2022</c:v>
                </c:pt>
                <c:pt idx="6">
                  <c:v>Q2 2022</c:v>
                </c:pt>
                <c:pt idx="7">
                  <c:v>Q3 2022</c:v>
                </c:pt>
                <c:pt idx="8">
                  <c:v>Q4 2022</c:v>
                </c:pt>
              </c:strCache>
            </c:strRef>
          </c:cat>
          <c:val>
            <c:numRef>
              <c:f>'Ken Adjustment'!$G$37:$G$45</c:f>
              <c:numCache>
                <c:formatCode>General</c:formatCode>
                <c:ptCount val="9"/>
                <c:pt idx="4">
                  <c:v>3.5</c:v>
                </c:pt>
                <c:pt idx="5">
                  <c:v>3</c:v>
                </c:pt>
                <c:pt idx="6" formatCode="0.0_);[Red]\(0.0\)">
                  <c:v>2.8</c:v>
                </c:pt>
                <c:pt idx="7" formatCode="0.0_);[Red]\(0.0\)">
                  <c:v>2.5</c:v>
                </c:pt>
                <c:pt idx="8" formatCode="0.0_);[Red]\(0.0\)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0-4319-AFBA-7AF5FD9CE69F}"/>
            </c:ext>
          </c:extLst>
        </c:ser>
        <c:ser>
          <c:idx val="1"/>
          <c:order val="1"/>
          <c:tx>
            <c:strRef>
              <c:f>'Ken Adjustment'!$H$36</c:f>
              <c:strCache>
                <c:ptCount val="1"/>
                <c:pt idx="0">
                  <c:v>Range</c:v>
                </c:pt>
              </c:strCache>
            </c:strRef>
          </c:tx>
          <c:spPr>
            <a:pattFill prst="pct50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'Ken Adjustment'!$C$37:$C$45</c:f>
              <c:strCache>
                <c:ptCount val="9"/>
                <c:pt idx="0">
                  <c:v>Q4 2020</c:v>
                </c:pt>
                <c:pt idx="1">
                  <c:v>Q1 2021</c:v>
                </c:pt>
                <c:pt idx="2">
                  <c:v>Q2 2021</c:v>
                </c:pt>
                <c:pt idx="3">
                  <c:v>Q3 2021</c:v>
                </c:pt>
                <c:pt idx="4">
                  <c:v>Q4 2021</c:v>
                </c:pt>
                <c:pt idx="5">
                  <c:v>Q1 2022</c:v>
                </c:pt>
                <c:pt idx="6">
                  <c:v>Q2 2022</c:v>
                </c:pt>
                <c:pt idx="7">
                  <c:v>Q3 2022</c:v>
                </c:pt>
                <c:pt idx="8">
                  <c:v>Q4 2022</c:v>
                </c:pt>
              </c:strCache>
            </c:strRef>
          </c:cat>
          <c:val>
            <c:numRef>
              <c:f>'Ken Adjustment'!$H$37:$H$45</c:f>
              <c:numCache>
                <c:formatCode>General</c:formatCode>
                <c:ptCount val="9"/>
                <c:pt idx="4">
                  <c:v>3.2</c:v>
                </c:pt>
                <c:pt idx="5">
                  <c:v>3.5</c:v>
                </c:pt>
                <c:pt idx="6" formatCode="0.0_);[Red]\(0.0\)">
                  <c:v>3.5</c:v>
                </c:pt>
                <c:pt idx="7" formatCode="0.0_);[Red]\(0.0\)">
                  <c:v>1.5999999999999996</c:v>
                </c:pt>
                <c:pt idx="8" formatCode="0.0_);[Red]\(0.0\)">
                  <c:v>1.9000000000000001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0-4319-AFBA-7AF5FD9CE69F}"/>
            </c:ext>
          </c:extLst>
        </c:ser>
        <c:ser>
          <c:idx val="2"/>
          <c:order val="2"/>
          <c:tx>
            <c:strRef>
              <c:f>'Ken Adjustment'!$I$36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'Ken Adjustment'!$C$37:$C$45</c:f>
              <c:strCache>
                <c:ptCount val="9"/>
                <c:pt idx="0">
                  <c:v>Q4 2020</c:v>
                </c:pt>
                <c:pt idx="1">
                  <c:v>Q1 2021</c:v>
                </c:pt>
                <c:pt idx="2">
                  <c:v>Q2 2021</c:v>
                </c:pt>
                <c:pt idx="3">
                  <c:v>Q3 2021</c:v>
                </c:pt>
                <c:pt idx="4">
                  <c:v>Q4 2021</c:v>
                </c:pt>
                <c:pt idx="5">
                  <c:v>Q1 2022</c:v>
                </c:pt>
                <c:pt idx="6">
                  <c:v>Q2 2022</c:v>
                </c:pt>
                <c:pt idx="7">
                  <c:v>Q3 2022</c:v>
                </c:pt>
                <c:pt idx="8">
                  <c:v>Q4 2022</c:v>
                </c:pt>
              </c:strCache>
            </c:strRef>
          </c:cat>
          <c:val>
            <c:numRef>
              <c:f>'Ken Adjustment'!$I$37:$I$45</c:f>
              <c:numCache>
                <c:formatCode>General</c:formatCode>
                <c:ptCount val="9"/>
                <c:pt idx="4">
                  <c:v>0</c:v>
                </c:pt>
                <c:pt idx="5">
                  <c:v>0</c:v>
                </c:pt>
                <c:pt idx="6" formatCode="0.0_);[Red]\(0.0\)">
                  <c:v>0</c:v>
                </c:pt>
                <c:pt idx="7" formatCode="0.0_);[Red]\(0.0\)">
                  <c:v>0</c:v>
                </c:pt>
                <c:pt idx="8" formatCode="0.0_);[Red]\(0.0\)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0-4319-AFBA-7AF5FD9CE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41218784"/>
        <c:axId val="441214864"/>
      </c:barChart>
      <c:barChart>
        <c:barDir val="col"/>
        <c:grouping val="clustered"/>
        <c:varyColors val="0"/>
        <c:ser>
          <c:idx val="4"/>
          <c:order val="4"/>
          <c:tx>
            <c:strRef>
              <c:f>'Ken Adjustment'!$K$36</c:f>
              <c:strCache>
                <c:ptCount val="1"/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/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'Ken Adjustment'!$C$37:$C$48</c:f>
              <c:strCache>
                <c:ptCount val="9"/>
                <c:pt idx="0">
                  <c:v>Q4 2020</c:v>
                </c:pt>
                <c:pt idx="1">
                  <c:v>Q1 2021</c:v>
                </c:pt>
                <c:pt idx="2">
                  <c:v>Q2 2021</c:v>
                </c:pt>
                <c:pt idx="3">
                  <c:v>Q3 2021</c:v>
                </c:pt>
                <c:pt idx="4">
                  <c:v>Q4 2021</c:v>
                </c:pt>
                <c:pt idx="5">
                  <c:v>Q1 2022</c:v>
                </c:pt>
                <c:pt idx="6">
                  <c:v>Q2 2022</c:v>
                </c:pt>
                <c:pt idx="7">
                  <c:v>Q3 2022</c:v>
                </c:pt>
                <c:pt idx="8">
                  <c:v>Q4 2022</c:v>
                </c:pt>
              </c:strCache>
            </c:strRef>
          </c:cat>
          <c:val>
            <c:numRef>
              <c:f>'Ken Adjustment'!$K$37:$K$45</c:f>
              <c:numCache>
                <c:formatCode>General</c:formatCode>
                <c:ptCount val="9"/>
                <c:pt idx="0">
                  <c:v>4.5</c:v>
                </c:pt>
                <c:pt idx="1">
                  <c:v>6.3</c:v>
                </c:pt>
                <c:pt idx="2">
                  <c:v>6.7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F-4A6D-A38B-6C1944F99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32934192"/>
        <c:axId val="715225072"/>
      </c:barChart>
      <c:scatterChart>
        <c:scatterStyle val="lineMarker"/>
        <c:varyColors val="0"/>
        <c:ser>
          <c:idx val="3"/>
          <c:order val="3"/>
          <c:tx>
            <c:strRef>
              <c:f>'Ken Adjustment'!$J$36</c:f>
              <c:strCache>
                <c:ptCount val="1"/>
                <c:pt idx="0">
                  <c:v>Average of Forecasts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'Ken Adjustment'!$C$37:$C$45</c:f>
              <c:strCache>
                <c:ptCount val="9"/>
                <c:pt idx="0">
                  <c:v>Q4 2020</c:v>
                </c:pt>
                <c:pt idx="1">
                  <c:v>Q1 2021</c:v>
                </c:pt>
                <c:pt idx="2">
                  <c:v>Q2 2021</c:v>
                </c:pt>
                <c:pt idx="3">
                  <c:v>Q3 2021</c:v>
                </c:pt>
                <c:pt idx="4">
                  <c:v>Q4 2021</c:v>
                </c:pt>
                <c:pt idx="5">
                  <c:v>Q1 2022</c:v>
                </c:pt>
                <c:pt idx="6">
                  <c:v>Q2 2022</c:v>
                </c:pt>
                <c:pt idx="7">
                  <c:v>Q3 2022</c:v>
                </c:pt>
                <c:pt idx="8">
                  <c:v>Q4 2022</c:v>
                </c:pt>
              </c:strCache>
            </c:strRef>
          </c:xVal>
          <c:yVal>
            <c:numRef>
              <c:f>'Ken Adjustment'!$J$37:$J$45</c:f>
              <c:numCache>
                <c:formatCode>General</c:formatCode>
                <c:ptCount val="9"/>
                <c:pt idx="4">
                  <c:v>5.24</c:v>
                </c:pt>
                <c:pt idx="5">
                  <c:v>4.5999999999999996</c:v>
                </c:pt>
                <c:pt idx="6">
                  <c:v>3.8899999999999997</c:v>
                </c:pt>
                <c:pt idx="7">
                  <c:v>3.0700000000000003</c:v>
                </c:pt>
                <c:pt idx="8">
                  <c:v>2.57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CAC0-4319-AFBA-7AF5FD9CE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1218784"/>
        <c:axId val="441214864"/>
      </c:scatterChart>
      <c:catAx>
        <c:axId val="44121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214864"/>
        <c:crosses val="autoZero"/>
        <c:auto val="1"/>
        <c:lblAlgn val="ctr"/>
        <c:lblOffset val="100"/>
        <c:noMultiLvlLbl val="0"/>
      </c:catAx>
      <c:valAx>
        <c:axId val="44121486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218784"/>
        <c:crosses val="autoZero"/>
        <c:crossBetween val="between"/>
        <c:dispUnits>
          <c:builtInUnit val="hundreds"/>
        </c:dispUnits>
      </c:valAx>
      <c:valAx>
        <c:axId val="715225072"/>
        <c:scaling>
          <c:orientation val="minMax"/>
          <c:max val="9"/>
        </c:scaling>
        <c:delete val="0"/>
        <c:axPos val="r"/>
        <c:numFmt formatCode="0.0%" sourceLinked="0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934192"/>
        <c:crosses val="max"/>
        <c:crossBetween val="between"/>
        <c:dispUnits>
          <c:builtInUnit val="hundreds"/>
        </c:dispUnits>
      </c:valAx>
      <c:catAx>
        <c:axId val="632934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2250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6517133275007292"/>
          <c:y val="0.2180157033878915"/>
          <c:w val="0.26780548264800236"/>
          <c:h val="4.8372015156503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/>
              <a:t>Key </a:t>
            </a:r>
            <a:r>
              <a:rPr lang="en-US" sz="1200" b="1" dirty="0"/>
              <a:t>Consumer Price Index Components</a:t>
            </a:r>
          </a:p>
          <a:p>
            <a:pPr>
              <a:defRPr sz="1200" b="1"/>
            </a:pPr>
            <a:r>
              <a:rPr lang="en-US" sz="1200" b="0" dirty="0"/>
              <a:t>% Change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95-49EF-9936-5D560568305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A4B-4AA7-A54F-58A4C853BF2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25-4830-8CA6-1901B2CE32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'Core CPI'!$B$6:$B$14</c:f>
              <c:strCache>
                <c:ptCount val="9"/>
                <c:pt idx="0">
                  <c:v>Energy</c:v>
                </c:pt>
                <c:pt idx="1">
                  <c:v>Used Cars &amp; Trucks</c:v>
                </c:pt>
                <c:pt idx="2">
                  <c:v>New Cars</c:v>
                </c:pt>
                <c:pt idx="3">
                  <c:v>CPI YoY</c:v>
                </c:pt>
                <c:pt idx="4">
                  <c:v>Food</c:v>
                </c:pt>
                <c:pt idx="5">
                  <c:v>Transportation</c:v>
                </c:pt>
                <c:pt idx="6">
                  <c:v>Apparel</c:v>
                </c:pt>
                <c:pt idx="7">
                  <c:v>Shelter</c:v>
                </c:pt>
                <c:pt idx="8">
                  <c:v>Medical Care</c:v>
                </c:pt>
              </c:strCache>
            </c:strRef>
          </c:cat>
          <c:val>
            <c:numRef>
              <c:f>'Core CPI'!$C$6:$C$14</c:f>
              <c:numCache>
                <c:formatCode>0.0%</c:formatCode>
                <c:ptCount val="9"/>
                <c:pt idx="0">
                  <c:v>0.248</c:v>
                </c:pt>
                <c:pt idx="1">
                  <c:v>0.24399999999999999</c:v>
                </c:pt>
                <c:pt idx="2">
                  <c:v>8.6999999999999994E-2</c:v>
                </c:pt>
                <c:pt idx="3">
                  <c:v>5.3999999999999999E-2</c:v>
                </c:pt>
                <c:pt idx="4">
                  <c:v>4.5999999999999999E-2</c:v>
                </c:pt>
                <c:pt idx="5">
                  <c:v>4.3999999999999997E-2</c:v>
                </c:pt>
                <c:pt idx="6">
                  <c:v>3.4000000000000002E-2</c:v>
                </c:pt>
                <c:pt idx="7">
                  <c:v>3.2000000000000001E-2</c:v>
                </c:pt>
                <c:pt idx="8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4D-4551-AC51-8592FEBDA5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937641392"/>
        <c:axId val="937642048"/>
      </c:barChart>
      <c:catAx>
        <c:axId val="93764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42048"/>
        <c:crosses val="autoZero"/>
        <c:auto val="1"/>
        <c:lblAlgn val="ctr"/>
        <c:lblOffset val="100"/>
        <c:noMultiLvlLbl val="0"/>
      </c:catAx>
      <c:valAx>
        <c:axId val="93764204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4139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Consumer Price Index</a:t>
            </a:r>
            <a:br>
              <a:rPr lang="en-US" sz="1200" b="1" dirty="0"/>
            </a:br>
            <a:r>
              <a:rPr lang="en-US" sz="1200" b="0" dirty="0"/>
              <a:t>% Change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06907206219476"/>
          <c:y val="0.13612580414581843"/>
          <c:w val="0.85162713046945071"/>
          <c:h val="0.7960779634497081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'FRED Graph'!$A$12:$A$5000</c:f>
              <c:numCache>
                <c:formatCode>mm/dd/yyyy</c:formatCode>
                <c:ptCount val="4989"/>
                <c:pt idx="0">
                  <c:v>40663</c:v>
                </c:pt>
                <c:pt idx="1">
                  <c:v>40694</c:v>
                </c:pt>
                <c:pt idx="2">
                  <c:v>40724</c:v>
                </c:pt>
                <c:pt idx="3">
                  <c:v>40755</c:v>
                </c:pt>
                <c:pt idx="4">
                  <c:v>40786</c:v>
                </c:pt>
                <c:pt idx="5">
                  <c:v>40816</c:v>
                </c:pt>
                <c:pt idx="6">
                  <c:v>40847</c:v>
                </c:pt>
                <c:pt idx="7">
                  <c:v>40877</c:v>
                </c:pt>
                <c:pt idx="8">
                  <c:v>40908</c:v>
                </c:pt>
                <c:pt idx="9">
                  <c:v>40939</c:v>
                </c:pt>
                <c:pt idx="10">
                  <c:v>40968</c:v>
                </c:pt>
                <c:pt idx="11">
                  <c:v>40999</c:v>
                </c:pt>
                <c:pt idx="12">
                  <c:v>41029</c:v>
                </c:pt>
                <c:pt idx="13">
                  <c:v>41060</c:v>
                </c:pt>
                <c:pt idx="14">
                  <c:v>41090</c:v>
                </c:pt>
                <c:pt idx="15">
                  <c:v>41121</c:v>
                </c:pt>
                <c:pt idx="16">
                  <c:v>41152</c:v>
                </c:pt>
                <c:pt idx="17">
                  <c:v>41182</c:v>
                </c:pt>
                <c:pt idx="18">
                  <c:v>41213</c:v>
                </c:pt>
                <c:pt idx="19">
                  <c:v>41243</c:v>
                </c:pt>
                <c:pt idx="20">
                  <c:v>41274</c:v>
                </c:pt>
                <c:pt idx="21">
                  <c:v>41305</c:v>
                </c:pt>
                <c:pt idx="22">
                  <c:v>41333</c:v>
                </c:pt>
                <c:pt idx="23">
                  <c:v>41364</c:v>
                </c:pt>
                <c:pt idx="24">
                  <c:v>41394</c:v>
                </c:pt>
                <c:pt idx="25">
                  <c:v>41425</c:v>
                </c:pt>
                <c:pt idx="26">
                  <c:v>41455</c:v>
                </c:pt>
                <c:pt idx="27">
                  <c:v>41486</c:v>
                </c:pt>
                <c:pt idx="28">
                  <c:v>41517</c:v>
                </c:pt>
                <c:pt idx="29">
                  <c:v>41547</c:v>
                </c:pt>
                <c:pt idx="30">
                  <c:v>41578</c:v>
                </c:pt>
                <c:pt idx="31">
                  <c:v>41608</c:v>
                </c:pt>
                <c:pt idx="32">
                  <c:v>41639</c:v>
                </c:pt>
                <c:pt idx="33">
                  <c:v>41670</c:v>
                </c:pt>
                <c:pt idx="34">
                  <c:v>41698</c:v>
                </c:pt>
                <c:pt idx="35">
                  <c:v>41729</c:v>
                </c:pt>
                <c:pt idx="36">
                  <c:v>41759</c:v>
                </c:pt>
                <c:pt idx="37">
                  <c:v>41790</c:v>
                </c:pt>
                <c:pt idx="38">
                  <c:v>41820</c:v>
                </c:pt>
                <c:pt idx="39">
                  <c:v>41851</c:v>
                </c:pt>
                <c:pt idx="40">
                  <c:v>41882</c:v>
                </c:pt>
                <c:pt idx="41">
                  <c:v>41912</c:v>
                </c:pt>
                <c:pt idx="42">
                  <c:v>41943</c:v>
                </c:pt>
                <c:pt idx="43">
                  <c:v>41973</c:v>
                </c:pt>
                <c:pt idx="44">
                  <c:v>42004</c:v>
                </c:pt>
                <c:pt idx="45">
                  <c:v>42035</c:v>
                </c:pt>
                <c:pt idx="46">
                  <c:v>42063</c:v>
                </c:pt>
                <c:pt idx="47">
                  <c:v>42094</c:v>
                </c:pt>
                <c:pt idx="48">
                  <c:v>42124</c:v>
                </c:pt>
                <c:pt idx="49">
                  <c:v>42155</c:v>
                </c:pt>
                <c:pt idx="50">
                  <c:v>42185</c:v>
                </c:pt>
                <c:pt idx="51">
                  <c:v>42216</c:v>
                </c:pt>
                <c:pt idx="52">
                  <c:v>42247</c:v>
                </c:pt>
                <c:pt idx="53">
                  <c:v>42277</c:v>
                </c:pt>
                <c:pt idx="54">
                  <c:v>42308</c:v>
                </c:pt>
                <c:pt idx="55">
                  <c:v>42338</c:v>
                </c:pt>
                <c:pt idx="56">
                  <c:v>42369</c:v>
                </c:pt>
                <c:pt idx="57">
                  <c:v>42400</c:v>
                </c:pt>
                <c:pt idx="58">
                  <c:v>42429</c:v>
                </c:pt>
                <c:pt idx="59">
                  <c:v>42460</c:v>
                </c:pt>
                <c:pt idx="60">
                  <c:v>42490</c:v>
                </c:pt>
                <c:pt idx="61">
                  <c:v>42521</c:v>
                </c:pt>
                <c:pt idx="62">
                  <c:v>42551</c:v>
                </c:pt>
                <c:pt idx="63">
                  <c:v>42582</c:v>
                </c:pt>
                <c:pt idx="64">
                  <c:v>42613</c:v>
                </c:pt>
                <c:pt idx="65">
                  <c:v>42643</c:v>
                </c:pt>
                <c:pt idx="66">
                  <c:v>42674</c:v>
                </c:pt>
                <c:pt idx="67">
                  <c:v>42704</c:v>
                </c:pt>
                <c:pt idx="68">
                  <c:v>42735</c:v>
                </c:pt>
                <c:pt idx="69">
                  <c:v>42766</c:v>
                </c:pt>
                <c:pt idx="70">
                  <c:v>42794</c:v>
                </c:pt>
                <c:pt idx="71">
                  <c:v>42825</c:v>
                </c:pt>
                <c:pt idx="72">
                  <c:v>42855</c:v>
                </c:pt>
                <c:pt idx="73">
                  <c:v>42886</c:v>
                </c:pt>
                <c:pt idx="74">
                  <c:v>42916</c:v>
                </c:pt>
                <c:pt idx="75">
                  <c:v>42947</c:v>
                </c:pt>
                <c:pt idx="76">
                  <c:v>42978</c:v>
                </c:pt>
                <c:pt idx="77">
                  <c:v>43008</c:v>
                </c:pt>
                <c:pt idx="78">
                  <c:v>43039</c:v>
                </c:pt>
                <c:pt idx="79">
                  <c:v>43069</c:v>
                </c:pt>
                <c:pt idx="80">
                  <c:v>43100</c:v>
                </c:pt>
                <c:pt idx="81">
                  <c:v>43131</c:v>
                </c:pt>
                <c:pt idx="82">
                  <c:v>43159</c:v>
                </c:pt>
                <c:pt idx="83">
                  <c:v>43190</c:v>
                </c:pt>
                <c:pt idx="84">
                  <c:v>43220</c:v>
                </c:pt>
                <c:pt idx="85">
                  <c:v>43251</c:v>
                </c:pt>
                <c:pt idx="86">
                  <c:v>43281</c:v>
                </c:pt>
                <c:pt idx="87">
                  <c:v>43312</c:v>
                </c:pt>
                <c:pt idx="88">
                  <c:v>43343</c:v>
                </c:pt>
                <c:pt idx="89">
                  <c:v>43373</c:v>
                </c:pt>
                <c:pt idx="90">
                  <c:v>43404</c:v>
                </c:pt>
                <c:pt idx="91">
                  <c:v>43434</c:v>
                </c:pt>
                <c:pt idx="92">
                  <c:v>43465</c:v>
                </c:pt>
                <c:pt idx="93">
                  <c:v>43496</c:v>
                </c:pt>
                <c:pt idx="94">
                  <c:v>43524</c:v>
                </c:pt>
                <c:pt idx="95">
                  <c:v>43555</c:v>
                </c:pt>
                <c:pt idx="96">
                  <c:v>43585</c:v>
                </c:pt>
                <c:pt idx="97">
                  <c:v>43616</c:v>
                </c:pt>
                <c:pt idx="98">
                  <c:v>43646</c:v>
                </c:pt>
                <c:pt idx="99">
                  <c:v>43677</c:v>
                </c:pt>
                <c:pt idx="100">
                  <c:v>43708</c:v>
                </c:pt>
                <c:pt idx="101">
                  <c:v>43738</c:v>
                </c:pt>
                <c:pt idx="102">
                  <c:v>43769</c:v>
                </c:pt>
                <c:pt idx="103">
                  <c:v>43799</c:v>
                </c:pt>
                <c:pt idx="104">
                  <c:v>43830</c:v>
                </c:pt>
                <c:pt idx="105">
                  <c:v>43861</c:v>
                </c:pt>
                <c:pt idx="106">
                  <c:v>43890</c:v>
                </c:pt>
                <c:pt idx="107">
                  <c:v>43921</c:v>
                </c:pt>
                <c:pt idx="108">
                  <c:v>43951</c:v>
                </c:pt>
                <c:pt idx="109">
                  <c:v>43982</c:v>
                </c:pt>
                <c:pt idx="110">
                  <c:v>44012</c:v>
                </c:pt>
                <c:pt idx="111">
                  <c:v>44043</c:v>
                </c:pt>
                <c:pt idx="112">
                  <c:v>44074</c:v>
                </c:pt>
                <c:pt idx="113">
                  <c:v>44104</c:v>
                </c:pt>
                <c:pt idx="114">
                  <c:v>44135</c:v>
                </c:pt>
                <c:pt idx="115">
                  <c:v>44165</c:v>
                </c:pt>
                <c:pt idx="116">
                  <c:v>44196</c:v>
                </c:pt>
                <c:pt idx="117">
                  <c:v>44227</c:v>
                </c:pt>
                <c:pt idx="118">
                  <c:v>44255</c:v>
                </c:pt>
                <c:pt idx="119">
                  <c:v>44286</c:v>
                </c:pt>
                <c:pt idx="120">
                  <c:v>44316</c:v>
                </c:pt>
                <c:pt idx="121">
                  <c:v>44347</c:v>
                </c:pt>
                <c:pt idx="122">
                  <c:v>44377</c:v>
                </c:pt>
                <c:pt idx="123">
                  <c:v>44408</c:v>
                </c:pt>
                <c:pt idx="124">
                  <c:v>44439</c:v>
                </c:pt>
                <c:pt idx="125">
                  <c:v>44469</c:v>
                </c:pt>
              </c:numCache>
            </c:numRef>
          </c:cat>
          <c:val>
            <c:numRef>
              <c:f>'FRED Graph'!$B$12:$B$5000</c:f>
              <c:numCache>
                <c:formatCode>0.0</c:formatCode>
                <c:ptCount val="4989"/>
                <c:pt idx="0">
                  <c:v>3.2</c:v>
                </c:pt>
                <c:pt idx="1">
                  <c:v>3.6</c:v>
                </c:pt>
                <c:pt idx="2">
                  <c:v>3.6</c:v>
                </c:pt>
                <c:pt idx="3">
                  <c:v>3.6</c:v>
                </c:pt>
                <c:pt idx="4">
                  <c:v>3.8</c:v>
                </c:pt>
                <c:pt idx="5">
                  <c:v>3.9</c:v>
                </c:pt>
                <c:pt idx="6">
                  <c:v>3.5</c:v>
                </c:pt>
                <c:pt idx="7">
                  <c:v>3.4</c:v>
                </c:pt>
                <c:pt idx="8">
                  <c:v>3</c:v>
                </c:pt>
                <c:pt idx="9">
                  <c:v>2.9</c:v>
                </c:pt>
                <c:pt idx="10">
                  <c:v>2.9</c:v>
                </c:pt>
                <c:pt idx="11">
                  <c:v>2.7</c:v>
                </c:pt>
                <c:pt idx="12">
                  <c:v>2.2999999999999998</c:v>
                </c:pt>
                <c:pt idx="13">
                  <c:v>1.7</c:v>
                </c:pt>
                <c:pt idx="14">
                  <c:v>1.7</c:v>
                </c:pt>
                <c:pt idx="15">
                  <c:v>1.4</c:v>
                </c:pt>
                <c:pt idx="16">
                  <c:v>1.7</c:v>
                </c:pt>
                <c:pt idx="17">
                  <c:v>2</c:v>
                </c:pt>
                <c:pt idx="18">
                  <c:v>2.2000000000000002</c:v>
                </c:pt>
                <c:pt idx="19">
                  <c:v>1.8</c:v>
                </c:pt>
                <c:pt idx="20">
                  <c:v>1.7</c:v>
                </c:pt>
                <c:pt idx="21">
                  <c:v>1.6</c:v>
                </c:pt>
                <c:pt idx="22">
                  <c:v>2</c:v>
                </c:pt>
                <c:pt idx="23">
                  <c:v>1.5</c:v>
                </c:pt>
                <c:pt idx="24">
                  <c:v>1.1000000000000001</c:v>
                </c:pt>
                <c:pt idx="25">
                  <c:v>1.4</c:v>
                </c:pt>
                <c:pt idx="26">
                  <c:v>1.8</c:v>
                </c:pt>
                <c:pt idx="27">
                  <c:v>2</c:v>
                </c:pt>
                <c:pt idx="28">
                  <c:v>1.5</c:v>
                </c:pt>
                <c:pt idx="29">
                  <c:v>1.2</c:v>
                </c:pt>
                <c:pt idx="30">
                  <c:v>1</c:v>
                </c:pt>
                <c:pt idx="31">
                  <c:v>1.2</c:v>
                </c:pt>
                <c:pt idx="32">
                  <c:v>1.5</c:v>
                </c:pt>
                <c:pt idx="33">
                  <c:v>1.6</c:v>
                </c:pt>
                <c:pt idx="34">
                  <c:v>1.1000000000000001</c:v>
                </c:pt>
                <c:pt idx="35">
                  <c:v>1.5</c:v>
                </c:pt>
                <c:pt idx="36">
                  <c:v>2</c:v>
                </c:pt>
                <c:pt idx="37">
                  <c:v>2.1</c:v>
                </c:pt>
                <c:pt idx="38">
                  <c:v>2.1</c:v>
                </c:pt>
                <c:pt idx="39">
                  <c:v>2</c:v>
                </c:pt>
                <c:pt idx="40">
                  <c:v>1.7</c:v>
                </c:pt>
                <c:pt idx="41">
                  <c:v>1.7</c:v>
                </c:pt>
                <c:pt idx="42">
                  <c:v>1.7</c:v>
                </c:pt>
                <c:pt idx="43">
                  <c:v>1.3</c:v>
                </c:pt>
                <c:pt idx="44">
                  <c:v>0.8</c:v>
                </c:pt>
                <c:pt idx="45">
                  <c:v>-0.1</c:v>
                </c:pt>
                <c:pt idx="46">
                  <c:v>0</c:v>
                </c:pt>
                <c:pt idx="47">
                  <c:v>-0.1</c:v>
                </c:pt>
                <c:pt idx="48">
                  <c:v>-0.2</c:v>
                </c:pt>
                <c:pt idx="49">
                  <c:v>0</c:v>
                </c:pt>
                <c:pt idx="50">
                  <c:v>0.1</c:v>
                </c:pt>
                <c:pt idx="51">
                  <c:v>0.2</c:v>
                </c:pt>
                <c:pt idx="52">
                  <c:v>0.2</c:v>
                </c:pt>
                <c:pt idx="53">
                  <c:v>0</c:v>
                </c:pt>
                <c:pt idx="54">
                  <c:v>0.2</c:v>
                </c:pt>
                <c:pt idx="55">
                  <c:v>0.5</c:v>
                </c:pt>
                <c:pt idx="56">
                  <c:v>0.7</c:v>
                </c:pt>
                <c:pt idx="57">
                  <c:v>1.4</c:v>
                </c:pt>
                <c:pt idx="58">
                  <c:v>1</c:v>
                </c:pt>
                <c:pt idx="59">
                  <c:v>0.9</c:v>
                </c:pt>
                <c:pt idx="60">
                  <c:v>1.1000000000000001</c:v>
                </c:pt>
                <c:pt idx="61">
                  <c:v>1</c:v>
                </c:pt>
                <c:pt idx="62">
                  <c:v>1</c:v>
                </c:pt>
                <c:pt idx="63">
                  <c:v>0.8</c:v>
                </c:pt>
                <c:pt idx="64">
                  <c:v>1.1000000000000001</c:v>
                </c:pt>
                <c:pt idx="65">
                  <c:v>1.5</c:v>
                </c:pt>
                <c:pt idx="66">
                  <c:v>1.6</c:v>
                </c:pt>
                <c:pt idx="67">
                  <c:v>1.7</c:v>
                </c:pt>
                <c:pt idx="68">
                  <c:v>2.1</c:v>
                </c:pt>
                <c:pt idx="69">
                  <c:v>2.5</c:v>
                </c:pt>
                <c:pt idx="70">
                  <c:v>2.7</c:v>
                </c:pt>
                <c:pt idx="71">
                  <c:v>2.4</c:v>
                </c:pt>
                <c:pt idx="72">
                  <c:v>2.2000000000000002</c:v>
                </c:pt>
                <c:pt idx="73">
                  <c:v>1.9</c:v>
                </c:pt>
                <c:pt idx="74">
                  <c:v>1.6</c:v>
                </c:pt>
                <c:pt idx="75">
                  <c:v>1.7</c:v>
                </c:pt>
                <c:pt idx="76">
                  <c:v>1.9</c:v>
                </c:pt>
                <c:pt idx="77">
                  <c:v>2.2000000000000002</c:v>
                </c:pt>
                <c:pt idx="78">
                  <c:v>2</c:v>
                </c:pt>
                <c:pt idx="79">
                  <c:v>2.2000000000000002</c:v>
                </c:pt>
                <c:pt idx="80">
                  <c:v>2.1</c:v>
                </c:pt>
                <c:pt idx="81">
                  <c:v>2.1</c:v>
                </c:pt>
                <c:pt idx="82">
                  <c:v>2.2000000000000002</c:v>
                </c:pt>
                <c:pt idx="83">
                  <c:v>2.4</c:v>
                </c:pt>
                <c:pt idx="84">
                  <c:v>2.5</c:v>
                </c:pt>
                <c:pt idx="85">
                  <c:v>2.8</c:v>
                </c:pt>
                <c:pt idx="86">
                  <c:v>2.9</c:v>
                </c:pt>
                <c:pt idx="87">
                  <c:v>2.9</c:v>
                </c:pt>
                <c:pt idx="88">
                  <c:v>2.7</c:v>
                </c:pt>
                <c:pt idx="89">
                  <c:v>2.2999999999999998</c:v>
                </c:pt>
                <c:pt idx="90">
                  <c:v>2.5</c:v>
                </c:pt>
                <c:pt idx="91">
                  <c:v>2.2000000000000002</c:v>
                </c:pt>
                <c:pt idx="92">
                  <c:v>1.9</c:v>
                </c:pt>
                <c:pt idx="93">
                  <c:v>1.6</c:v>
                </c:pt>
                <c:pt idx="94">
                  <c:v>1.5</c:v>
                </c:pt>
                <c:pt idx="95">
                  <c:v>1.9</c:v>
                </c:pt>
                <c:pt idx="96">
                  <c:v>2</c:v>
                </c:pt>
                <c:pt idx="97">
                  <c:v>1.8</c:v>
                </c:pt>
                <c:pt idx="98">
                  <c:v>1.6</c:v>
                </c:pt>
                <c:pt idx="99">
                  <c:v>1.8</c:v>
                </c:pt>
                <c:pt idx="100">
                  <c:v>1.7</c:v>
                </c:pt>
                <c:pt idx="101">
                  <c:v>1.7</c:v>
                </c:pt>
                <c:pt idx="102">
                  <c:v>1.8</c:v>
                </c:pt>
                <c:pt idx="103">
                  <c:v>2.1</c:v>
                </c:pt>
                <c:pt idx="104">
                  <c:v>2.2999999999999998</c:v>
                </c:pt>
                <c:pt idx="105">
                  <c:v>2.5</c:v>
                </c:pt>
                <c:pt idx="106">
                  <c:v>2.2999999999999998</c:v>
                </c:pt>
                <c:pt idx="107">
                  <c:v>1.5</c:v>
                </c:pt>
                <c:pt idx="108">
                  <c:v>0.3</c:v>
                </c:pt>
                <c:pt idx="109">
                  <c:v>0.1</c:v>
                </c:pt>
                <c:pt idx="110">
                  <c:v>0.6</c:v>
                </c:pt>
                <c:pt idx="111">
                  <c:v>1</c:v>
                </c:pt>
                <c:pt idx="112">
                  <c:v>1.3</c:v>
                </c:pt>
                <c:pt idx="113">
                  <c:v>1.4</c:v>
                </c:pt>
                <c:pt idx="114">
                  <c:v>1.2</c:v>
                </c:pt>
                <c:pt idx="115">
                  <c:v>1.2</c:v>
                </c:pt>
                <c:pt idx="116">
                  <c:v>1.4</c:v>
                </c:pt>
                <c:pt idx="117">
                  <c:v>1.4</c:v>
                </c:pt>
                <c:pt idx="118">
                  <c:v>1.7</c:v>
                </c:pt>
                <c:pt idx="119">
                  <c:v>2.6</c:v>
                </c:pt>
                <c:pt idx="120">
                  <c:v>4.2</c:v>
                </c:pt>
                <c:pt idx="121">
                  <c:v>5</c:v>
                </c:pt>
                <c:pt idx="122">
                  <c:v>5.4</c:v>
                </c:pt>
                <c:pt idx="123">
                  <c:v>5.4</c:v>
                </c:pt>
                <c:pt idx="124">
                  <c:v>5.3</c:v>
                </c:pt>
                <c:pt idx="125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86-4AA2-94A8-3FA37D856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5353016"/>
        <c:axId val="1315355968"/>
      </c:lineChart>
      <c:dateAx>
        <c:axId val="1315353016"/>
        <c:scaling>
          <c:orientation val="minMax"/>
          <c:min val="40725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355968"/>
        <c:crosses val="autoZero"/>
        <c:auto val="1"/>
        <c:lblOffset val="100"/>
        <c:baseTimeUnit val="months"/>
        <c:majorUnit val="2"/>
        <c:majorTimeUnit val="years"/>
      </c:dateAx>
      <c:valAx>
        <c:axId val="1315355968"/>
        <c:scaling>
          <c:orientation val="minMax"/>
          <c:max val="10"/>
          <c:min val="-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353016"/>
        <c:crosses val="autoZero"/>
        <c:crossBetween val="between"/>
        <c:dispUnits>
          <c:builtInUnit val="hundre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2"/>
                </a:solidFill>
              </a:rPr>
              <a:t>2-Year Treasury Yield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921478565179351E-2"/>
          <c:y val="0.12898141802288773"/>
          <c:w val="0.78206665615180226"/>
          <c:h val="0.7843898964045545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652"/>
              <c:layout>
                <c:manualLayout>
                  <c:x val="-1.1299304497718822E-16"/>
                  <c:y val="-6.862534076264187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09-44ED-9F73-C85A26C482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'2-Year'!$C$9:$C$3900</c:f>
              <c:numCache>
                <c:formatCode>m/d/yyyy</c:formatCode>
                <c:ptCount val="3892"/>
                <c:pt idx="0">
                  <c:v>40849</c:v>
                </c:pt>
                <c:pt idx="1">
                  <c:v>40850</c:v>
                </c:pt>
                <c:pt idx="2">
                  <c:v>40851</c:v>
                </c:pt>
                <c:pt idx="3">
                  <c:v>40852</c:v>
                </c:pt>
                <c:pt idx="4">
                  <c:v>40853</c:v>
                </c:pt>
                <c:pt idx="5">
                  <c:v>40854</c:v>
                </c:pt>
                <c:pt idx="6">
                  <c:v>40855</c:v>
                </c:pt>
                <c:pt idx="7">
                  <c:v>40856</c:v>
                </c:pt>
                <c:pt idx="8">
                  <c:v>40857</c:v>
                </c:pt>
                <c:pt idx="9">
                  <c:v>40858</c:v>
                </c:pt>
                <c:pt idx="10">
                  <c:v>40859</c:v>
                </c:pt>
                <c:pt idx="11">
                  <c:v>40860</c:v>
                </c:pt>
                <c:pt idx="12">
                  <c:v>40861</c:v>
                </c:pt>
                <c:pt idx="13">
                  <c:v>40862</c:v>
                </c:pt>
                <c:pt idx="14">
                  <c:v>40863</c:v>
                </c:pt>
                <c:pt idx="15">
                  <c:v>40864</c:v>
                </c:pt>
                <c:pt idx="16">
                  <c:v>40865</c:v>
                </c:pt>
                <c:pt idx="17">
                  <c:v>40866</c:v>
                </c:pt>
                <c:pt idx="18">
                  <c:v>40867</c:v>
                </c:pt>
                <c:pt idx="19">
                  <c:v>40868</c:v>
                </c:pt>
                <c:pt idx="20">
                  <c:v>40869</c:v>
                </c:pt>
                <c:pt idx="21">
                  <c:v>40870</c:v>
                </c:pt>
                <c:pt idx="22">
                  <c:v>40871</c:v>
                </c:pt>
                <c:pt idx="23">
                  <c:v>40872</c:v>
                </c:pt>
                <c:pt idx="24">
                  <c:v>40873</c:v>
                </c:pt>
                <c:pt idx="25">
                  <c:v>40874</c:v>
                </c:pt>
                <c:pt idx="26">
                  <c:v>40875</c:v>
                </c:pt>
                <c:pt idx="27">
                  <c:v>40876</c:v>
                </c:pt>
                <c:pt idx="28">
                  <c:v>40877</c:v>
                </c:pt>
                <c:pt idx="29">
                  <c:v>40878</c:v>
                </c:pt>
                <c:pt idx="30">
                  <c:v>40879</c:v>
                </c:pt>
                <c:pt idx="31">
                  <c:v>40880</c:v>
                </c:pt>
                <c:pt idx="32">
                  <c:v>40881</c:v>
                </c:pt>
                <c:pt idx="33">
                  <c:v>40882</c:v>
                </c:pt>
                <c:pt idx="34">
                  <c:v>40883</c:v>
                </c:pt>
                <c:pt idx="35">
                  <c:v>40884</c:v>
                </c:pt>
                <c:pt idx="36">
                  <c:v>40885</c:v>
                </c:pt>
                <c:pt idx="37">
                  <c:v>40886</c:v>
                </c:pt>
                <c:pt idx="38">
                  <c:v>40887</c:v>
                </c:pt>
                <c:pt idx="39">
                  <c:v>40888</c:v>
                </c:pt>
                <c:pt idx="40">
                  <c:v>40889</c:v>
                </c:pt>
                <c:pt idx="41">
                  <c:v>40890</c:v>
                </c:pt>
                <c:pt idx="42">
                  <c:v>40891</c:v>
                </c:pt>
                <c:pt idx="43">
                  <c:v>40892</c:v>
                </c:pt>
                <c:pt idx="44">
                  <c:v>40893</c:v>
                </c:pt>
                <c:pt idx="45">
                  <c:v>40894</c:v>
                </c:pt>
                <c:pt idx="46">
                  <c:v>40895</c:v>
                </c:pt>
                <c:pt idx="47">
                  <c:v>40896</c:v>
                </c:pt>
                <c:pt idx="48">
                  <c:v>40897</c:v>
                </c:pt>
                <c:pt idx="49">
                  <c:v>40898</c:v>
                </c:pt>
                <c:pt idx="50">
                  <c:v>40899</c:v>
                </c:pt>
                <c:pt idx="51">
                  <c:v>40900</c:v>
                </c:pt>
                <c:pt idx="52">
                  <c:v>40901</c:v>
                </c:pt>
                <c:pt idx="53">
                  <c:v>40902</c:v>
                </c:pt>
                <c:pt idx="54">
                  <c:v>40903</c:v>
                </c:pt>
                <c:pt idx="55">
                  <c:v>40904</c:v>
                </c:pt>
                <c:pt idx="56">
                  <c:v>40905</c:v>
                </c:pt>
                <c:pt idx="57">
                  <c:v>40906</c:v>
                </c:pt>
                <c:pt idx="58">
                  <c:v>40907</c:v>
                </c:pt>
                <c:pt idx="59">
                  <c:v>40908</c:v>
                </c:pt>
                <c:pt idx="60">
                  <c:v>40909</c:v>
                </c:pt>
                <c:pt idx="61">
                  <c:v>40910</c:v>
                </c:pt>
                <c:pt idx="62">
                  <c:v>40911</c:v>
                </c:pt>
                <c:pt idx="63">
                  <c:v>40912</c:v>
                </c:pt>
                <c:pt idx="64">
                  <c:v>40913</c:v>
                </c:pt>
                <c:pt idx="65">
                  <c:v>40914</c:v>
                </c:pt>
                <c:pt idx="66">
                  <c:v>40915</c:v>
                </c:pt>
                <c:pt idx="67">
                  <c:v>40916</c:v>
                </c:pt>
                <c:pt idx="68">
                  <c:v>40917</c:v>
                </c:pt>
                <c:pt idx="69">
                  <c:v>40918</c:v>
                </c:pt>
                <c:pt idx="70">
                  <c:v>40919</c:v>
                </c:pt>
                <c:pt idx="71">
                  <c:v>40920</c:v>
                </c:pt>
                <c:pt idx="72">
                  <c:v>40921</c:v>
                </c:pt>
                <c:pt idx="73">
                  <c:v>40922</c:v>
                </c:pt>
                <c:pt idx="74">
                  <c:v>40923</c:v>
                </c:pt>
                <c:pt idx="75">
                  <c:v>40924</c:v>
                </c:pt>
                <c:pt idx="76">
                  <c:v>40925</c:v>
                </c:pt>
                <c:pt idx="77">
                  <c:v>40926</c:v>
                </c:pt>
                <c:pt idx="78">
                  <c:v>40927</c:v>
                </c:pt>
                <c:pt idx="79">
                  <c:v>40928</c:v>
                </c:pt>
                <c:pt idx="80">
                  <c:v>40929</c:v>
                </c:pt>
                <c:pt idx="81">
                  <c:v>40930</c:v>
                </c:pt>
                <c:pt idx="82">
                  <c:v>40931</c:v>
                </c:pt>
                <c:pt idx="83">
                  <c:v>40932</c:v>
                </c:pt>
                <c:pt idx="84">
                  <c:v>40933</c:v>
                </c:pt>
                <c:pt idx="85">
                  <c:v>40934</c:v>
                </c:pt>
                <c:pt idx="86">
                  <c:v>40935</c:v>
                </c:pt>
                <c:pt idx="87">
                  <c:v>40936</c:v>
                </c:pt>
                <c:pt idx="88">
                  <c:v>40937</c:v>
                </c:pt>
                <c:pt idx="89">
                  <c:v>40938</c:v>
                </c:pt>
                <c:pt idx="90">
                  <c:v>40939</c:v>
                </c:pt>
                <c:pt idx="91">
                  <c:v>40940</c:v>
                </c:pt>
                <c:pt idx="92">
                  <c:v>40941</c:v>
                </c:pt>
                <c:pt idx="93">
                  <c:v>40942</c:v>
                </c:pt>
                <c:pt idx="94">
                  <c:v>40943</c:v>
                </c:pt>
                <c:pt idx="95">
                  <c:v>40944</c:v>
                </c:pt>
                <c:pt idx="96">
                  <c:v>40945</c:v>
                </c:pt>
                <c:pt idx="97">
                  <c:v>40946</c:v>
                </c:pt>
                <c:pt idx="98">
                  <c:v>40947</c:v>
                </c:pt>
                <c:pt idx="99">
                  <c:v>40948</c:v>
                </c:pt>
                <c:pt idx="100">
                  <c:v>40949</c:v>
                </c:pt>
                <c:pt idx="101">
                  <c:v>40950</c:v>
                </c:pt>
                <c:pt idx="102">
                  <c:v>40951</c:v>
                </c:pt>
                <c:pt idx="103">
                  <c:v>40952</c:v>
                </c:pt>
                <c:pt idx="104">
                  <c:v>40953</c:v>
                </c:pt>
                <c:pt idx="105">
                  <c:v>40954</c:v>
                </c:pt>
                <c:pt idx="106">
                  <c:v>40955</c:v>
                </c:pt>
                <c:pt idx="107">
                  <c:v>40956</c:v>
                </c:pt>
                <c:pt idx="108">
                  <c:v>40957</c:v>
                </c:pt>
                <c:pt idx="109">
                  <c:v>40958</c:v>
                </c:pt>
                <c:pt idx="110">
                  <c:v>40959</c:v>
                </c:pt>
                <c:pt idx="111">
                  <c:v>40960</c:v>
                </c:pt>
                <c:pt idx="112">
                  <c:v>40961</c:v>
                </c:pt>
                <c:pt idx="113">
                  <c:v>40962</c:v>
                </c:pt>
                <c:pt idx="114">
                  <c:v>40963</c:v>
                </c:pt>
                <c:pt idx="115">
                  <c:v>40964</c:v>
                </c:pt>
                <c:pt idx="116">
                  <c:v>40965</c:v>
                </c:pt>
                <c:pt idx="117">
                  <c:v>40966</c:v>
                </c:pt>
                <c:pt idx="118">
                  <c:v>40967</c:v>
                </c:pt>
                <c:pt idx="119">
                  <c:v>40968</c:v>
                </c:pt>
                <c:pt idx="120">
                  <c:v>40969</c:v>
                </c:pt>
                <c:pt idx="121">
                  <c:v>40970</c:v>
                </c:pt>
                <c:pt idx="122">
                  <c:v>40971</c:v>
                </c:pt>
                <c:pt idx="123">
                  <c:v>40972</c:v>
                </c:pt>
                <c:pt idx="124">
                  <c:v>40973</c:v>
                </c:pt>
                <c:pt idx="125">
                  <c:v>40974</c:v>
                </c:pt>
                <c:pt idx="126">
                  <c:v>40975</c:v>
                </c:pt>
                <c:pt idx="127">
                  <c:v>40976</c:v>
                </c:pt>
                <c:pt idx="128">
                  <c:v>40977</c:v>
                </c:pt>
                <c:pt idx="129">
                  <c:v>40978</c:v>
                </c:pt>
                <c:pt idx="130">
                  <c:v>40979</c:v>
                </c:pt>
                <c:pt idx="131">
                  <c:v>40980</c:v>
                </c:pt>
                <c:pt idx="132">
                  <c:v>40981</c:v>
                </c:pt>
                <c:pt idx="133">
                  <c:v>40982</c:v>
                </c:pt>
                <c:pt idx="134">
                  <c:v>40983</c:v>
                </c:pt>
                <c:pt idx="135">
                  <c:v>40984</c:v>
                </c:pt>
                <c:pt idx="136">
                  <c:v>40985</c:v>
                </c:pt>
                <c:pt idx="137">
                  <c:v>40986</c:v>
                </c:pt>
                <c:pt idx="138">
                  <c:v>40987</c:v>
                </c:pt>
                <c:pt idx="139">
                  <c:v>40988</c:v>
                </c:pt>
                <c:pt idx="140">
                  <c:v>40989</c:v>
                </c:pt>
                <c:pt idx="141">
                  <c:v>40990</c:v>
                </c:pt>
                <c:pt idx="142">
                  <c:v>40991</c:v>
                </c:pt>
                <c:pt idx="143">
                  <c:v>40992</c:v>
                </c:pt>
                <c:pt idx="144">
                  <c:v>40993</c:v>
                </c:pt>
                <c:pt idx="145">
                  <c:v>40994</c:v>
                </c:pt>
                <c:pt idx="146">
                  <c:v>40995</c:v>
                </c:pt>
                <c:pt idx="147">
                  <c:v>40996</c:v>
                </c:pt>
                <c:pt idx="148">
                  <c:v>40997</c:v>
                </c:pt>
                <c:pt idx="149">
                  <c:v>40998</c:v>
                </c:pt>
                <c:pt idx="150">
                  <c:v>40999</c:v>
                </c:pt>
                <c:pt idx="151">
                  <c:v>41000</c:v>
                </c:pt>
                <c:pt idx="152">
                  <c:v>41001</c:v>
                </c:pt>
                <c:pt idx="153">
                  <c:v>41002</c:v>
                </c:pt>
                <c:pt idx="154">
                  <c:v>41003</c:v>
                </c:pt>
                <c:pt idx="155">
                  <c:v>41004</c:v>
                </c:pt>
                <c:pt idx="156">
                  <c:v>41005</c:v>
                </c:pt>
                <c:pt idx="157">
                  <c:v>41006</c:v>
                </c:pt>
                <c:pt idx="158">
                  <c:v>41007</c:v>
                </c:pt>
                <c:pt idx="159">
                  <c:v>41008</c:v>
                </c:pt>
                <c:pt idx="160">
                  <c:v>41009</c:v>
                </c:pt>
                <c:pt idx="161">
                  <c:v>41010</c:v>
                </c:pt>
                <c:pt idx="162">
                  <c:v>41011</c:v>
                </c:pt>
                <c:pt idx="163">
                  <c:v>41012</c:v>
                </c:pt>
                <c:pt idx="164">
                  <c:v>41013</c:v>
                </c:pt>
                <c:pt idx="165">
                  <c:v>41014</c:v>
                </c:pt>
                <c:pt idx="166">
                  <c:v>41015</c:v>
                </c:pt>
                <c:pt idx="167">
                  <c:v>41016</c:v>
                </c:pt>
                <c:pt idx="168">
                  <c:v>41017</c:v>
                </c:pt>
                <c:pt idx="169">
                  <c:v>41018</c:v>
                </c:pt>
                <c:pt idx="170">
                  <c:v>41019</c:v>
                </c:pt>
                <c:pt idx="171">
                  <c:v>41020</c:v>
                </c:pt>
                <c:pt idx="172">
                  <c:v>41021</c:v>
                </c:pt>
                <c:pt idx="173">
                  <c:v>41022</c:v>
                </c:pt>
                <c:pt idx="174">
                  <c:v>41023</c:v>
                </c:pt>
                <c:pt idx="175">
                  <c:v>41024</c:v>
                </c:pt>
                <c:pt idx="176">
                  <c:v>41025</c:v>
                </c:pt>
                <c:pt idx="177">
                  <c:v>41026</c:v>
                </c:pt>
                <c:pt idx="178">
                  <c:v>41027</c:v>
                </c:pt>
                <c:pt idx="179">
                  <c:v>41028</c:v>
                </c:pt>
                <c:pt idx="180">
                  <c:v>41029</c:v>
                </c:pt>
                <c:pt idx="181">
                  <c:v>41030</c:v>
                </c:pt>
                <c:pt idx="182">
                  <c:v>41031</c:v>
                </c:pt>
                <c:pt idx="183">
                  <c:v>41032</c:v>
                </c:pt>
                <c:pt idx="184">
                  <c:v>41033</c:v>
                </c:pt>
                <c:pt idx="185">
                  <c:v>41034</c:v>
                </c:pt>
                <c:pt idx="186">
                  <c:v>41035</c:v>
                </c:pt>
                <c:pt idx="187">
                  <c:v>41036</c:v>
                </c:pt>
                <c:pt idx="188">
                  <c:v>41037</c:v>
                </c:pt>
                <c:pt idx="189">
                  <c:v>41038</c:v>
                </c:pt>
                <c:pt idx="190">
                  <c:v>41039</c:v>
                </c:pt>
                <c:pt idx="191">
                  <c:v>41040</c:v>
                </c:pt>
                <c:pt idx="192">
                  <c:v>41041</c:v>
                </c:pt>
                <c:pt idx="193">
                  <c:v>41042</c:v>
                </c:pt>
                <c:pt idx="194">
                  <c:v>41043</c:v>
                </c:pt>
                <c:pt idx="195">
                  <c:v>41044</c:v>
                </c:pt>
                <c:pt idx="196">
                  <c:v>41045</c:v>
                </c:pt>
                <c:pt idx="197">
                  <c:v>41046</c:v>
                </c:pt>
                <c:pt idx="198">
                  <c:v>41047</c:v>
                </c:pt>
                <c:pt idx="199">
                  <c:v>41048</c:v>
                </c:pt>
                <c:pt idx="200">
                  <c:v>41049</c:v>
                </c:pt>
                <c:pt idx="201">
                  <c:v>41050</c:v>
                </c:pt>
                <c:pt idx="202">
                  <c:v>41051</c:v>
                </c:pt>
                <c:pt idx="203">
                  <c:v>41052</c:v>
                </c:pt>
                <c:pt idx="204">
                  <c:v>41053</c:v>
                </c:pt>
                <c:pt idx="205">
                  <c:v>41054</c:v>
                </c:pt>
                <c:pt idx="206">
                  <c:v>41055</c:v>
                </c:pt>
                <c:pt idx="207">
                  <c:v>41056</c:v>
                </c:pt>
                <c:pt idx="208">
                  <c:v>41057</c:v>
                </c:pt>
                <c:pt idx="209">
                  <c:v>41058</c:v>
                </c:pt>
                <c:pt idx="210">
                  <c:v>41059</c:v>
                </c:pt>
                <c:pt idx="211">
                  <c:v>41060</c:v>
                </c:pt>
                <c:pt idx="212">
                  <c:v>41061</c:v>
                </c:pt>
                <c:pt idx="213">
                  <c:v>41062</c:v>
                </c:pt>
                <c:pt idx="214">
                  <c:v>41063</c:v>
                </c:pt>
                <c:pt idx="215">
                  <c:v>41064</c:v>
                </c:pt>
                <c:pt idx="216">
                  <c:v>41065</c:v>
                </c:pt>
                <c:pt idx="217">
                  <c:v>41066</c:v>
                </c:pt>
                <c:pt idx="218">
                  <c:v>41067</c:v>
                </c:pt>
                <c:pt idx="219">
                  <c:v>41068</c:v>
                </c:pt>
                <c:pt idx="220">
                  <c:v>41069</c:v>
                </c:pt>
                <c:pt idx="221">
                  <c:v>41070</c:v>
                </c:pt>
                <c:pt idx="222">
                  <c:v>41071</c:v>
                </c:pt>
                <c:pt idx="223">
                  <c:v>41072</c:v>
                </c:pt>
                <c:pt idx="224">
                  <c:v>41073</c:v>
                </c:pt>
                <c:pt idx="225">
                  <c:v>41074</c:v>
                </c:pt>
                <c:pt idx="226">
                  <c:v>41075</c:v>
                </c:pt>
                <c:pt idx="227">
                  <c:v>41076</c:v>
                </c:pt>
                <c:pt idx="228">
                  <c:v>41077</c:v>
                </c:pt>
                <c:pt idx="229">
                  <c:v>41078</c:v>
                </c:pt>
                <c:pt idx="230">
                  <c:v>41079</c:v>
                </c:pt>
                <c:pt idx="231">
                  <c:v>41080</c:v>
                </c:pt>
                <c:pt idx="232">
                  <c:v>41081</c:v>
                </c:pt>
                <c:pt idx="233">
                  <c:v>41082</c:v>
                </c:pt>
                <c:pt idx="234">
                  <c:v>41083</c:v>
                </c:pt>
                <c:pt idx="235">
                  <c:v>41084</c:v>
                </c:pt>
                <c:pt idx="236">
                  <c:v>41085</c:v>
                </c:pt>
                <c:pt idx="237">
                  <c:v>41086</c:v>
                </c:pt>
                <c:pt idx="238">
                  <c:v>41087</c:v>
                </c:pt>
                <c:pt idx="239">
                  <c:v>41088</c:v>
                </c:pt>
                <c:pt idx="240">
                  <c:v>41089</c:v>
                </c:pt>
                <c:pt idx="241">
                  <c:v>41090</c:v>
                </c:pt>
                <c:pt idx="242">
                  <c:v>41091</c:v>
                </c:pt>
                <c:pt idx="243">
                  <c:v>41092</c:v>
                </c:pt>
                <c:pt idx="244">
                  <c:v>41093</c:v>
                </c:pt>
                <c:pt idx="245">
                  <c:v>41094</c:v>
                </c:pt>
                <c:pt idx="246">
                  <c:v>41095</c:v>
                </c:pt>
                <c:pt idx="247">
                  <c:v>41096</c:v>
                </c:pt>
                <c:pt idx="248">
                  <c:v>41097</c:v>
                </c:pt>
                <c:pt idx="249">
                  <c:v>41098</c:v>
                </c:pt>
                <c:pt idx="250">
                  <c:v>41099</c:v>
                </c:pt>
                <c:pt idx="251">
                  <c:v>41100</c:v>
                </c:pt>
                <c:pt idx="252">
                  <c:v>41101</c:v>
                </c:pt>
                <c:pt idx="253">
                  <c:v>41102</c:v>
                </c:pt>
                <c:pt idx="254">
                  <c:v>41103</c:v>
                </c:pt>
                <c:pt idx="255">
                  <c:v>41104</c:v>
                </c:pt>
                <c:pt idx="256">
                  <c:v>41105</c:v>
                </c:pt>
                <c:pt idx="257">
                  <c:v>41106</c:v>
                </c:pt>
                <c:pt idx="258">
                  <c:v>41107</c:v>
                </c:pt>
                <c:pt idx="259">
                  <c:v>41108</c:v>
                </c:pt>
                <c:pt idx="260">
                  <c:v>41109</c:v>
                </c:pt>
                <c:pt idx="261">
                  <c:v>41110</c:v>
                </c:pt>
                <c:pt idx="262">
                  <c:v>41111</c:v>
                </c:pt>
                <c:pt idx="263">
                  <c:v>41112</c:v>
                </c:pt>
                <c:pt idx="264">
                  <c:v>41113</c:v>
                </c:pt>
                <c:pt idx="265">
                  <c:v>41114</c:v>
                </c:pt>
                <c:pt idx="266">
                  <c:v>41115</c:v>
                </c:pt>
                <c:pt idx="267">
                  <c:v>41116</c:v>
                </c:pt>
                <c:pt idx="268">
                  <c:v>41117</c:v>
                </c:pt>
                <c:pt idx="269">
                  <c:v>41118</c:v>
                </c:pt>
                <c:pt idx="270">
                  <c:v>41119</c:v>
                </c:pt>
                <c:pt idx="271">
                  <c:v>41120</c:v>
                </c:pt>
                <c:pt idx="272">
                  <c:v>41121</c:v>
                </c:pt>
                <c:pt idx="273">
                  <c:v>41122</c:v>
                </c:pt>
                <c:pt idx="274">
                  <c:v>41123</c:v>
                </c:pt>
                <c:pt idx="275">
                  <c:v>41124</c:v>
                </c:pt>
                <c:pt idx="276">
                  <c:v>41125</c:v>
                </c:pt>
                <c:pt idx="277">
                  <c:v>41126</c:v>
                </c:pt>
                <c:pt idx="278">
                  <c:v>41127</c:v>
                </c:pt>
                <c:pt idx="279">
                  <c:v>41128</c:v>
                </c:pt>
                <c:pt idx="280">
                  <c:v>41129</c:v>
                </c:pt>
                <c:pt idx="281">
                  <c:v>41130</c:v>
                </c:pt>
                <c:pt idx="282">
                  <c:v>41131</c:v>
                </c:pt>
                <c:pt idx="283">
                  <c:v>41132</c:v>
                </c:pt>
                <c:pt idx="284">
                  <c:v>41133</c:v>
                </c:pt>
                <c:pt idx="285">
                  <c:v>41134</c:v>
                </c:pt>
                <c:pt idx="286">
                  <c:v>41135</c:v>
                </c:pt>
                <c:pt idx="287">
                  <c:v>41136</c:v>
                </c:pt>
                <c:pt idx="288">
                  <c:v>41137</c:v>
                </c:pt>
                <c:pt idx="289">
                  <c:v>41138</c:v>
                </c:pt>
                <c:pt idx="290">
                  <c:v>41139</c:v>
                </c:pt>
                <c:pt idx="291">
                  <c:v>41140</c:v>
                </c:pt>
                <c:pt idx="292">
                  <c:v>41141</c:v>
                </c:pt>
                <c:pt idx="293">
                  <c:v>41142</c:v>
                </c:pt>
                <c:pt idx="294">
                  <c:v>41143</c:v>
                </c:pt>
                <c:pt idx="295">
                  <c:v>41144</c:v>
                </c:pt>
                <c:pt idx="296">
                  <c:v>41145</c:v>
                </c:pt>
                <c:pt idx="297">
                  <c:v>41146</c:v>
                </c:pt>
                <c:pt idx="298">
                  <c:v>41147</c:v>
                </c:pt>
                <c:pt idx="299">
                  <c:v>41148</c:v>
                </c:pt>
                <c:pt idx="300">
                  <c:v>41149</c:v>
                </c:pt>
                <c:pt idx="301">
                  <c:v>41150</c:v>
                </c:pt>
                <c:pt idx="302">
                  <c:v>41151</c:v>
                </c:pt>
                <c:pt idx="303">
                  <c:v>41152</c:v>
                </c:pt>
                <c:pt idx="304">
                  <c:v>41153</c:v>
                </c:pt>
                <c:pt idx="305">
                  <c:v>41154</c:v>
                </c:pt>
                <c:pt idx="306">
                  <c:v>41155</c:v>
                </c:pt>
                <c:pt idx="307">
                  <c:v>41156</c:v>
                </c:pt>
                <c:pt idx="308">
                  <c:v>41157</c:v>
                </c:pt>
                <c:pt idx="309">
                  <c:v>41158</c:v>
                </c:pt>
                <c:pt idx="310">
                  <c:v>41159</c:v>
                </c:pt>
                <c:pt idx="311">
                  <c:v>41160</c:v>
                </c:pt>
                <c:pt idx="312">
                  <c:v>41161</c:v>
                </c:pt>
                <c:pt idx="313">
                  <c:v>41162</c:v>
                </c:pt>
                <c:pt idx="314">
                  <c:v>41163</c:v>
                </c:pt>
                <c:pt idx="315">
                  <c:v>41164</c:v>
                </c:pt>
                <c:pt idx="316">
                  <c:v>41165</c:v>
                </c:pt>
                <c:pt idx="317">
                  <c:v>41166</c:v>
                </c:pt>
                <c:pt idx="318">
                  <c:v>41167</c:v>
                </c:pt>
                <c:pt idx="319">
                  <c:v>41168</c:v>
                </c:pt>
                <c:pt idx="320">
                  <c:v>41169</c:v>
                </c:pt>
                <c:pt idx="321">
                  <c:v>41170</c:v>
                </c:pt>
                <c:pt idx="322">
                  <c:v>41171</c:v>
                </c:pt>
                <c:pt idx="323">
                  <c:v>41172</c:v>
                </c:pt>
                <c:pt idx="324">
                  <c:v>41173</c:v>
                </c:pt>
                <c:pt idx="325">
                  <c:v>41174</c:v>
                </c:pt>
                <c:pt idx="326">
                  <c:v>41175</c:v>
                </c:pt>
                <c:pt idx="327">
                  <c:v>41176</c:v>
                </c:pt>
                <c:pt idx="328">
                  <c:v>41177</c:v>
                </c:pt>
                <c:pt idx="329">
                  <c:v>41178</c:v>
                </c:pt>
                <c:pt idx="330">
                  <c:v>41179</c:v>
                </c:pt>
                <c:pt idx="331">
                  <c:v>41180</c:v>
                </c:pt>
                <c:pt idx="332">
                  <c:v>41181</c:v>
                </c:pt>
                <c:pt idx="333">
                  <c:v>41182</c:v>
                </c:pt>
                <c:pt idx="334">
                  <c:v>41183</c:v>
                </c:pt>
                <c:pt idx="335">
                  <c:v>41184</c:v>
                </c:pt>
                <c:pt idx="336">
                  <c:v>41185</c:v>
                </c:pt>
                <c:pt idx="337">
                  <c:v>41186</c:v>
                </c:pt>
                <c:pt idx="338">
                  <c:v>41187</c:v>
                </c:pt>
                <c:pt idx="339">
                  <c:v>41188</c:v>
                </c:pt>
                <c:pt idx="340">
                  <c:v>41189</c:v>
                </c:pt>
                <c:pt idx="341">
                  <c:v>41190</c:v>
                </c:pt>
                <c:pt idx="342">
                  <c:v>41191</c:v>
                </c:pt>
                <c:pt idx="343">
                  <c:v>41192</c:v>
                </c:pt>
                <c:pt idx="344">
                  <c:v>41193</c:v>
                </c:pt>
                <c:pt idx="345">
                  <c:v>41194</c:v>
                </c:pt>
                <c:pt idx="346">
                  <c:v>41195</c:v>
                </c:pt>
                <c:pt idx="347">
                  <c:v>41196</c:v>
                </c:pt>
                <c:pt idx="348">
                  <c:v>41197</c:v>
                </c:pt>
                <c:pt idx="349">
                  <c:v>41198</c:v>
                </c:pt>
                <c:pt idx="350">
                  <c:v>41199</c:v>
                </c:pt>
                <c:pt idx="351">
                  <c:v>41200</c:v>
                </c:pt>
                <c:pt idx="352">
                  <c:v>41201</c:v>
                </c:pt>
                <c:pt idx="353">
                  <c:v>41202</c:v>
                </c:pt>
                <c:pt idx="354">
                  <c:v>41203</c:v>
                </c:pt>
                <c:pt idx="355">
                  <c:v>41204</c:v>
                </c:pt>
                <c:pt idx="356">
                  <c:v>41205</c:v>
                </c:pt>
                <c:pt idx="357">
                  <c:v>41206</c:v>
                </c:pt>
                <c:pt idx="358">
                  <c:v>41207</c:v>
                </c:pt>
                <c:pt idx="359">
                  <c:v>41208</c:v>
                </c:pt>
                <c:pt idx="360">
                  <c:v>41209</c:v>
                </c:pt>
                <c:pt idx="361">
                  <c:v>41210</c:v>
                </c:pt>
                <c:pt idx="362">
                  <c:v>41211</c:v>
                </c:pt>
                <c:pt idx="363">
                  <c:v>41212</c:v>
                </c:pt>
                <c:pt idx="364">
                  <c:v>41213</c:v>
                </c:pt>
                <c:pt idx="365">
                  <c:v>41214</c:v>
                </c:pt>
                <c:pt idx="366">
                  <c:v>41215</c:v>
                </c:pt>
                <c:pt idx="367">
                  <c:v>41216</c:v>
                </c:pt>
                <c:pt idx="368">
                  <c:v>41217</c:v>
                </c:pt>
                <c:pt idx="369">
                  <c:v>41218</c:v>
                </c:pt>
                <c:pt idx="370">
                  <c:v>41219</c:v>
                </c:pt>
                <c:pt idx="371">
                  <c:v>41220</c:v>
                </c:pt>
                <c:pt idx="372">
                  <c:v>41221</c:v>
                </c:pt>
                <c:pt idx="373">
                  <c:v>41222</c:v>
                </c:pt>
                <c:pt idx="374">
                  <c:v>41223</c:v>
                </c:pt>
                <c:pt idx="375">
                  <c:v>41224</c:v>
                </c:pt>
                <c:pt idx="376">
                  <c:v>41225</c:v>
                </c:pt>
                <c:pt idx="377">
                  <c:v>41226</c:v>
                </c:pt>
                <c:pt idx="378">
                  <c:v>41227</c:v>
                </c:pt>
                <c:pt idx="379">
                  <c:v>41228</c:v>
                </c:pt>
                <c:pt idx="380">
                  <c:v>41229</c:v>
                </c:pt>
                <c:pt idx="381">
                  <c:v>41230</c:v>
                </c:pt>
                <c:pt idx="382">
                  <c:v>41231</c:v>
                </c:pt>
                <c:pt idx="383">
                  <c:v>41232</c:v>
                </c:pt>
                <c:pt idx="384">
                  <c:v>41233</c:v>
                </c:pt>
                <c:pt idx="385">
                  <c:v>41234</c:v>
                </c:pt>
                <c:pt idx="386">
                  <c:v>41235</c:v>
                </c:pt>
                <c:pt idx="387">
                  <c:v>41236</c:v>
                </c:pt>
                <c:pt idx="388">
                  <c:v>41237</c:v>
                </c:pt>
                <c:pt idx="389">
                  <c:v>41238</c:v>
                </c:pt>
                <c:pt idx="390">
                  <c:v>41239</c:v>
                </c:pt>
                <c:pt idx="391">
                  <c:v>41240</c:v>
                </c:pt>
                <c:pt idx="392">
                  <c:v>41241</c:v>
                </c:pt>
                <c:pt idx="393">
                  <c:v>41242</c:v>
                </c:pt>
                <c:pt idx="394">
                  <c:v>41243</c:v>
                </c:pt>
                <c:pt idx="395">
                  <c:v>41244</c:v>
                </c:pt>
                <c:pt idx="396">
                  <c:v>41245</c:v>
                </c:pt>
                <c:pt idx="397">
                  <c:v>41246</c:v>
                </c:pt>
                <c:pt idx="398">
                  <c:v>41247</c:v>
                </c:pt>
                <c:pt idx="399">
                  <c:v>41248</c:v>
                </c:pt>
                <c:pt idx="400">
                  <c:v>41249</c:v>
                </c:pt>
                <c:pt idx="401">
                  <c:v>41250</c:v>
                </c:pt>
                <c:pt idx="402">
                  <c:v>41251</c:v>
                </c:pt>
                <c:pt idx="403">
                  <c:v>41252</c:v>
                </c:pt>
                <c:pt idx="404">
                  <c:v>41253</c:v>
                </c:pt>
                <c:pt idx="405">
                  <c:v>41254</c:v>
                </c:pt>
                <c:pt idx="406">
                  <c:v>41255</c:v>
                </c:pt>
                <c:pt idx="407">
                  <c:v>41256</c:v>
                </c:pt>
                <c:pt idx="408">
                  <c:v>41257</c:v>
                </c:pt>
                <c:pt idx="409">
                  <c:v>41258</c:v>
                </c:pt>
                <c:pt idx="410">
                  <c:v>41259</c:v>
                </c:pt>
                <c:pt idx="411">
                  <c:v>41260</c:v>
                </c:pt>
                <c:pt idx="412">
                  <c:v>41261</c:v>
                </c:pt>
                <c:pt idx="413">
                  <c:v>41262</c:v>
                </c:pt>
                <c:pt idx="414">
                  <c:v>41263</c:v>
                </c:pt>
                <c:pt idx="415">
                  <c:v>41264</c:v>
                </c:pt>
                <c:pt idx="416">
                  <c:v>41265</c:v>
                </c:pt>
                <c:pt idx="417">
                  <c:v>41266</c:v>
                </c:pt>
                <c:pt idx="418">
                  <c:v>41267</c:v>
                </c:pt>
                <c:pt idx="419">
                  <c:v>41268</c:v>
                </c:pt>
                <c:pt idx="420">
                  <c:v>41269</c:v>
                </c:pt>
                <c:pt idx="421">
                  <c:v>41270</c:v>
                </c:pt>
                <c:pt idx="422">
                  <c:v>41271</c:v>
                </c:pt>
                <c:pt idx="423">
                  <c:v>41272</c:v>
                </c:pt>
                <c:pt idx="424">
                  <c:v>41273</c:v>
                </c:pt>
                <c:pt idx="425">
                  <c:v>41274</c:v>
                </c:pt>
                <c:pt idx="426">
                  <c:v>41275</c:v>
                </c:pt>
                <c:pt idx="427">
                  <c:v>41276</c:v>
                </c:pt>
                <c:pt idx="428">
                  <c:v>41277</c:v>
                </c:pt>
                <c:pt idx="429">
                  <c:v>41278</c:v>
                </c:pt>
                <c:pt idx="430">
                  <c:v>41279</c:v>
                </c:pt>
                <c:pt idx="431">
                  <c:v>41280</c:v>
                </c:pt>
                <c:pt idx="432">
                  <c:v>41281</c:v>
                </c:pt>
                <c:pt idx="433">
                  <c:v>41282</c:v>
                </c:pt>
                <c:pt idx="434">
                  <c:v>41283</c:v>
                </c:pt>
                <c:pt idx="435">
                  <c:v>41284</c:v>
                </c:pt>
                <c:pt idx="436">
                  <c:v>41285</c:v>
                </c:pt>
                <c:pt idx="437">
                  <c:v>41286</c:v>
                </c:pt>
                <c:pt idx="438">
                  <c:v>41287</c:v>
                </c:pt>
                <c:pt idx="439">
                  <c:v>41288</c:v>
                </c:pt>
                <c:pt idx="440">
                  <c:v>41289</c:v>
                </c:pt>
                <c:pt idx="441">
                  <c:v>41290</c:v>
                </c:pt>
                <c:pt idx="442">
                  <c:v>41291</c:v>
                </c:pt>
                <c:pt idx="443">
                  <c:v>41292</c:v>
                </c:pt>
                <c:pt idx="444">
                  <c:v>41293</c:v>
                </c:pt>
                <c:pt idx="445">
                  <c:v>41294</c:v>
                </c:pt>
                <c:pt idx="446">
                  <c:v>41295</c:v>
                </c:pt>
                <c:pt idx="447">
                  <c:v>41296</c:v>
                </c:pt>
                <c:pt idx="448">
                  <c:v>41297</c:v>
                </c:pt>
                <c:pt idx="449">
                  <c:v>41298</c:v>
                </c:pt>
                <c:pt idx="450">
                  <c:v>41299</c:v>
                </c:pt>
                <c:pt idx="451">
                  <c:v>41300</c:v>
                </c:pt>
                <c:pt idx="452">
                  <c:v>41301</c:v>
                </c:pt>
                <c:pt idx="453">
                  <c:v>41302</c:v>
                </c:pt>
                <c:pt idx="454">
                  <c:v>41303</c:v>
                </c:pt>
                <c:pt idx="455">
                  <c:v>41304</c:v>
                </c:pt>
                <c:pt idx="456">
                  <c:v>41305</c:v>
                </c:pt>
                <c:pt idx="457">
                  <c:v>41306</c:v>
                </c:pt>
                <c:pt idx="458">
                  <c:v>41307</c:v>
                </c:pt>
                <c:pt idx="459">
                  <c:v>41308</c:v>
                </c:pt>
                <c:pt idx="460">
                  <c:v>41309</c:v>
                </c:pt>
                <c:pt idx="461">
                  <c:v>41310</c:v>
                </c:pt>
                <c:pt idx="462">
                  <c:v>41311</c:v>
                </c:pt>
                <c:pt idx="463">
                  <c:v>41312</c:v>
                </c:pt>
                <c:pt idx="464">
                  <c:v>41313</c:v>
                </c:pt>
                <c:pt idx="465">
                  <c:v>41314</c:v>
                </c:pt>
                <c:pt idx="466">
                  <c:v>41315</c:v>
                </c:pt>
                <c:pt idx="467">
                  <c:v>41316</c:v>
                </c:pt>
                <c:pt idx="468">
                  <c:v>41317</c:v>
                </c:pt>
                <c:pt idx="469">
                  <c:v>41318</c:v>
                </c:pt>
                <c:pt idx="470">
                  <c:v>41319</c:v>
                </c:pt>
                <c:pt idx="471">
                  <c:v>41320</c:v>
                </c:pt>
                <c:pt idx="472">
                  <c:v>41321</c:v>
                </c:pt>
                <c:pt idx="473">
                  <c:v>41322</c:v>
                </c:pt>
                <c:pt idx="474">
                  <c:v>41323</c:v>
                </c:pt>
                <c:pt idx="475">
                  <c:v>41324</c:v>
                </c:pt>
                <c:pt idx="476">
                  <c:v>41325</c:v>
                </c:pt>
                <c:pt idx="477">
                  <c:v>41326</c:v>
                </c:pt>
                <c:pt idx="478">
                  <c:v>41327</c:v>
                </c:pt>
                <c:pt idx="479">
                  <c:v>41328</c:v>
                </c:pt>
                <c:pt idx="480">
                  <c:v>41329</c:v>
                </c:pt>
                <c:pt idx="481">
                  <c:v>41330</c:v>
                </c:pt>
                <c:pt idx="482">
                  <c:v>41331</c:v>
                </c:pt>
                <c:pt idx="483">
                  <c:v>41332</c:v>
                </c:pt>
                <c:pt idx="484">
                  <c:v>41333</c:v>
                </c:pt>
                <c:pt idx="485">
                  <c:v>41334</c:v>
                </c:pt>
                <c:pt idx="486">
                  <c:v>41335</c:v>
                </c:pt>
                <c:pt idx="487">
                  <c:v>41336</c:v>
                </c:pt>
                <c:pt idx="488">
                  <c:v>41337</c:v>
                </c:pt>
                <c:pt idx="489">
                  <c:v>41338</c:v>
                </c:pt>
                <c:pt idx="490">
                  <c:v>41339</c:v>
                </c:pt>
                <c:pt idx="491">
                  <c:v>41340</c:v>
                </c:pt>
                <c:pt idx="492">
                  <c:v>41341</c:v>
                </c:pt>
                <c:pt idx="493">
                  <c:v>41342</c:v>
                </c:pt>
                <c:pt idx="494">
                  <c:v>41343</c:v>
                </c:pt>
                <c:pt idx="495">
                  <c:v>41344</c:v>
                </c:pt>
                <c:pt idx="496">
                  <c:v>41345</c:v>
                </c:pt>
                <c:pt idx="497">
                  <c:v>41346</c:v>
                </c:pt>
                <c:pt idx="498">
                  <c:v>41347</c:v>
                </c:pt>
                <c:pt idx="499">
                  <c:v>41348</c:v>
                </c:pt>
                <c:pt idx="500">
                  <c:v>41349</c:v>
                </c:pt>
                <c:pt idx="501">
                  <c:v>41350</c:v>
                </c:pt>
                <c:pt idx="502">
                  <c:v>41351</c:v>
                </c:pt>
                <c:pt idx="503">
                  <c:v>41352</c:v>
                </c:pt>
                <c:pt idx="504">
                  <c:v>41353</c:v>
                </c:pt>
                <c:pt idx="505">
                  <c:v>41354</c:v>
                </c:pt>
                <c:pt idx="506">
                  <c:v>41355</c:v>
                </c:pt>
                <c:pt idx="507">
                  <c:v>41356</c:v>
                </c:pt>
                <c:pt idx="508">
                  <c:v>41357</c:v>
                </c:pt>
                <c:pt idx="509">
                  <c:v>41358</c:v>
                </c:pt>
                <c:pt idx="510">
                  <c:v>41359</c:v>
                </c:pt>
                <c:pt idx="511">
                  <c:v>41360</c:v>
                </c:pt>
                <c:pt idx="512">
                  <c:v>41361</c:v>
                </c:pt>
                <c:pt idx="513">
                  <c:v>41362</c:v>
                </c:pt>
                <c:pt idx="514">
                  <c:v>41363</c:v>
                </c:pt>
                <c:pt idx="515">
                  <c:v>41364</c:v>
                </c:pt>
                <c:pt idx="516">
                  <c:v>41365</c:v>
                </c:pt>
                <c:pt idx="517">
                  <c:v>41366</c:v>
                </c:pt>
                <c:pt idx="518">
                  <c:v>41367</c:v>
                </c:pt>
                <c:pt idx="519">
                  <c:v>41368</c:v>
                </c:pt>
                <c:pt idx="520">
                  <c:v>41369</c:v>
                </c:pt>
                <c:pt idx="521">
                  <c:v>41370</c:v>
                </c:pt>
                <c:pt idx="522">
                  <c:v>41371</c:v>
                </c:pt>
                <c:pt idx="523">
                  <c:v>41372</c:v>
                </c:pt>
                <c:pt idx="524">
                  <c:v>41373</c:v>
                </c:pt>
                <c:pt idx="525">
                  <c:v>41374</c:v>
                </c:pt>
                <c:pt idx="526">
                  <c:v>41375</c:v>
                </c:pt>
                <c:pt idx="527">
                  <c:v>41376</c:v>
                </c:pt>
                <c:pt idx="528">
                  <c:v>41377</c:v>
                </c:pt>
                <c:pt idx="529">
                  <c:v>41378</c:v>
                </c:pt>
                <c:pt idx="530">
                  <c:v>41379</c:v>
                </c:pt>
                <c:pt idx="531">
                  <c:v>41380</c:v>
                </c:pt>
                <c:pt idx="532">
                  <c:v>41381</c:v>
                </c:pt>
                <c:pt idx="533">
                  <c:v>41382</c:v>
                </c:pt>
                <c:pt idx="534">
                  <c:v>41383</c:v>
                </c:pt>
                <c:pt idx="535">
                  <c:v>41384</c:v>
                </c:pt>
                <c:pt idx="536">
                  <c:v>41385</c:v>
                </c:pt>
                <c:pt idx="537">
                  <c:v>41386</c:v>
                </c:pt>
                <c:pt idx="538">
                  <c:v>41387</c:v>
                </c:pt>
                <c:pt idx="539">
                  <c:v>41388</c:v>
                </c:pt>
                <c:pt idx="540">
                  <c:v>41389</c:v>
                </c:pt>
                <c:pt idx="541">
                  <c:v>41390</c:v>
                </c:pt>
                <c:pt idx="542">
                  <c:v>41391</c:v>
                </c:pt>
                <c:pt idx="543">
                  <c:v>41392</c:v>
                </c:pt>
                <c:pt idx="544">
                  <c:v>41393</c:v>
                </c:pt>
                <c:pt idx="545">
                  <c:v>41394</c:v>
                </c:pt>
                <c:pt idx="546">
                  <c:v>41395</c:v>
                </c:pt>
                <c:pt idx="547">
                  <c:v>41396</c:v>
                </c:pt>
                <c:pt idx="548">
                  <c:v>41397</c:v>
                </c:pt>
                <c:pt idx="549">
                  <c:v>41398</c:v>
                </c:pt>
                <c:pt idx="550">
                  <c:v>41399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41405</c:v>
                </c:pt>
                <c:pt idx="557">
                  <c:v>41406</c:v>
                </c:pt>
                <c:pt idx="558">
                  <c:v>41407</c:v>
                </c:pt>
                <c:pt idx="559">
                  <c:v>41408</c:v>
                </c:pt>
                <c:pt idx="560">
                  <c:v>41409</c:v>
                </c:pt>
                <c:pt idx="561">
                  <c:v>41410</c:v>
                </c:pt>
                <c:pt idx="562">
                  <c:v>41411</c:v>
                </c:pt>
                <c:pt idx="563">
                  <c:v>41412</c:v>
                </c:pt>
                <c:pt idx="564">
                  <c:v>41413</c:v>
                </c:pt>
                <c:pt idx="565">
                  <c:v>41414</c:v>
                </c:pt>
                <c:pt idx="566">
                  <c:v>41415</c:v>
                </c:pt>
                <c:pt idx="567">
                  <c:v>41416</c:v>
                </c:pt>
                <c:pt idx="568">
                  <c:v>41417</c:v>
                </c:pt>
                <c:pt idx="569">
                  <c:v>41418</c:v>
                </c:pt>
                <c:pt idx="570">
                  <c:v>41419</c:v>
                </c:pt>
                <c:pt idx="571">
                  <c:v>41420</c:v>
                </c:pt>
                <c:pt idx="572">
                  <c:v>41421</c:v>
                </c:pt>
                <c:pt idx="573">
                  <c:v>41422</c:v>
                </c:pt>
                <c:pt idx="574">
                  <c:v>41423</c:v>
                </c:pt>
                <c:pt idx="575">
                  <c:v>41424</c:v>
                </c:pt>
                <c:pt idx="576">
                  <c:v>41425</c:v>
                </c:pt>
                <c:pt idx="577">
                  <c:v>41426</c:v>
                </c:pt>
                <c:pt idx="578">
                  <c:v>41427</c:v>
                </c:pt>
                <c:pt idx="579">
                  <c:v>41428</c:v>
                </c:pt>
                <c:pt idx="580">
                  <c:v>41429</c:v>
                </c:pt>
                <c:pt idx="581">
                  <c:v>41430</c:v>
                </c:pt>
                <c:pt idx="582">
                  <c:v>41431</c:v>
                </c:pt>
                <c:pt idx="583">
                  <c:v>41432</c:v>
                </c:pt>
                <c:pt idx="584">
                  <c:v>41433</c:v>
                </c:pt>
                <c:pt idx="585">
                  <c:v>41434</c:v>
                </c:pt>
                <c:pt idx="586">
                  <c:v>41435</c:v>
                </c:pt>
                <c:pt idx="587">
                  <c:v>41436</c:v>
                </c:pt>
                <c:pt idx="588">
                  <c:v>41437</c:v>
                </c:pt>
                <c:pt idx="589">
                  <c:v>41438</c:v>
                </c:pt>
                <c:pt idx="590">
                  <c:v>41439</c:v>
                </c:pt>
                <c:pt idx="591">
                  <c:v>41440</c:v>
                </c:pt>
                <c:pt idx="592">
                  <c:v>41441</c:v>
                </c:pt>
                <c:pt idx="593">
                  <c:v>41442</c:v>
                </c:pt>
                <c:pt idx="594">
                  <c:v>41443</c:v>
                </c:pt>
                <c:pt idx="595">
                  <c:v>41444</c:v>
                </c:pt>
                <c:pt idx="596">
                  <c:v>41445</c:v>
                </c:pt>
                <c:pt idx="597">
                  <c:v>41446</c:v>
                </c:pt>
                <c:pt idx="598">
                  <c:v>41447</c:v>
                </c:pt>
                <c:pt idx="599">
                  <c:v>41448</c:v>
                </c:pt>
                <c:pt idx="600">
                  <c:v>41449</c:v>
                </c:pt>
                <c:pt idx="601">
                  <c:v>41450</c:v>
                </c:pt>
                <c:pt idx="602">
                  <c:v>41451</c:v>
                </c:pt>
                <c:pt idx="603">
                  <c:v>41452</c:v>
                </c:pt>
                <c:pt idx="604">
                  <c:v>41453</c:v>
                </c:pt>
                <c:pt idx="605">
                  <c:v>41454</c:v>
                </c:pt>
                <c:pt idx="606">
                  <c:v>41455</c:v>
                </c:pt>
                <c:pt idx="607">
                  <c:v>41456</c:v>
                </c:pt>
                <c:pt idx="608">
                  <c:v>41457</c:v>
                </c:pt>
                <c:pt idx="609">
                  <c:v>41458</c:v>
                </c:pt>
                <c:pt idx="610">
                  <c:v>41459</c:v>
                </c:pt>
                <c:pt idx="611">
                  <c:v>41460</c:v>
                </c:pt>
                <c:pt idx="612">
                  <c:v>41461</c:v>
                </c:pt>
                <c:pt idx="613">
                  <c:v>41462</c:v>
                </c:pt>
                <c:pt idx="614">
                  <c:v>41463</c:v>
                </c:pt>
                <c:pt idx="615">
                  <c:v>41464</c:v>
                </c:pt>
                <c:pt idx="616">
                  <c:v>41465</c:v>
                </c:pt>
                <c:pt idx="617">
                  <c:v>41466</c:v>
                </c:pt>
                <c:pt idx="618">
                  <c:v>41467</c:v>
                </c:pt>
                <c:pt idx="619">
                  <c:v>41468</c:v>
                </c:pt>
                <c:pt idx="620">
                  <c:v>41469</c:v>
                </c:pt>
                <c:pt idx="621">
                  <c:v>41470</c:v>
                </c:pt>
                <c:pt idx="622">
                  <c:v>41471</c:v>
                </c:pt>
                <c:pt idx="623">
                  <c:v>41472</c:v>
                </c:pt>
                <c:pt idx="624">
                  <c:v>41473</c:v>
                </c:pt>
                <c:pt idx="625">
                  <c:v>41474</c:v>
                </c:pt>
                <c:pt idx="626">
                  <c:v>41475</c:v>
                </c:pt>
                <c:pt idx="627">
                  <c:v>41476</c:v>
                </c:pt>
                <c:pt idx="628">
                  <c:v>41477</c:v>
                </c:pt>
                <c:pt idx="629">
                  <c:v>41478</c:v>
                </c:pt>
                <c:pt idx="630">
                  <c:v>41479</c:v>
                </c:pt>
                <c:pt idx="631">
                  <c:v>41480</c:v>
                </c:pt>
                <c:pt idx="632">
                  <c:v>41481</c:v>
                </c:pt>
                <c:pt idx="633">
                  <c:v>41482</c:v>
                </c:pt>
                <c:pt idx="634">
                  <c:v>41483</c:v>
                </c:pt>
                <c:pt idx="635">
                  <c:v>41484</c:v>
                </c:pt>
                <c:pt idx="636">
                  <c:v>41485</c:v>
                </c:pt>
                <c:pt idx="637">
                  <c:v>41486</c:v>
                </c:pt>
                <c:pt idx="638">
                  <c:v>41487</c:v>
                </c:pt>
                <c:pt idx="639">
                  <c:v>41488</c:v>
                </c:pt>
                <c:pt idx="640">
                  <c:v>41489</c:v>
                </c:pt>
                <c:pt idx="641">
                  <c:v>41490</c:v>
                </c:pt>
                <c:pt idx="642">
                  <c:v>41491</c:v>
                </c:pt>
                <c:pt idx="643">
                  <c:v>41492</c:v>
                </c:pt>
                <c:pt idx="644">
                  <c:v>41493</c:v>
                </c:pt>
                <c:pt idx="645">
                  <c:v>41494</c:v>
                </c:pt>
                <c:pt idx="646">
                  <c:v>41495</c:v>
                </c:pt>
                <c:pt idx="647">
                  <c:v>41496</c:v>
                </c:pt>
                <c:pt idx="648">
                  <c:v>41497</c:v>
                </c:pt>
                <c:pt idx="649">
                  <c:v>41498</c:v>
                </c:pt>
                <c:pt idx="650">
                  <c:v>41499</c:v>
                </c:pt>
                <c:pt idx="651">
                  <c:v>41500</c:v>
                </c:pt>
                <c:pt idx="652">
                  <c:v>41501</c:v>
                </c:pt>
                <c:pt idx="653">
                  <c:v>41502</c:v>
                </c:pt>
                <c:pt idx="654">
                  <c:v>41503</c:v>
                </c:pt>
                <c:pt idx="655">
                  <c:v>41504</c:v>
                </c:pt>
                <c:pt idx="656">
                  <c:v>41505</c:v>
                </c:pt>
                <c:pt idx="657">
                  <c:v>41506</c:v>
                </c:pt>
                <c:pt idx="658">
                  <c:v>41507</c:v>
                </c:pt>
                <c:pt idx="659">
                  <c:v>41508</c:v>
                </c:pt>
                <c:pt idx="660">
                  <c:v>41509</c:v>
                </c:pt>
                <c:pt idx="661">
                  <c:v>41510</c:v>
                </c:pt>
                <c:pt idx="662">
                  <c:v>41511</c:v>
                </c:pt>
                <c:pt idx="663">
                  <c:v>41512</c:v>
                </c:pt>
                <c:pt idx="664">
                  <c:v>41513</c:v>
                </c:pt>
                <c:pt idx="665">
                  <c:v>41514</c:v>
                </c:pt>
                <c:pt idx="666">
                  <c:v>41515</c:v>
                </c:pt>
                <c:pt idx="667">
                  <c:v>41516</c:v>
                </c:pt>
                <c:pt idx="668">
                  <c:v>41517</c:v>
                </c:pt>
                <c:pt idx="669">
                  <c:v>41518</c:v>
                </c:pt>
                <c:pt idx="670">
                  <c:v>41519</c:v>
                </c:pt>
                <c:pt idx="671">
                  <c:v>41520</c:v>
                </c:pt>
                <c:pt idx="672">
                  <c:v>41521</c:v>
                </c:pt>
                <c:pt idx="673">
                  <c:v>41522</c:v>
                </c:pt>
                <c:pt idx="674">
                  <c:v>41523</c:v>
                </c:pt>
                <c:pt idx="675">
                  <c:v>41524</c:v>
                </c:pt>
                <c:pt idx="676">
                  <c:v>41525</c:v>
                </c:pt>
                <c:pt idx="677">
                  <c:v>41526</c:v>
                </c:pt>
                <c:pt idx="678">
                  <c:v>41527</c:v>
                </c:pt>
                <c:pt idx="679">
                  <c:v>41528</c:v>
                </c:pt>
                <c:pt idx="680">
                  <c:v>41529</c:v>
                </c:pt>
                <c:pt idx="681">
                  <c:v>41530</c:v>
                </c:pt>
                <c:pt idx="682">
                  <c:v>41531</c:v>
                </c:pt>
                <c:pt idx="683">
                  <c:v>41532</c:v>
                </c:pt>
                <c:pt idx="684">
                  <c:v>41533</c:v>
                </c:pt>
                <c:pt idx="685">
                  <c:v>41534</c:v>
                </c:pt>
                <c:pt idx="686">
                  <c:v>41535</c:v>
                </c:pt>
                <c:pt idx="687">
                  <c:v>41536</c:v>
                </c:pt>
                <c:pt idx="688">
                  <c:v>41537</c:v>
                </c:pt>
                <c:pt idx="689">
                  <c:v>41538</c:v>
                </c:pt>
                <c:pt idx="690">
                  <c:v>41539</c:v>
                </c:pt>
                <c:pt idx="691">
                  <c:v>41540</c:v>
                </c:pt>
                <c:pt idx="692">
                  <c:v>41541</c:v>
                </c:pt>
                <c:pt idx="693">
                  <c:v>41542</c:v>
                </c:pt>
                <c:pt idx="694">
                  <c:v>41543</c:v>
                </c:pt>
                <c:pt idx="695">
                  <c:v>41544</c:v>
                </c:pt>
                <c:pt idx="696">
                  <c:v>41545</c:v>
                </c:pt>
                <c:pt idx="697">
                  <c:v>41546</c:v>
                </c:pt>
                <c:pt idx="698">
                  <c:v>41547</c:v>
                </c:pt>
                <c:pt idx="699">
                  <c:v>41548</c:v>
                </c:pt>
                <c:pt idx="700">
                  <c:v>41549</c:v>
                </c:pt>
                <c:pt idx="701">
                  <c:v>41550</c:v>
                </c:pt>
                <c:pt idx="702">
                  <c:v>41551</c:v>
                </c:pt>
                <c:pt idx="703">
                  <c:v>41552</c:v>
                </c:pt>
                <c:pt idx="704">
                  <c:v>41553</c:v>
                </c:pt>
                <c:pt idx="705">
                  <c:v>41554</c:v>
                </c:pt>
                <c:pt idx="706">
                  <c:v>41555</c:v>
                </c:pt>
                <c:pt idx="707">
                  <c:v>41556</c:v>
                </c:pt>
                <c:pt idx="708">
                  <c:v>41557</c:v>
                </c:pt>
                <c:pt idx="709">
                  <c:v>41558</c:v>
                </c:pt>
                <c:pt idx="710">
                  <c:v>41559</c:v>
                </c:pt>
                <c:pt idx="711">
                  <c:v>41560</c:v>
                </c:pt>
                <c:pt idx="712">
                  <c:v>41561</c:v>
                </c:pt>
                <c:pt idx="713">
                  <c:v>41562</c:v>
                </c:pt>
                <c:pt idx="714">
                  <c:v>41563</c:v>
                </c:pt>
                <c:pt idx="715">
                  <c:v>41564</c:v>
                </c:pt>
                <c:pt idx="716">
                  <c:v>41565</c:v>
                </c:pt>
                <c:pt idx="717">
                  <c:v>41566</c:v>
                </c:pt>
                <c:pt idx="718">
                  <c:v>41567</c:v>
                </c:pt>
                <c:pt idx="719">
                  <c:v>41568</c:v>
                </c:pt>
                <c:pt idx="720">
                  <c:v>41569</c:v>
                </c:pt>
                <c:pt idx="721">
                  <c:v>41570</c:v>
                </c:pt>
                <c:pt idx="722">
                  <c:v>41571</c:v>
                </c:pt>
                <c:pt idx="723">
                  <c:v>41572</c:v>
                </c:pt>
                <c:pt idx="724">
                  <c:v>41573</c:v>
                </c:pt>
                <c:pt idx="725">
                  <c:v>41574</c:v>
                </c:pt>
                <c:pt idx="726">
                  <c:v>41575</c:v>
                </c:pt>
                <c:pt idx="727">
                  <c:v>41576</c:v>
                </c:pt>
                <c:pt idx="728">
                  <c:v>41577</c:v>
                </c:pt>
                <c:pt idx="729">
                  <c:v>41578</c:v>
                </c:pt>
                <c:pt idx="730">
                  <c:v>41579</c:v>
                </c:pt>
                <c:pt idx="731">
                  <c:v>41580</c:v>
                </c:pt>
                <c:pt idx="732">
                  <c:v>41581</c:v>
                </c:pt>
                <c:pt idx="733">
                  <c:v>41582</c:v>
                </c:pt>
                <c:pt idx="734">
                  <c:v>41583</c:v>
                </c:pt>
                <c:pt idx="735">
                  <c:v>41584</c:v>
                </c:pt>
                <c:pt idx="736">
                  <c:v>41585</c:v>
                </c:pt>
                <c:pt idx="737">
                  <c:v>41586</c:v>
                </c:pt>
                <c:pt idx="738">
                  <c:v>41587</c:v>
                </c:pt>
                <c:pt idx="739">
                  <c:v>41588</c:v>
                </c:pt>
                <c:pt idx="740">
                  <c:v>41589</c:v>
                </c:pt>
                <c:pt idx="741">
                  <c:v>41590</c:v>
                </c:pt>
                <c:pt idx="742">
                  <c:v>41591</c:v>
                </c:pt>
                <c:pt idx="743">
                  <c:v>41592</c:v>
                </c:pt>
                <c:pt idx="744">
                  <c:v>41593</c:v>
                </c:pt>
                <c:pt idx="745">
                  <c:v>41594</c:v>
                </c:pt>
                <c:pt idx="746">
                  <c:v>41595</c:v>
                </c:pt>
                <c:pt idx="747">
                  <c:v>41596</c:v>
                </c:pt>
                <c:pt idx="748">
                  <c:v>41597</c:v>
                </c:pt>
                <c:pt idx="749">
                  <c:v>41598</c:v>
                </c:pt>
                <c:pt idx="750">
                  <c:v>41599</c:v>
                </c:pt>
                <c:pt idx="751">
                  <c:v>41600</c:v>
                </c:pt>
                <c:pt idx="752">
                  <c:v>41601</c:v>
                </c:pt>
                <c:pt idx="753">
                  <c:v>41602</c:v>
                </c:pt>
                <c:pt idx="754">
                  <c:v>41603</c:v>
                </c:pt>
                <c:pt idx="755">
                  <c:v>41604</c:v>
                </c:pt>
                <c:pt idx="756">
                  <c:v>41605</c:v>
                </c:pt>
                <c:pt idx="757">
                  <c:v>41606</c:v>
                </c:pt>
                <c:pt idx="758">
                  <c:v>41607</c:v>
                </c:pt>
                <c:pt idx="759">
                  <c:v>41608</c:v>
                </c:pt>
                <c:pt idx="760">
                  <c:v>41609</c:v>
                </c:pt>
                <c:pt idx="761">
                  <c:v>41610</c:v>
                </c:pt>
                <c:pt idx="762">
                  <c:v>41611</c:v>
                </c:pt>
                <c:pt idx="763">
                  <c:v>41612</c:v>
                </c:pt>
                <c:pt idx="764">
                  <c:v>41613</c:v>
                </c:pt>
                <c:pt idx="765">
                  <c:v>41614</c:v>
                </c:pt>
                <c:pt idx="766">
                  <c:v>41615</c:v>
                </c:pt>
                <c:pt idx="767">
                  <c:v>41616</c:v>
                </c:pt>
                <c:pt idx="768">
                  <c:v>41617</c:v>
                </c:pt>
                <c:pt idx="769">
                  <c:v>41618</c:v>
                </c:pt>
                <c:pt idx="770">
                  <c:v>41619</c:v>
                </c:pt>
                <c:pt idx="771">
                  <c:v>41620</c:v>
                </c:pt>
                <c:pt idx="772">
                  <c:v>41621</c:v>
                </c:pt>
                <c:pt idx="773">
                  <c:v>41622</c:v>
                </c:pt>
                <c:pt idx="774">
                  <c:v>41623</c:v>
                </c:pt>
                <c:pt idx="775">
                  <c:v>41624</c:v>
                </c:pt>
                <c:pt idx="776">
                  <c:v>41625</c:v>
                </c:pt>
                <c:pt idx="777">
                  <c:v>41626</c:v>
                </c:pt>
                <c:pt idx="778">
                  <c:v>41627</c:v>
                </c:pt>
                <c:pt idx="779">
                  <c:v>41628</c:v>
                </c:pt>
                <c:pt idx="780">
                  <c:v>41629</c:v>
                </c:pt>
                <c:pt idx="781">
                  <c:v>41630</c:v>
                </c:pt>
                <c:pt idx="782">
                  <c:v>41631</c:v>
                </c:pt>
                <c:pt idx="783">
                  <c:v>41632</c:v>
                </c:pt>
                <c:pt idx="784">
                  <c:v>41633</c:v>
                </c:pt>
                <c:pt idx="785">
                  <c:v>41634</c:v>
                </c:pt>
                <c:pt idx="786">
                  <c:v>41635</c:v>
                </c:pt>
                <c:pt idx="787">
                  <c:v>41636</c:v>
                </c:pt>
                <c:pt idx="788">
                  <c:v>41637</c:v>
                </c:pt>
                <c:pt idx="789">
                  <c:v>41638</c:v>
                </c:pt>
                <c:pt idx="790">
                  <c:v>41639</c:v>
                </c:pt>
                <c:pt idx="791">
                  <c:v>41640</c:v>
                </c:pt>
                <c:pt idx="792">
                  <c:v>41641</c:v>
                </c:pt>
                <c:pt idx="793">
                  <c:v>41642</c:v>
                </c:pt>
                <c:pt idx="794">
                  <c:v>41643</c:v>
                </c:pt>
                <c:pt idx="795">
                  <c:v>41644</c:v>
                </c:pt>
                <c:pt idx="796">
                  <c:v>41645</c:v>
                </c:pt>
                <c:pt idx="797">
                  <c:v>41646</c:v>
                </c:pt>
                <c:pt idx="798">
                  <c:v>41647</c:v>
                </c:pt>
                <c:pt idx="799">
                  <c:v>41648</c:v>
                </c:pt>
                <c:pt idx="800">
                  <c:v>41649</c:v>
                </c:pt>
                <c:pt idx="801">
                  <c:v>41650</c:v>
                </c:pt>
                <c:pt idx="802">
                  <c:v>41651</c:v>
                </c:pt>
                <c:pt idx="803">
                  <c:v>41652</c:v>
                </c:pt>
                <c:pt idx="804">
                  <c:v>41653</c:v>
                </c:pt>
                <c:pt idx="805">
                  <c:v>41654</c:v>
                </c:pt>
                <c:pt idx="806">
                  <c:v>41655</c:v>
                </c:pt>
                <c:pt idx="807">
                  <c:v>41656</c:v>
                </c:pt>
                <c:pt idx="808">
                  <c:v>41657</c:v>
                </c:pt>
                <c:pt idx="809">
                  <c:v>41658</c:v>
                </c:pt>
                <c:pt idx="810">
                  <c:v>41659</c:v>
                </c:pt>
                <c:pt idx="811">
                  <c:v>41660</c:v>
                </c:pt>
                <c:pt idx="812">
                  <c:v>41661</c:v>
                </c:pt>
                <c:pt idx="813">
                  <c:v>41662</c:v>
                </c:pt>
                <c:pt idx="814">
                  <c:v>41663</c:v>
                </c:pt>
                <c:pt idx="815">
                  <c:v>41664</c:v>
                </c:pt>
                <c:pt idx="816">
                  <c:v>41665</c:v>
                </c:pt>
                <c:pt idx="817">
                  <c:v>41666</c:v>
                </c:pt>
                <c:pt idx="818">
                  <c:v>41667</c:v>
                </c:pt>
                <c:pt idx="819">
                  <c:v>41668</c:v>
                </c:pt>
                <c:pt idx="820">
                  <c:v>41669</c:v>
                </c:pt>
                <c:pt idx="821">
                  <c:v>41670</c:v>
                </c:pt>
                <c:pt idx="822">
                  <c:v>41671</c:v>
                </c:pt>
                <c:pt idx="823">
                  <c:v>41672</c:v>
                </c:pt>
                <c:pt idx="824">
                  <c:v>41673</c:v>
                </c:pt>
                <c:pt idx="825">
                  <c:v>41674</c:v>
                </c:pt>
                <c:pt idx="826">
                  <c:v>41675</c:v>
                </c:pt>
                <c:pt idx="827">
                  <c:v>41676</c:v>
                </c:pt>
                <c:pt idx="828">
                  <c:v>41677</c:v>
                </c:pt>
                <c:pt idx="829">
                  <c:v>41678</c:v>
                </c:pt>
                <c:pt idx="830">
                  <c:v>41679</c:v>
                </c:pt>
                <c:pt idx="831">
                  <c:v>41680</c:v>
                </c:pt>
                <c:pt idx="832">
                  <c:v>41681</c:v>
                </c:pt>
                <c:pt idx="833">
                  <c:v>41682</c:v>
                </c:pt>
                <c:pt idx="834">
                  <c:v>41683</c:v>
                </c:pt>
                <c:pt idx="835">
                  <c:v>41684</c:v>
                </c:pt>
                <c:pt idx="836">
                  <c:v>41685</c:v>
                </c:pt>
                <c:pt idx="837">
                  <c:v>41686</c:v>
                </c:pt>
                <c:pt idx="838">
                  <c:v>41687</c:v>
                </c:pt>
                <c:pt idx="839">
                  <c:v>41688</c:v>
                </c:pt>
                <c:pt idx="840">
                  <c:v>41689</c:v>
                </c:pt>
                <c:pt idx="841">
                  <c:v>41690</c:v>
                </c:pt>
                <c:pt idx="842">
                  <c:v>41691</c:v>
                </c:pt>
                <c:pt idx="843">
                  <c:v>41692</c:v>
                </c:pt>
                <c:pt idx="844">
                  <c:v>41693</c:v>
                </c:pt>
                <c:pt idx="845">
                  <c:v>41694</c:v>
                </c:pt>
                <c:pt idx="846">
                  <c:v>41695</c:v>
                </c:pt>
                <c:pt idx="847">
                  <c:v>41696</c:v>
                </c:pt>
                <c:pt idx="848">
                  <c:v>41697</c:v>
                </c:pt>
                <c:pt idx="849">
                  <c:v>41698</c:v>
                </c:pt>
                <c:pt idx="850">
                  <c:v>41699</c:v>
                </c:pt>
                <c:pt idx="851">
                  <c:v>41700</c:v>
                </c:pt>
                <c:pt idx="852">
                  <c:v>41701</c:v>
                </c:pt>
                <c:pt idx="853">
                  <c:v>41702</c:v>
                </c:pt>
                <c:pt idx="854">
                  <c:v>41703</c:v>
                </c:pt>
                <c:pt idx="855">
                  <c:v>41704</c:v>
                </c:pt>
                <c:pt idx="856">
                  <c:v>41705</c:v>
                </c:pt>
                <c:pt idx="857">
                  <c:v>41706</c:v>
                </c:pt>
                <c:pt idx="858">
                  <c:v>41707</c:v>
                </c:pt>
                <c:pt idx="859">
                  <c:v>41708</c:v>
                </c:pt>
                <c:pt idx="860">
                  <c:v>41709</c:v>
                </c:pt>
                <c:pt idx="861">
                  <c:v>41710</c:v>
                </c:pt>
                <c:pt idx="862">
                  <c:v>41711</c:v>
                </c:pt>
                <c:pt idx="863">
                  <c:v>41712</c:v>
                </c:pt>
                <c:pt idx="864">
                  <c:v>41713</c:v>
                </c:pt>
                <c:pt idx="865">
                  <c:v>41714</c:v>
                </c:pt>
                <c:pt idx="866">
                  <c:v>41715</c:v>
                </c:pt>
                <c:pt idx="867">
                  <c:v>41716</c:v>
                </c:pt>
                <c:pt idx="868">
                  <c:v>41717</c:v>
                </c:pt>
                <c:pt idx="869">
                  <c:v>41718</c:v>
                </c:pt>
                <c:pt idx="870">
                  <c:v>41719</c:v>
                </c:pt>
                <c:pt idx="871">
                  <c:v>41720</c:v>
                </c:pt>
                <c:pt idx="872">
                  <c:v>41721</c:v>
                </c:pt>
                <c:pt idx="873">
                  <c:v>41722</c:v>
                </c:pt>
                <c:pt idx="874">
                  <c:v>41723</c:v>
                </c:pt>
                <c:pt idx="875">
                  <c:v>41724</c:v>
                </c:pt>
                <c:pt idx="876">
                  <c:v>41725</c:v>
                </c:pt>
                <c:pt idx="877">
                  <c:v>41726</c:v>
                </c:pt>
                <c:pt idx="878">
                  <c:v>41727</c:v>
                </c:pt>
                <c:pt idx="879">
                  <c:v>41728</c:v>
                </c:pt>
                <c:pt idx="880">
                  <c:v>41729</c:v>
                </c:pt>
                <c:pt idx="881">
                  <c:v>41730</c:v>
                </c:pt>
                <c:pt idx="882">
                  <c:v>41731</c:v>
                </c:pt>
                <c:pt idx="883">
                  <c:v>41732</c:v>
                </c:pt>
                <c:pt idx="884">
                  <c:v>41733</c:v>
                </c:pt>
                <c:pt idx="885">
                  <c:v>41734</c:v>
                </c:pt>
                <c:pt idx="886">
                  <c:v>41735</c:v>
                </c:pt>
                <c:pt idx="887">
                  <c:v>41736</c:v>
                </c:pt>
                <c:pt idx="888">
                  <c:v>41737</c:v>
                </c:pt>
                <c:pt idx="889">
                  <c:v>41738</c:v>
                </c:pt>
                <c:pt idx="890">
                  <c:v>41739</c:v>
                </c:pt>
                <c:pt idx="891">
                  <c:v>41740</c:v>
                </c:pt>
                <c:pt idx="892">
                  <c:v>41741</c:v>
                </c:pt>
                <c:pt idx="893">
                  <c:v>41742</c:v>
                </c:pt>
                <c:pt idx="894">
                  <c:v>41743</c:v>
                </c:pt>
                <c:pt idx="895">
                  <c:v>41744</c:v>
                </c:pt>
                <c:pt idx="896">
                  <c:v>41745</c:v>
                </c:pt>
                <c:pt idx="897">
                  <c:v>41746</c:v>
                </c:pt>
                <c:pt idx="898">
                  <c:v>41747</c:v>
                </c:pt>
                <c:pt idx="899">
                  <c:v>41748</c:v>
                </c:pt>
                <c:pt idx="900">
                  <c:v>41749</c:v>
                </c:pt>
                <c:pt idx="901">
                  <c:v>41750</c:v>
                </c:pt>
                <c:pt idx="902">
                  <c:v>41751</c:v>
                </c:pt>
                <c:pt idx="903">
                  <c:v>41752</c:v>
                </c:pt>
                <c:pt idx="904">
                  <c:v>41753</c:v>
                </c:pt>
                <c:pt idx="905">
                  <c:v>41754</c:v>
                </c:pt>
                <c:pt idx="906">
                  <c:v>41755</c:v>
                </c:pt>
                <c:pt idx="907">
                  <c:v>41756</c:v>
                </c:pt>
                <c:pt idx="908">
                  <c:v>41757</c:v>
                </c:pt>
                <c:pt idx="909">
                  <c:v>41758</c:v>
                </c:pt>
                <c:pt idx="910">
                  <c:v>41759</c:v>
                </c:pt>
                <c:pt idx="911">
                  <c:v>41760</c:v>
                </c:pt>
                <c:pt idx="912">
                  <c:v>41761</c:v>
                </c:pt>
                <c:pt idx="913">
                  <c:v>41762</c:v>
                </c:pt>
                <c:pt idx="914">
                  <c:v>41763</c:v>
                </c:pt>
                <c:pt idx="915">
                  <c:v>41764</c:v>
                </c:pt>
                <c:pt idx="916">
                  <c:v>41765</c:v>
                </c:pt>
                <c:pt idx="917">
                  <c:v>41766</c:v>
                </c:pt>
                <c:pt idx="918">
                  <c:v>41767</c:v>
                </c:pt>
                <c:pt idx="919">
                  <c:v>41768</c:v>
                </c:pt>
                <c:pt idx="920">
                  <c:v>41769</c:v>
                </c:pt>
                <c:pt idx="921">
                  <c:v>41770</c:v>
                </c:pt>
                <c:pt idx="922">
                  <c:v>41771</c:v>
                </c:pt>
                <c:pt idx="923">
                  <c:v>41772</c:v>
                </c:pt>
                <c:pt idx="924">
                  <c:v>41773</c:v>
                </c:pt>
                <c:pt idx="925">
                  <c:v>41774</c:v>
                </c:pt>
                <c:pt idx="926">
                  <c:v>41775</c:v>
                </c:pt>
                <c:pt idx="927">
                  <c:v>41776</c:v>
                </c:pt>
                <c:pt idx="928">
                  <c:v>41777</c:v>
                </c:pt>
                <c:pt idx="929">
                  <c:v>41778</c:v>
                </c:pt>
                <c:pt idx="930">
                  <c:v>41779</c:v>
                </c:pt>
                <c:pt idx="931">
                  <c:v>41780</c:v>
                </c:pt>
                <c:pt idx="932">
                  <c:v>41781</c:v>
                </c:pt>
                <c:pt idx="933">
                  <c:v>41782</c:v>
                </c:pt>
                <c:pt idx="934">
                  <c:v>41783</c:v>
                </c:pt>
                <c:pt idx="935">
                  <c:v>41784</c:v>
                </c:pt>
                <c:pt idx="936">
                  <c:v>41785</c:v>
                </c:pt>
                <c:pt idx="937">
                  <c:v>41786</c:v>
                </c:pt>
                <c:pt idx="938">
                  <c:v>41787</c:v>
                </c:pt>
                <c:pt idx="939">
                  <c:v>41788</c:v>
                </c:pt>
                <c:pt idx="940">
                  <c:v>41789</c:v>
                </c:pt>
                <c:pt idx="941">
                  <c:v>41790</c:v>
                </c:pt>
                <c:pt idx="942">
                  <c:v>41791</c:v>
                </c:pt>
                <c:pt idx="943">
                  <c:v>41792</c:v>
                </c:pt>
                <c:pt idx="944">
                  <c:v>41793</c:v>
                </c:pt>
                <c:pt idx="945">
                  <c:v>41794</c:v>
                </c:pt>
                <c:pt idx="946">
                  <c:v>41795</c:v>
                </c:pt>
                <c:pt idx="947">
                  <c:v>41796</c:v>
                </c:pt>
                <c:pt idx="948">
                  <c:v>41797</c:v>
                </c:pt>
                <c:pt idx="949">
                  <c:v>41798</c:v>
                </c:pt>
                <c:pt idx="950">
                  <c:v>41799</c:v>
                </c:pt>
                <c:pt idx="951">
                  <c:v>41800</c:v>
                </c:pt>
                <c:pt idx="952">
                  <c:v>41801</c:v>
                </c:pt>
                <c:pt idx="953">
                  <c:v>41802</c:v>
                </c:pt>
                <c:pt idx="954">
                  <c:v>41803</c:v>
                </c:pt>
                <c:pt idx="955">
                  <c:v>41804</c:v>
                </c:pt>
                <c:pt idx="956">
                  <c:v>41805</c:v>
                </c:pt>
                <c:pt idx="957">
                  <c:v>41806</c:v>
                </c:pt>
                <c:pt idx="958">
                  <c:v>41807</c:v>
                </c:pt>
                <c:pt idx="959">
                  <c:v>41808</c:v>
                </c:pt>
                <c:pt idx="960">
                  <c:v>41809</c:v>
                </c:pt>
                <c:pt idx="961">
                  <c:v>41810</c:v>
                </c:pt>
                <c:pt idx="962">
                  <c:v>41811</c:v>
                </c:pt>
                <c:pt idx="963">
                  <c:v>41812</c:v>
                </c:pt>
                <c:pt idx="964">
                  <c:v>41813</c:v>
                </c:pt>
                <c:pt idx="965">
                  <c:v>41814</c:v>
                </c:pt>
                <c:pt idx="966">
                  <c:v>41815</c:v>
                </c:pt>
                <c:pt idx="967">
                  <c:v>41816</c:v>
                </c:pt>
                <c:pt idx="968">
                  <c:v>41817</c:v>
                </c:pt>
                <c:pt idx="969">
                  <c:v>41818</c:v>
                </c:pt>
                <c:pt idx="970">
                  <c:v>41819</c:v>
                </c:pt>
                <c:pt idx="971">
                  <c:v>41820</c:v>
                </c:pt>
                <c:pt idx="972">
                  <c:v>41821</c:v>
                </c:pt>
                <c:pt idx="973">
                  <c:v>41822</c:v>
                </c:pt>
                <c:pt idx="974">
                  <c:v>41823</c:v>
                </c:pt>
                <c:pt idx="975">
                  <c:v>41824</c:v>
                </c:pt>
                <c:pt idx="976">
                  <c:v>41825</c:v>
                </c:pt>
                <c:pt idx="977">
                  <c:v>41826</c:v>
                </c:pt>
                <c:pt idx="978">
                  <c:v>41827</c:v>
                </c:pt>
                <c:pt idx="979">
                  <c:v>41828</c:v>
                </c:pt>
                <c:pt idx="980">
                  <c:v>41829</c:v>
                </c:pt>
                <c:pt idx="981">
                  <c:v>41830</c:v>
                </c:pt>
                <c:pt idx="982">
                  <c:v>41831</c:v>
                </c:pt>
                <c:pt idx="983">
                  <c:v>41832</c:v>
                </c:pt>
                <c:pt idx="984">
                  <c:v>41833</c:v>
                </c:pt>
                <c:pt idx="985">
                  <c:v>41834</c:v>
                </c:pt>
                <c:pt idx="986">
                  <c:v>41835</c:v>
                </c:pt>
                <c:pt idx="987">
                  <c:v>41836</c:v>
                </c:pt>
                <c:pt idx="988">
                  <c:v>41837</c:v>
                </c:pt>
                <c:pt idx="989">
                  <c:v>41838</c:v>
                </c:pt>
                <c:pt idx="990">
                  <c:v>41839</c:v>
                </c:pt>
                <c:pt idx="991">
                  <c:v>41840</c:v>
                </c:pt>
                <c:pt idx="992">
                  <c:v>41841</c:v>
                </c:pt>
                <c:pt idx="993">
                  <c:v>41842</c:v>
                </c:pt>
                <c:pt idx="994">
                  <c:v>41843</c:v>
                </c:pt>
                <c:pt idx="995">
                  <c:v>41844</c:v>
                </c:pt>
                <c:pt idx="996">
                  <c:v>41845</c:v>
                </c:pt>
                <c:pt idx="997">
                  <c:v>41846</c:v>
                </c:pt>
                <c:pt idx="998">
                  <c:v>41847</c:v>
                </c:pt>
                <c:pt idx="999">
                  <c:v>41848</c:v>
                </c:pt>
                <c:pt idx="1000">
                  <c:v>41849</c:v>
                </c:pt>
                <c:pt idx="1001">
                  <c:v>41850</c:v>
                </c:pt>
                <c:pt idx="1002">
                  <c:v>41851</c:v>
                </c:pt>
                <c:pt idx="1003">
                  <c:v>41852</c:v>
                </c:pt>
                <c:pt idx="1004">
                  <c:v>41853</c:v>
                </c:pt>
                <c:pt idx="1005">
                  <c:v>41854</c:v>
                </c:pt>
                <c:pt idx="1006">
                  <c:v>41855</c:v>
                </c:pt>
                <c:pt idx="1007">
                  <c:v>41856</c:v>
                </c:pt>
                <c:pt idx="1008">
                  <c:v>41857</c:v>
                </c:pt>
                <c:pt idx="1009">
                  <c:v>41858</c:v>
                </c:pt>
                <c:pt idx="1010">
                  <c:v>41859</c:v>
                </c:pt>
                <c:pt idx="1011">
                  <c:v>41860</c:v>
                </c:pt>
                <c:pt idx="1012">
                  <c:v>41861</c:v>
                </c:pt>
                <c:pt idx="1013">
                  <c:v>41862</c:v>
                </c:pt>
                <c:pt idx="1014">
                  <c:v>41863</c:v>
                </c:pt>
                <c:pt idx="1015">
                  <c:v>41864</c:v>
                </c:pt>
                <c:pt idx="1016">
                  <c:v>41865</c:v>
                </c:pt>
                <c:pt idx="1017">
                  <c:v>41866</c:v>
                </c:pt>
                <c:pt idx="1018">
                  <c:v>41867</c:v>
                </c:pt>
                <c:pt idx="1019">
                  <c:v>41868</c:v>
                </c:pt>
                <c:pt idx="1020">
                  <c:v>41869</c:v>
                </c:pt>
                <c:pt idx="1021">
                  <c:v>41870</c:v>
                </c:pt>
                <c:pt idx="1022">
                  <c:v>41871</c:v>
                </c:pt>
                <c:pt idx="1023">
                  <c:v>41872</c:v>
                </c:pt>
                <c:pt idx="1024">
                  <c:v>41873</c:v>
                </c:pt>
                <c:pt idx="1025">
                  <c:v>41874</c:v>
                </c:pt>
                <c:pt idx="1026">
                  <c:v>41875</c:v>
                </c:pt>
                <c:pt idx="1027">
                  <c:v>41876</c:v>
                </c:pt>
                <c:pt idx="1028">
                  <c:v>41877</c:v>
                </c:pt>
                <c:pt idx="1029">
                  <c:v>41878</c:v>
                </c:pt>
                <c:pt idx="1030">
                  <c:v>41879</c:v>
                </c:pt>
                <c:pt idx="1031">
                  <c:v>41880</c:v>
                </c:pt>
                <c:pt idx="1032">
                  <c:v>41881</c:v>
                </c:pt>
                <c:pt idx="1033">
                  <c:v>41882</c:v>
                </c:pt>
                <c:pt idx="1034">
                  <c:v>41883</c:v>
                </c:pt>
                <c:pt idx="1035">
                  <c:v>41884</c:v>
                </c:pt>
                <c:pt idx="1036">
                  <c:v>41885</c:v>
                </c:pt>
                <c:pt idx="1037">
                  <c:v>41886</c:v>
                </c:pt>
                <c:pt idx="1038">
                  <c:v>41887</c:v>
                </c:pt>
                <c:pt idx="1039">
                  <c:v>41888</c:v>
                </c:pt>
                <c:pt idx="1040">
                  <c:v>41889</c:v>
                </c:pt>
                <c:pt idx="1041">
                  <c:v>41890</c:v>
                </c:pt>
                <c:pt idx="1042">
                  <c:v>41891</c:v>
                </c:pt>
                <c:pt idx="1043">
                  <c:v>41892</c:v>
                </c:pt>
                <c:pt idx="1044">
                  <c:v>41893</c:v>
                </c:pt>
                <c:pt idx="1045">
                  <c:v>41894</c:v>
                </c:pt>
                <c:pt idx="1046">
                  <c:v>41895</c:v>
                </c:pt>
                <c:pt idx="1047">
                  <c:v>41896</c:v>
                </c:pt>
                <c:pt idx="1048">
                  <c:v>41897</c:v>
                </c:pt>
                <c:pt idx="1049">
                  <c:v>41898</c:v>
                </c:pt>
                <c:pt idx="1050">
                  <c:v>41899</c:v>
                </c:pt>
                <c:pt idx="1051">
                  <c:v>41900</c:v>
                </c:pt>
                <c:pt idx="1052">
                  <c:v>41901</c:v>
                </c:pt>
                <c:pt idx="1053">
                  <c:v>41902</c:v>
                </c:pt>
                <c:pt idx="1054">
                  <c:v>41903</c:v>
                </c:pt>
                <c:pt idx="1055">
                  <c:v>41904</c:v>
                </c:pt>
                <c:pt idx="1056">
                  <c:v>41905</c:v>
                </c:pt>
                <c:pt idx="1057">
                  <c:v>41906</c:v>
                </c:pt>
                <c:pt idx="1058">
                  <c:v>41907</c:v>
                </c:pt>
                <c:pt idx="1059">
                  <c:v>41908</c:v>
                </c:pt>
                <c:pt idx="1060">
                  <c:v>41909</c:v>
                </c:pt>
                <c:pt idx="1061">
                  <c:v>41910</c:v>
                </c:pt>
                <c:pt idx="1062">
                  <c:v>41911</c:v>
                </c:pt>
                <c:pt idx="1063">
                  <c:v>41912</c:v>
                </c:pt>
                <c:pt idx="1064">
                  <c:v>41913</c:v>
                </c:pt>
                <c:pt idx="1065">
                  <c:v>41914</c:v>
                </c:pt>
                <c:pt idx="1066">
                  <c:v>41915</c:v>
                </c:pt>
                <c:pt idx="1067">
                  <c:v>41916</c:v>
                </c:pt>
                <c:pt idx="1068">
                  <c:v>41917</c:v>
                </c:pt>
                <c:pt idx="1069">
                  <c:v>41918</c:v>
                </c:pt>
                <c:pt idx="1070">
                  <c:v>41919</c:v>
                </c:pt>
                <c:pt idx="1071">
                  <c:v>41920</c:v>
                </c:pt>
                <c:pt idx="1072">
                  <c:v>41921</c:v>
                </c:pt>
                <c:pt idx="1073">
                  <c:v>41922</c:v>
                </c:pt>
                <c:pt idx="1074">
                  <c:v>41923</c:v>
                </c:pt>
                <c:pt idx="1075">
                  <c:v>41924</c:v>
                </c:pt>
                <c:pt idx="1076">
                  <c:v>41925</c:v>
                </c:pt>
                <c:pt idx="1077">
                  <c:v>41926</c:v>
                </c:pt>
                <c:pt idx="1078">
                  <c:v>41927</c:v>
                </c:pt>
                <c:pt idx="1079">
                  <c:v>41928</c:v>
                </c:pt>
                <c:pt idx="1080">
                  <c:v>41929</c:v>
                </c:pt>
                <c:pt idx="1081">
                  <c:v>41930</c:v>
                </c:pt>
                <c:pt idx="1082">
                  <c:v>41931</c:v>
                </c:pt>
                <c:pt idx="1083">
                  <c:v>41932</c:v>
                </c:pt>
                <c:pt idx="1084">
                  <c:v>41933</c:v>
                </c:pt>
                <c:pt idx="1085">
                  <c:v>41934</c:v>
                </c:pt>
                <c:pt idx="1086">
                  <c:v>41935</c:v>
                </c:pt>
                <c:pt idx="1087">
                  <c:v>41936</c:v>
                </c:pt>
                <c:pt idx="1088">
                  <c:v>41937</c:v>
                </c:pt>
                <c:pt idx="1089">
                  <c:v>41938</c:v>
                </c:pt>
                <c:pt idx="1090">
                  <c:v>41939</c:v>
                </c:pt>
                <c:pt idx="1091">
                  <c:v>41940</c:v>
                </c:pt>
                <c:pt idx="1092">
                  <c:v>41941</c:v>
                </c:pt>
                <c:pt idx="1093">
                  <c:v>41942</c:v>
                </c:pt>
                <c:pt idx="1094">
                  <c:v>41943</c:v>
                </c:pt>
                <c:pt idx="1095">
                  <c:v>41944</c:v>
                </c:pt>
                <c:pt idx="1096">
                  <c:v>41945</c:v>
                </c:pt>
                <c:pt idx="1097">
                  <c:v>41946</c:v>
                </c:pt>
                <c:pt idx="1098">
                  <c:v>41947</c:v>
                </c:pt>
                <c:pt idx="1099">
                  <c:v>41948</c:v>
                </c:pt>
                <c:pt idx="1100">
                  <c:v>41949</c:v>
                </c:pt>
                <c:pt idx="1101">
                  <c:v>41950</c:v>
                </c:pt>
                <c:pt idx="1102">
                  <c:v>41951</c:v>
                </c:pt>
                <c:pt idx="1103">
                  <c:v>41952</c:v>
                </c:pt>
                <c:pt idx="1104">
                  <c:v>41953</c:v>
                </c:pt>
                <c:pt idx="1105">
                  <c:v>41954</c:v>
                </c:pt>
                <c:pt idx="1106">
                  <c:v>41955</c:v>
                </c:pt>
                <c:pt idx="1107">
                  <c:v>41956</c:v>
                </c:pt>
                <c:pt idx="1108">
                  <c:v>41957</c:v>
                </c:pt>
                <c:pt idx="1109">
                  <c:v>41958</c:v>
                </c:pt>
                <c:pt idx="1110">
                  <c:v>41959</c:v>
                </c:pt>
                <c:pt idx="1111">
                  <c:v>41960</c:v>
                </c:pt>
                <c:pt idx="1112">
                  <c:v>41961</c:v>
                </c:pt>
                <c:pt idx="1113">
                  <c:v>41962</c:v>
                </c:pt>
                <c:pt idx="1114">
                  <c:v>41963</c:v>
                </c:pt>
                <c:pt idx="1115">
                  <c:v>41964</c:v>
                </c:pt>
                <c:pt idx="1116">
                  <c:v>41965</c:v>
                </c:pt>
                <c:pt idx="1117">
                  <c:v>41966</c:v>
                </c:pt>
                <c:pt idx="1118">
                  <c:v>41967</c:v>
                </c:pt>
                <c:pt idx="1119">
                  <c:v>41968</c:v>
                </c:pt>
                <c:pt idx="1120">
                  <c:v>41969</c:v>
                </c:pt>
                <c:pt idx="1121">
                  <c:v>41970</c:v>
                </c:pt>
                <c:pt idx="1122">
                  <c:v>41971</c:v>
                </c:pt>
                <c:pt idx="1123">
                  <c:v>41972</c:v>
                </c:pt>
                <c:pt idx="1124">
                  <c:v>41973</c:v>
                </c:pt>
                <c:pt idx="1125">
                  <c:v>41974</c:v>
                </c:pt>
                <c:pt idx="1126">
                  <c:v>41975</c:v>
                </c:pt>
                <c:pt idx="1127">
                  <c:v>41976</c:v>
                </c:pt>
                <c:pt idx="1128">
                  <c:v>41977</c:v>
                </c:pt>
                <c:pt idx="1129">
                  <c:v>41978</c:v>
                </c:pt>
                <c:pt idx="1130">
                  <c:v>41979</c:v>
                </c:pt>
                <c:pt idx="1131">
                  <c:v>41980</c:v>
                </c:pt>
                <c:pt idx="1132">
                  <c:v>41981</c:v>
                </c:pt>
                <c:pt idx="1133">
                  <c:v>41982</c:v>
                </c:pt>
                <c:pt idx="1134">
                  <c:v>41983</c:v>
                </c:pt>
                <c:pt idx="1135">
                  <c:v>41984</c:v>
                </c:pt>
                <c:pt idx="1136">
                  <c:v>41985</c:v>
                </c:pt>
                <c:pt idx="1137">
                  <c:v>41986</c:v>
                </c:pt>
                <c:pt idx="1138">
                  <c:v>41987</c:v>
                </c:pt>
                <c:pt idx="1139">
                  <c:v>41988</c:v>
                </c:pt>
                <c:pt idx="1140">
                  <c:v>41989</c:v>
                </c:pt>
                <c:pt idx="1141">
                  <c:v>41990</c:v>
                </c:pt>
                <c:pt idx="1142">
                  <c:v>41991</c:v>
                </c:pt>
                <c:pt idx="1143">
                  <c:v>41992</c:v>
                </c:pt>
                <c:pt idx="1144">
                  <c:v>41993</c:v>
                </c:pt>
                <c:pt idx="1145">
                  <c:v>41994</c:v>
                </c:pt>
                <c:pt idx="1146">
                  <c:v>41995</c:v>
                </c:pt>
                <c:pt idx="1147">
                  <c:v>41996</c:v>
                </c:pt>
                <c:pt idx="1148">
                  <c:v>41997</c:v>
                </c:pt>
                <c:pt idx="1149">
                  <c:v>41998</c:v>
                </c:pt>
                <c:pt idx="1150">
                  <c:v>41999</c:v>
                </c:pt>
                <c:pt idx="1151">
                  <c:v>42000</c:v>
                </c:pt>
                <c:pt idx="1152">
                  <c:v>42001</c:v>
                </c:pt>
                <c:pt idx="1153">
                  <c:v>42002</c:v>
                </c:pt>
                <c:pt idx="1154">
                  <c:v>42003</c:v>
                </c:pt>
                <c:pt idx="1155">
                  <c:v>42004</c:v>
                </c:pt>
                <c:pt idx="1156">
                  <c:v>42005</c:v>
                </c:pt>
                <c:pt idx="1157">
                  <c:v>42006</c:v>
                </c:pt>
                <c:pt idx="1158">
                  <c:v>42007</c:v>
                </c:pt>
                <c:pt idx="1159">
                  <c:v>42008</c:v>
                </c:pt>
                <c:pt idx="1160">
                  <c:v>42009</c:v>
                </c:pt>
                <c:pt idx="1161">
                  <c:v>42010</c:v>
                </c:pt>
                <c:pt idx="1162">
                  <c:v>42011</c:v>
                </c:pt>
                <c:pt idx="1163">
                  <c:v>42012</c:v>
                </c:pt>
                <c:pt idx="1164">
                  <c:v>42013</c:v>
                </c:pt>
                <c:pt idx="1165">
                  <c:v>42014</c:v>
                </c:pt>
                <c:pt idx="1166">
                  <c:v>42015</c:v>
                </c:pt>
                <c:pt idx="1167">
                  <c:v>42016</c:v>
                </c:pt>
                <c:pt idx="1168">
                  <c:v>42017</c:v>
                </c:pt>
                <c:pt idx="1169">
                  <c:v>42018</c:v>
                </c:pt>
                <c:pt idx="1170">
                  <c:v>42019</c:v>
                </c:pt>
                <c:pt idx="1171">
                  <c:v>42020</c:v>
                </c:pt>
                <c:pt idx="1172">
                  <c:v>42021</c:v>
                </c:pt>
                <c:pt idx="1173">
                  <c:v>42022</c:v>
                </c:pt>
                <c:pt idx="1174">
                  <c:v>42023</c:v>
                </c:pt>
                <c:pt idx="1175">
                  <c:v>42024</c:v>
                </c:pt>
                <c:pt idx="1176">
                  <c:v>42025</c:v>
                </c:pt>
                <c:pt idx="1177">
                  <c:v>42026</c:v>
                </c:pt>
                <c:pt idx="1178">
                  <c:v>42027</c:v>
                </c:pt>
                <c:pt idx="1179">
                  <c:v>42028</c:v>
                </c:pt>
                <c:pt idx="1180">
                  <c:v>42029</c:v>
                </c:pt>
                <c:pt idx="1181">
                  <c:v>42030</c:v>
                </c:pt>
                <c:pt idx="1182">
                  <c:v>42031</c:v>
                </c:pt>
                <c:pt idx="1183">
                  <c:v>42032</c:v>
                </c:pt>
                <c:pt idx="1184">
                  <c:v>42033</c:v>
                </c:pt>
                <c:pt idx="1185">
                  <c:v>42034</c:v>
                </c:pt>
                <c:pt idx="1186">
                  <c:v>42035</c:v>
                </c:pt>
                <c:pt idx="1187">
                  <c:v>42036</c:v>
                </c:pt>
                <c:pt idx="1188">
                  <c:v>42037</c:v>
                </c:pt>
                <c:pt idx="1189">
                  <c:v>42038</c:v>
                </c:pt>
                <c:pt idx="1190">
                  <c:v>42039</c:v>
                </c:pt>
                <c:pt idx="1191">
                  <c:v>42040</c:v>
                </c:pt>
                <c:pt idx="1192">
                  <c:v>42041</c:v>
                </c:pt>
                <c:pt idx="1193">
                  <c:v>42042</c:v>
                </c:pt>
                <c:pt idx="1194">
                  <c:v>42043</c:v>
                </c:pt>
                <c:pt idx="1195">
                  <c:v>42044</c:v>
                </c:pt>
                <c:pt idx="1196">
                  <c:v>42045</c:v>
                </c:pt>
                <c:pt idx="1197">
                  <c:v>42046</c:v>
                </c:pt>
                <c:pt idx="1198">
                  <c:v>42047</c:v>
                </c:pt>
                <c:pt idx="1199">
                  <c:v>42048</c:v>
                </c:pt>
                <c:pt idx="1200">
                  <c:v>42049</c:v>
                </c:pt>
                <c:pt idx="1201">
                  <c:v>42050</c:v>
                </c:pt>
                <c:pt idx="1202">
                  <c:v>42051</c:v>
                </c:pt>
                <c:pt idx="1203">
                  <c:v>42052</c:v>
                </c:pt>
                <c:pt idx="1204">
                  <c:v>42053</c:v>
                </c:pt>
                <c:pt idx="1205">
                  <c:v>42054</c:v>
                </c:pt>
                <c:pt idx="1206">
                  <c:v>42055</c:v>
                </c:pt>
                <c:pt idx="1207">
                  <c:v>42056</c:v>
                </c:pt>
                <c:pt idx="1208">
                  <c:v>42057</c:v>
                </c:pt>
                <c:pt idx="1209">
                  <c:v>42058</c:v>
                </c:pt>
                <c:pt idx="1210">
                  <c:v>42059</c:v>
                </c:pt>
                <c:pt idx="1211">
                  <c:v>42060</c:v>
                </c:pt>
                <c:pt idx="1212">
                  <c:v>42061</c:v>
                </c:pt>
                <c:pt idx="1213">
                  <c:v>42062</c:v>
                </c:pt>
                <c:pt idx="1214">
                  <c:v>42063</c:v>
                </c:pt>
                <c:pt idx="1215">
                  <c:v>42064</c:v>
                </c:pt>
                <c:pt idx="1216">
                  <c:v>42065</c:v>
                </c:pt>
                <c:pt idx="1217">
                  <c:v>42066</c:v>
                </c:pt>
                <c:pt idx="1218">
                  <c:v>42067</c:v>
                </c:pt>
                <c:pt idx="1219">
                  <c:v>42068</c:v>
                </c:pt>
                <c:pt idx="1220">
                  <c:v>42069</c:v>
                </c:pt>
                <c:pt idx="1221">
                  <c:v>42070</c:v>
                </c:pt>
                <c:pt idx="1222">
                  <c:v>42071</c:v>
                </c:pt>
                <c:pt idx="1223">
                  <c:v>42072</c:v>
                </c:pt>
                <c:pt idx="1224">
                  <c:v>42073</c:v>
                </c:pt>
                <c:pt idx="1225">
                  <c:v>42074</c:v>
                </c:pt>
                <c:pt idx="1226">
                  <c:v>42075</c:v>
                </c:pt>
                <c:pt idx="1227">
                  <c:v>42076</c:v>
                </c:pt>
                <c:pt idx="1228">
                  <c:v>42077</c:v>
                </c:pt>
                <c:pt idx="1229">
                  <c:v>42078</c:v>
                </c:pt>
                <c:pt idx="1230">
                  <c:v>42079</c:v>
                </c:pt>
                <c:pt idx="1231">
                  <c:v>42080</c:v>
                </c:pt>
                <c:pt idx="1232">
                  <c:v>42081</c:v>
                </c:pt>
                <c:pt idx="1233">
                  <c:v>42082</c:v>
                </c:pt>
                <c:pt idx="1234">
                  <c:v>42083</c:v>
                </c:pt>
                <c:pt idx="1235">
                  <c:v>42084</c:v>
                </c:pt>
                <c:pt idx="1236">
                  <c:v>42085</c:v>
                </c:pt>
                <c:pt idx="1237">
                  <c:v>42086</c:v>
                </c:pt>
                <c:pt idx="1238">
                  <c:v>42087</c:v>
                </c:pt>
                <c:pt idx="1239">
                  <c:v>42088</c:v>
                </c:pt>
                <c:pt idx="1240">
                  <c:v>42089</c:v>
                </c:pt>
                <c:pt idx="1241">
                  <c:v>42090</c:v>
                </c:pt>
                <c:pt idx="1242">
                  <c:v>42091</c:v>
                </c:pt>
                <c:pt idx="1243">
                  <c:v>42092</c:v>
                </c:pt>
                <c:pt idx="1244">
                  <c:v>42093</c:v>
                </c:pt>
                <c:pt idx="1245">
                  <c:v>42094</c:v>
                </c:pt>
                <c:pt idx="1246">
                  <c:v>42095</c:v>
                </c:pt>
                <c:pt idx="1247">
                  <c:v>42096</c:v>
                </c:pt>
                <c:pt idx="1248">
                  <c:v>42097</c:v>
                </c:pt>
                <c:pt idx="1249">
                  <c:v>42098</c:v>
                </c:pt>
                <c:pt idx="1250">
                  <c:v>42099</c:v>
                </c:pt>
                <c:pt idx="1251">
                  <c:v>42100</c:v>
                </c:pt>
                <c:pt idx="1252">
                  <c:v>42101</c:v>
                </c:pt>
                <c:pt idx="1253">
                  <c:v>42102</c:v>
                </c:pt>
                <c:pt idx="1254">
                  <c:v>42103</c:v>
                </c:pt>
                <c:pt idx="1255">
                  <c:v>42104</c:v>
                </c:pt>
                <c:pt idx="1256">
                  <c:v>42105</c:v>
                </c:pt>
                <c:pt idx="1257">
                  <c:v>42106</c:v>
                </c:pt>
                <c:pt idx="1258">
                  <c:v>42107</c:v>
                </c:pt>
                <c:pt idx="1259">
                  <c:v>42108</c:v>
                </c:pt>
                <c:pt idx="1260">
                  <c:v>42109</c:v>
                </c:pt>
                <c:pt idx="1261">
                  <c:v>42110</c:v>
                </c:pt>
                <c:pt idx="1262">
                  <c:v>42111</c:v>
                </c:pt>
                <c:pt idx="1263">
                  <c:v>42112</c:v>
                </c:pt>
                <c:pt idx="1264">
                  <c:v>42113</c:v>
                </c:pt>
                <c:pt idx="1265">
                  <c:v>42114</c:v>
                </c:pt>
                <c:pt idx="1266">
                  <c:v>42115</c:v>
                </c:pt>
                <c:pt idx="1267">
                  <c:v>42116</c:v>
                </c:pt>
                <c:pt idx="1268">
                  <c:v>42117</c:v>
                </c:pt>
                <c:pt idx="1269">
                  <c:v>42118</c:v>
                </c:pt>
                <c:pt idx="1270">
                  <c:v>42119</c:v>
                </c:pt>
                <c:pt idx="1271">
                  <c:v>42120</c:v>
                </c:pt>
                <c:pt idx="1272">
                  <c:v>42121</c:v>
                </c:pt>
                <c:pt idx="1273">
                  <c:v>42122</c:v>
                </c:pt>
                <c:pt idx="1274">
                  <c:v>42123</c:v>
                </c:pt>
                <c:pt idx="1275">
                  <c:v>42124</c:v>
                </c:pt>
                <c:pt idx="1276">
                  <c:v>42125</c:v>
                </c:pt>
                <c:pt idx="1277">
                  <c:v>42126</c:v>
                </c:pt>
                <c:pt idx="1278">
                  <c:v>42127</c:v>
                </c:pt>
                <c:pt idx="1279">
                  <c:v>42128</c:v>
                </c:pt>
                <c:pt idx="1280">
                  <c:v>42129</c:v>
                </c:pt>
                <c:pt idx="1281">
                  <c:v>42130</c:v>
                </c:pt>
                <c:pt idx="1282">
                  <c:v>42131</c:v>
                </c:pt>
                <c:pt idx="1283">
                  <c:v>42132</c:v>
                </c:pt>
                <c:pt idx="1284">
                  <c:v>42133</c:v>
                </c:pt>
                <c:pt idx="1285">
                  <c:v>42134</c:v>
                </c:pt>
                <c:pt idx="1286">
                  <c:v>42135</c:v>
                </c:pt>
                <c:pt idx="1287">
                  <c:v>42136</c:v>
                </c:pt>
                <c:pt idx="1288">
                  <c:v>42137</c:v>
                </c:pt>
                <c:pt idx="1289">
                  <c:v>42138</c:v>
                </c:pt>
                <c:pt idx="1290">
                  <c:v>42139</c:v>
                </c:pt>
                <c:pt idx="1291">
                  <c:v>42140</c:v>
                </c:pt>
                <c:pt idx="1292">
                  <c:v>42141</c:v>
                </c:pt>
                <c:pt idx="1293">
                  <c:v>42142</c:v>
                </c:pt>
                <c:pt idx="1294">
                  <c:v>42143</c:v>
                </c:pt>
                <c:pt idx="1295">
                  <c:v>42144</c:v>
                </c:pt>
                <c:pt idx="1296">
                  <c:v>42145</c:v>
                </c:pt>
                <c:pt idx="1297">
                  <c:v>42146</c:v>
                </c:pt>
                <c:pt idx="1298">
                  <c:v>42147</c:v>
                </c:pt>
                <c:pt idx="1299">
                  <c:v>42148</c:v>
                </c:pt>
                <c:pt idx="1300">
                  <c:v>42149</c:v>
                </c:pt>
                <c:pt idx="1301">
                  <c:v>42150</c:v>
                </c:pt>
                <c:pt idx="1302">
                  <c:v>42151</c:v>
                </c:pt>
                <c:pt idx="1303">
                  <c:v>42152</c:v>
                </c:pt>
                <c:pt idx="1304">
                  <c:v>42153</c:v>
                </c:pt>
                <c:pt idx="1305">
                  <c:v>42154</c:v>
                </c:pt>
                <c:pt idx="1306">
                  <c:v>42155</c:v>
                </c:pt>
                <c:pt idx="1307">
                  <c:v>42156</c:v>
                </c:pt>
                <c:pt idx="1308">
                  <c:v>42157</c:v>
                </c:pt>
                <c:pt idx="1309">
                  <c:v>42158</c:v>
                </c:pt>
                <c:pt idx="1310">
                  <c:v>42159</c:v>
                </c:pt>
                <c:pt idx="1311">
                  <c:v>42160</c:v>
                </c:pt>
                <c:pt idx="1312">
                  <c:v>42161</c:v>
                </c:pt>
                <c:pt idx="1313">
                  <c:v>42162</c:v>
                </c:pt>
                <c:pt idx="1314">
                  <c:v>42163</c:v>
                </c:pt>
                <c:pt idx="1315">
                  <c:v>42164</c:v>
                </c:pt>
                <c:pt idx="1316">
                  <c:v>42165</c:v>
                </c:pt>
                <c:pt idx="1317">
                  <c:v>42166</c:v>
                </c:pt>
                <c:pt idx="1318">
                  <c:v>42167</c:v>
                </c:pt>
                <c:pt idx="1319">
                  <c:v>42168</c:v>
                </c:pt>
                <c:pt idx="1320">
                  <c:v>42169</c:v>
                </c:pt>
                <c:pt idx="1321">
                  <c:v>42170</c:v>
                </c:pt>
                <c:pt idx="1322">
                  <c:v>42171</c:v>
                </c:pt>
                <c:pt idx="1323">
                  <c:v>42172</c:v>
                </c:pt>
                <c:pt idx="1324">
                  <c:v>42173</c:v>
                </c:pt>
                <c:pt idx="1325">
                  <c:v>42174</c:v>
                </c:pt>
                <c:pt idx="1326">
                  <c:v>42175</c:v>
                </c:pt>
                <c:pt idx="1327">
                  <c:v>42176</c:v>
                </c:pt>
                <c:pt idx="1328">
                  <c:v>42177</c:v>
                </c:pt>
                <c:pt idx="1329">
                  <c:v>42178</c:v>
                </c:pt>
                <c:pt idx="1330">
                  <c:v>42179</c:v>
                </c:pt>
                <c:pt idx="1331">
                  <c:v>42180</c:v>
                </c:pt>
                <c:pt idx="1332">
                  <c:v>42181</c:v>
                </c:pt>
                <c:pt idx="1333">
                  <c:v>42182</c:v>
                </c:pt>
                <c:pt idx="1334">
                  <c:v>42183</c:v>
                </c:pt>
                <c:pt idx="1335">
                  <c:v>42184</c:v>
                </c:pt>
                <c:pt idx="1336">
                  <c:v>42185</c:v>
                </c:pt>
                <c:pt idx="1337">
                  <c:v>42186</c:v>
                </c:pt>
                <c:pt idx="1338">
                  <c:v>42187</c:v>
                </c:pt>
                <c:pt idx="1339">
                  <c:v>42188</c:v>
                </c:pt>
                <c:pt idx="1340">
                  <c:v>42189</c:v>
                </c:pt>
                <c:pt idx="1341">
                  <c:v>42190</c:v>
                </c:pt>
                <c:pt idx="1342">
                  <c:v>42191</c:v>
                </c:pt>
                <c:pt idx="1343">
                  <c:v>42192</c:v>
                </c:pt>
                <c:pt idx="1344">
                  <c:v>42193</c:v>
                </c:pt>
                <c:pt idx="1345">
                  <c:v>42194</c:v>
                </c:pt>
                <c:pt idx="1346">
                  <c:v>42195</c:v>
                </c:pt>
                <c:pt idx="1347">
                  <c:v>42196</c:v>
                </c:pt>
                <c:pt idx="1348">
                  <c:v>42197</c:v>
                </c:pt>
                <c:pt idx="1349">
                  <c:v>42198</c:v>
                </c:pt>
                <c:pt idx="1350">
                  <c:v>42199</c:v>
                </c:pt>
                <c:pt idx="1351">
                  <c:v>42200</c:v>
                </c:pt>
                <c:pt idx="1352">
                  <c:v>42201</c:v>
                </c:pt>
                <c:pt idx="1353">
                  <c:v>42202</c:v>
                </c:pt>
                <c:pt idx="1354">
                  <c:v>42203</c:v>
                </c:pt>
                <c:pt idx="1355">
                  <c:v>42204</c:v>
                </c:pt>
                <c:pt idx="1356">
                  <c:v>42205</c:v>
                </c:pt>
                <c:pt idx="1357">
                  <c:v>42206</c:v>
                </c:pt>
                <c:pt idx="1358">
                  <c:v>42207</c:v>
                </c:pt>
                <c:pt idx="1359">
                  <c:v>42208</c:v>
                </c:pt>
                <c:pt idx="1360">
                  <c:v>42209</c:v>
                </c:pt>
                <c:pt idx="1361">
                  <c:v>42210</c:v>
                </c:pt>
                <c:pt idx="1362">
                  <c:v>42211</c:v>
                </c:pt>
                <c:pt idx="1363">
                  <c:v>42212</c:v>
                </c:pt>
                <c:pt idx="1364">
                  <c:v>42213</c:v>
                </c:pt>
                <c:pt idx="1365">
                  <c:v>42214</c:v>
                </c:pt>
                <c:pt idx="1366">
                  <c:v>42215</c:v>
                </c:pt>
                <c:pt idx="1367">
                  <c:v>42216</c:v>
                </c:pt>
                <c:pt idx="1368">
                  <c:v>42217</c:v>
                </c:pt>
                <c:pt idx="1369">
                  <c:v>42218</c:v>
                </c:pt>
                <c:pt idx="1370">
                  <c:v>42219</c:v>
                </c:pt>
                <c:pt idx="1371">
                  <c:v>42220</c:v>
                </c:pt>
                <c:pt idx="1372">
                  <c:v>42221</c:v>
                </c:pt>
                <c:pt idx="1373">
                  <c:v>42222</c:v>
                </c:pt>
                <c:pt idx="1374">
                  <c:v>42223</c:v>
                </c:pt>
                <c:pt idx="1375">
                  <c:v>42224</c:v>
                </c:pt>
                <c:pt idx="1376">
                  <c:v>42225</c:v>
                </c:pt>
                <c:pt idx="1377">
                  <c:v>42226</c:v>
                </c:pt>
                <c:pt idx="1378">
                  <c:v>42227</c:v>
                </c:pt>
                <c:pt idx="1379">
                  <c:v>42228</c:v>
                </c:pt>
                <c:pt idx="1380">
                  <c:v>42229</c:v>
                </c:pt>
                <c:pt idx="1381">
                  <c:v>42230</c:v>
                </c:pt>
                <c:pt idx="1382">
                  <c:v>42231</c:v>
                </c:pt>
                <c:pt idx="1383">
                  <c:v>42232</c:v>
                </c:pt>
                <c:pt idx="1384">
                  <c:v>42233</c:v>
                </c:pt>
                <c:pt idx="1385">
                  <c:v>42234</c:v>
                </c:pt>
                <c:pt idx="1386">
                  <c:v>42235</c:v>
                </c:pt>
                <c:pt idx="1387">
                  <c:v>42236</c:v>
                </c:pt>
                <c:pt idx="1388">
                  <c:v>42237</c:v>
                </c:pt>
                <c:pt idx="1389">
                  <c:v>42238</c:v>
                </c:pt>
                <c:pt idx="1390">
                  <c:v>42239</c:v>
                </c:pt>
                <c:pt idx="1391">
                  <c:v>42240</c:v>
                </c:pt>
                <c:pt idx="1392">
                  <c:v>42241</c:v>
                </c:pt>
                <c:pt idx="1393">
                  <c:v>42242</c:v>
                </c:pt>
                <c:pt idx="1394">
                  <c:v>42243</c:v>
                </c:pt>
                <c:pt idx="1395">
                  <c:v>42244</c:v>
                </c:pt>
                <c:pt idx="1396">
                  <c:v>42245</c:v>
                </c:pt>
                <c:pt idx="1397">
                  <c:v>42246</c:v>
                </c:pt>
                <c:pt idx="1398">
                  <c:v>42247</c:v>
                </c:pt>
                <c:pt idx="1399">
                  <c:v>42248</c:v>
                </c:pt>
                <c:pt idx="1400">
                  <c:v>42249</c:v>
                </c:pt>
                <c:pt idx="1401">
                  <c:v>42250</c:v>
                </c:pt>
                <c:pt idx="1402">
                  <c:v>42251</c:v>
                </c:pt>
                <c:pt idx="1403">
                  <c:v>42252</c:v>
                </c:pt>
                <c:pt idx="1404">
                  <c:v>42253</c:v>
                </c:pt>
                <c:pt idx="1405">
                  <c:v>42254</c:v>
                </c:pt>
                <c:pt idx="1406">
                  <c:v>42255</c:v>
                </c:pt>
                <c:pt idx="1407">
                  <c:v>42256</c:v>
                </c:pt>
                <c:pt idx="1408">
                  <c:v>42257</c:v>
                </c:pt>
                <c:pt idx="1409">
                  <c:v>42258</c:v>
                </c:pt>
                <c:pt idx="1410">
                  <c:v>42259</c:v>
                </c:pt>
                <c:pt idx="1411">
                  <c:v>42260</c:v>
                </c:pt>
                <c:pt idx="1412">
                  <c:v>42261</c:v>
                </c:pt>
                <c:pt idx="1413">
                  <c:v>42262</c:v>
                </c:pt>
                <c:pt idx="1414">
                  <c:v>42263</c:v>
                </c:pt>
                <c:pt idx="1415">
                  <c:v>42264</c:v>
                </c:pt>
                <c:pt idx="1416">
                  <c:v>42265</c:v>
                </c:pt>
                <c:pt idx="1417">
                  <c:v>42266</c:v>
                </c:pt>
                <c:pt idx="1418">
                  <c:v>42267</c:v>
                </c:pt>
                <c:pt idx="1419">
                  <c:v>42268</c:v>
                </c:pt>
                <c:pt idx="1420">
                  <c:v>42269</c:v>
                </c:pt>
                <c:pt idx="1421">
                  <c:v>42270</c:v>
                </c:pt>
                <c:pt idx="1422">
                  <c:v>42271</c:v>
                </c:pt>
                <c:pt idx="1423">
                  <c:v>42272</c:v>
                </c:pt>
                <c:pt idx="1424">
                  <c:v>42273</c:v>
                </c:pt>
                <c:pt idx="1425">
                  <c:v>42274</c:v>
                </c:pt>
                <c:pt idx="1426">
                  <c:v>42275</c:v>
                </c:pt>
                <c:pt idx="1427">
                  <c:v>42276</c:v>
                </c:pt>
                <c:pt idx="1428">
                  <c:v>42277</c:v>
                </c:pt>
                <c:pt idx="1429">
                  <c:v>42278</c:v>
                </c:pt>
                <c:pt idx="1430">
                  <c:v>42279</c:v>
                </c:pt>
                <c:pt idx="1431">
                  <c:v>42280</c:v>
                </c:pt>
                <c:pt idx="1432">
                  <c:v>42281</c:v>
                </c:pt>
                <c:pt idx="1433">
                  <c:v>42282</c:v>
                </c:pt>
                <c:pt idx="1434">
                  <c:v>42283</c:v>
                </c:pt>
                <c:pt idx="1435">
                  <c:v>42284</c:v>
                </c:pt>
                <c:pt idx="1436">
                  <c:v>42285</c:v>
                </c:pt>
                <c:pt idx="1437">
                  <c:v>42286</c:v>
                </c:pt>
                <c:pt idx="1438">
                  <c:v>42287</c:v>
                </c:pt>
                <c:pt idx="1439">
                  <c:v>42288</c:v>
                </c:pt>
                <c:pt idx="1440">
                  <c:v>42289</c:v>
                </c:pt>
                <c:pt idx="1441">
                  <c:v>42290</c:v>
                </c:pt>
                <c:pt idx="1442">
                  <c:v>42291</c:v>
                </c:pt>
                <c:pt idx="1443">
                  <c:v>42292</c:v>
                </c:pt>
                <c:pt idx="1444">
                  <c:v>42293</c:v>
                </c:pt>
                <c:pt idx="1445">
                  <c:v>42294</c:v>
                </c:pt>
                <c:pt idx="1446">
                  <c:v>42295</c:v>
                </c:pt>
                <c:pt idx="1447">
                  <c:v>42296</c:v>
                </c:pt>
                <c:pt idx="1448">
                  <c:v>42297</c:v>
                </c:pt>
                <c:pt idx="1449">
                  <c:v>42298</c:v>
                </c:pt>
                <c:pt idx="1450">
                  <c:v>42299</c:v>
                </c:pt>
                <c:pt idx="1451">
                  <c:v>42300</c:v>
                </c:pt>
                <c:pt idx="1452">
                  <c:v>42301</c:v>
                </c:pt>
                <c:pt idx="1453">
                  <c:v>42302</c:v>
                </c:pt>
                <c:pt idx="1454">
                  <c:v>42303</c:v>
                </c:pt>
                <c:pt idx="1455">
                  <c:v>42304</c:v>
                </c:pt>
                <c:pt idx="1456">
                  <c:v>42305</c:v>
                </c:pt>
                <c:pt idx="1457">
                  <c:v>42306</c:v>
                </c:pt>
                <c:pt idx="1458">
                  <c:v>42307</c:v>
                </c:pt>
                <c:pt idx="1459">
                  <c:v>42308</c:v>
                </c:pt>
                <c:pt idx="1460">
                  <c:v>42309</c:v>
                </c:pt>
                <c:pt idx="1461">
                  <c:v>42310</c:v>
                </c:pt>
                <c:pt idx="1462">
                  <c:v>42311</c:v>
                </c:pt>
                <c:pt idx="1463">
                  <c:v>42312</c:v>
                </c:pt>
                <c:pt idx="1464">
                  <c:v>42313</c:v>
                </c:pt>
                <c:pt idx="1465">
                  <c:v>42314</c:v>
                </c:pt>
                <c:pt idx="1466">
                  <c:v>42315</c:v>
                </c:pt>
                <c:pt idx="1467">
                  <c:v>42316</c:v>
                </c:pt>
                <c:pt idx="1468">
                  <c:v>42317</c:v>
                </c:pt>
                <c:pt idx="1469">
                  <c:v>42318</c:v>
                </c:pt>
                <c:pt idx="1470">
                  <c:v>42319</c:v>
                </c:pt>
                <c:pt idx="1471">
                  <c:v>42320</c:v>
                </c:pt>
                <c:pt idx="1472">
                  <c:v>42321</c:v>
                </c:pt>
                <c:pt idx="1473">
                  <c:v>42322</c:v>
                </c:pt>
                <c:pt idx="1474">
                  <c:v>42323</c:v>
                </c:pt>
                <c:pt idx="1475">
                  <c:v>42324</c:v>
                </c:pt>
                <c:pt idx="1476">
                  <c:v>42325</c:v>
                </c:pt>
                <c:pt idx="1477">
                  <c:v>42326</c:v>
                </c:pt>
                <c:pt idx="1478">
                  <c:v>42327</c:v>
                </c:pt>
                <c:pt idx="1479">
                  <c:v>42328</c:v>
                </c:pt>
                <c:pt idx="1480">
                  <c:v>42329</c:v>
                </c:pt>
                <c:pt idx="1481">
                  <c:v>42330</c:v>
                </c:pt>
                <c:pt idx="1482">
                  <c:v>42331</c:v>
                </c:pt>
                <c:pt idx="1483">
                  <c:v>42332</c:v>
                </c:pt>
                <c:pt idx="1484">
                  <c:v>42333</c:v>
                </c:pt>
                <c:pt idx="1485">
                  <c:v>42334</c:v>
                </c:pt>
                <c:pt idx="1486">
                  <c:v>42335</c:v>
                </c:pt>
                <c:pt idx="1487">
                  <c:v>42336</c:v>
                </c:pt>
                <c:pt idx="1488">
                  <c:v>42337</c:v>
                </c:pt>
                <c:pt idx="1489">
                  <c:v>42338</c:v>
                </c:pt>
                <c:pt idx="1490">
                  <c:v>42339</c:v>
                </c:pt>
                <c:pt idx="1491">
                  <c:v>42340</c:v>
                </c:pt>
                <c:pt idx="1492">
                  <c:v>42341</c:v>
                </c:pt>
                <c:pt idx="1493">
                  <c:v>42342</c:v>
                </c:pt>
                <c:pt idx="1494">
                  <c:v>42343</c:v>
                </c:pt>
                <c:pt idx="1495">
                  <c:v>42344</c:v>
                </c:pt>
                <c:pt idx="1496">
                  <c:v>42345</c:v>
                </c:pt>
                <c:pt idx="1497">
                  <c:v>42346</c:v>
                </c:pt>
                <c:pt idx="1498">
                  <c:v>42347</c:v>
                </c:pt>
                <c:pt idx="1499">
                  <c:v>42348</c:v>
                </c:pt>
                <c:pt idx="1500">
                  <c:v>42349</c:v>
                </c:pt>
                <c:pt idx="1501">
                  <c:v>42350</c:v>
                </c:pt>
                <c:pt idx="1502">
                  <c:v>42351</c:v>
                </c:pt>
                <c:pt idx="1503">
                  <c:v>42352</c:v>
                </c:pt>
                <c:pt idx="1504">
                  <c:v>42353</c:v>
                </c:pt>
                <c:pt idx="1505">
                  <c:v>42354</c:v>
                </c:pt>
                <c:pt idx="1506">
                  <c:v>42355</c:v>
                </c:pt>
                <c:pt idx="1507">
                  <c:v>42356</c:v>
                </c:pt>
                <c:pt idx="1508">
                  <c:v>42357</c:v>
                </c:pt>
                <c:pt idx="1509">
                  <c:v>42358</c:v>
                </c:pt>
                <c:pt idx="1510">
                  <c:v>42359</c:v>
                </c:pt>
                <c:pt idx="1511">
                  <c:v>42360</c:v>
                </c:pt>
                <c:pt idx="1512">
                  <c:v>42361</c:v>
                </c:pt>
                <c:pt idx="1513">
                  <c:v>42362</c:v>
                </c:pt>
                <c:pt idx="1514">
                  <c:v>42363</c:v>
                </c:pt>
                <c:pt idx="1515">
                  <c:v>42364</c:v>
                </c:pt>
                <c:pt idx="1516">
                  <c:v>42365</c:v>
                </c:pt>
                <c:pt idx="1517">
                  <c:v>42366</c:v>
                </c:pt>
                <c:pt idx="1518">
                  <c:v>42367</c:v>
                </c:pt>
                <c:pt idx="1519">
                  <c:v>42368</c:v>
                </c:pt>
                <c:pt idx="1520">
                  <c:v>42369</c:v>
                </c:pt>
                <c:pt idx="1521">
                  <c:v>42370</c:v>
                </c:pt>
                <c:pt idx="1522">
                  <c:v>42371</c:v>
                </c:pt>
                <c:pt idx="1523">
                  <c:v>42372</c:v>
                </c:pt>
                <c:pt idx="1524">
                  <c:v>42373</c:v>
                </c:pt>
                <c:pt idx="1525">
                  <c:v>42374</c:v>
                </c:pt>
                <c:pt idx="1526">
                  <c:v>42375</c:v>
                </c:pt>
                <c:pt idx="1527">
                  <c:v>42376</c:v>
                </c:pt>
                <c:pt idx="1528">
                  <c:v>42377</c:v>
                </c:pt>
                <c:pt idx="1529">
                  <c:v>42378</c:v>
                </c:pt>
                <c:pt idx="1530">
                  <c:v>42379</c:v>
                </c:pt>
                <c:pt idx="1531">
                  <c:v>42380</c:v>
                </c:pt>
                <c:pt idx="1532">
                  <c:v>42381</c:v>
                </c:pt>
                <c:pt idx="1533">
                  <c:v>42382</c:v>
                </c:pt>
                <c:pt idx="1534">
                  <c:v>42383</c:v>
                </c:pt>
                <c:pt idx="1535">
                  <c:v>42384</c:v>
                </c:pt>
                <c:pt idx="1536">
                  <c:v>42385</c:v>
                </c:pt>
                <c:pt idx="1537">
                  <c:v>42386</c:v>
                </c:pt>
                <c:pt idx="1538">
                  <c:v>42387</c:v>
                </c:pt>
                <c:pt idx="1539">
                  <c:v>42388</c:v>
                </c:pt>
                <c:pt idx="1540">
                  <c:v>42389</c:v>
                </c:pt>
                <c:pt idx="1541">
                  <c:v>42390</c:v>
                </c:pt>
                <c:pt idx="1542">
                  <c:v>42391</c:v>
                </c:pt>
                <c:pt idx="1543">
                  <c:v>42392</c:v>
                </c:pt>
                <c:pt idx="1544">
                  <c:v>42393</c:v>
                </c:pt>
                <c:pt idx="1545">
                  <c:v>42394</c:v>
                </c:pt>
                <c:pt idx="1546">
                  <c:v>42395</c:v>
                </c:pt>
                <c:pt idx="1547">
                  <c:v>42396</c:v>
                </c:pt>
                <c:pt idx="1548">
                  <c:v>42397</c:v>
                </c:pt>
                <c:pt idx="1549">
                  <c:v>42398</c:v>
                </c:pt>
                <c:pt idx="1550">
                  <c:v>42399</c:v>
                </c:pt>
                <c:pt idx="1551">
                  <c:v>42400</c:v>
                </c:pt>
                <c:pt idx="1552">
                  <c:v>42401</c:v>
                </c:pt>
                <c:pt idx="1553">
                  <c:v>42402</c:v>
                </c:pt>
                <c:pt idx="1554">
                  <c:v>42403</c:v>
                </c:pt>
                <c:pt idx="1555">
                  <c:v>42404</c:v>
                </c:pt>
                <c:pt idx="1556">
                  <c:v>42405</c:v>
                </c:pt>
                <c:pt idx="1557">
                  <c:v>42406</c:v>
                </c:pt>
                <c:pt idx="1558">
                  <c:v>42407</c:v>
                </c:pt>
                <c:pt idx="1559">
                  <c:v>42408</c:v>
                </c:pt>
                <c:pt idx="1560">
                  <c:v>42409</c:v>
                </c:pt>
                <c:pt idx="1561">
                  <c:v>42410</c:v>
                </c:pt>
                <c:pt idx="1562">
                  <c:v>42411</c:v>
                </c:pt>
                <c:pt idx="1563">
                  <c:v>42412</c:v>
                </c:pt>
                <c:pt idx="1564">
                  <c:v>42413</c:v>
                </c:pt>
                <c:pt idx="1565">
                  <c:v>42414</c:v>
                </c:pt>
                <c:pt idx="1566">
                  <c:v>42415</c:v>
                </c:pt>
                <c:pt idx="1567">
                  <c:v>42416</c:v>
                </c:pt>
                <c:pt idx="1568">
                  <c:v>42417</c:v>
                </c:pt>
                <c:pt idx="1569">
                  <c:v>42418</c:v>
                </c:pt>
                <c:pt idx="1570">
                  <c:v>42419</c:v>
                </c:pt>
                <c:pt idx="1571">
                  <c:v>42420</c:v>
                </c:pt>
                <c:pt idx="1572">
                  <c:v>42421</c:v>
                </c:pt>
                <c:pt idx="1573">
                  <c:v>42422</c:v>
                </c:pt>
                <c:pt idx="1574">
                  <c:v>42423</c:v>
                </c:pt>
                <c:pt idx="1575">
                  <c:v>42424</c:v>
                </c:pt>
                <c:pt idx="1576">
                  <c:v>42425</c:v>
                </c:pt>
                <c:pt idx="1577">
                  <c:v>42426</c:v>
                </c:pt>
                <c:pt idx="1578">
                  <c:v>42427</c:v>
                </c:pt>
                <c:pt idx="1579">
                  <c:v>42428</c:v>
                </c:pt>
                <c:pt idx="1580">
                  <c:v>42429</c:v>
                </c:pt>
                <c:pt idx="1581">
                  <c:v>42430</c:v>
                </c:pt>
                <c:pt idx="1582">
                  <c:v>42431</c:v>
                </c:pt>
                <c:pt idx="1583">
                  <c:v>42432</c:v>
                </c:pt>
                <c:pt idx="1584">
                  <c:v>42433</c:v>
                </c:pt>
                <c:pt idx="1585">
                  <c:v>42434</c:v>
                </c:pt>
                <c:pt idx="1586">
                  <c:v>42435</c:v>
                </c:pt>
                <c:pt idx="1587">
                  <c:v>42436</c:v>
                </c:pt>
                <c:pt idx="1588">
                  <c:v>42437</c:v>
                </c:pt>
                <c:pt idx="1589">
                  <c:v>42438</c:v>
                </c:pt>
                <c:pt idx="1590">
                  <c:v>42439</c:v>
                </c:pt>
                <c:pt idx="1591">
                  <c:v>42440</c:v>
                </c:pt>
                <c:pt idx="1592">
                  <c:v>42441</c:v>
                </c:pt>
                <c:pt idx="1593">
                  <c:v>42442</c:v>
                </c:pt>
                <c:pt idx="1594">
                  <c:v>42443</c:v>
                </c:pt>
                <c:pt idx="1595">
                  <c:v>42444</c:v>
                </c:pt>
                <c:pt idx="1596">
                  <c:v>42445</c:v>
                </c:pt>
                <c:pt idx="1597">
                  <c:v>42446</c:v>
                </c:pt>
                <c:pt idx="1598">
                  <c:v>42447</c:v>
                </c:pt>
                <c:pt idx="1599">
                  <c:v>42448</c:v>
                </c:pt>
                <c:pt idx="1600">
                  <c:v>42449</c:v>
                </c:pt>
                <c:pt idx="1601">
                  <c:v>42450</c:v>
                </c:pt>
                <c:pt idx="1602">
                  <c:v>42451</c:v>
                </c:pt>
                <c:pt idx="1603">
                  <c:v>42452</c:v>
                </c:pt>
                <c:pt idx="1604">
                  <c:v>42453</c:v>
                </c:pt>
                <c:pt idx="1605">
                  <c:v>42454</c:v>
                </c:pt>
                <c:pt idx="1606">
                  <c:v>42455</c:v>
                </c:pt>
                <c:pt idx="1607">
                  <c:v>42456</c:v>
                </c:pt>
                <c:pt idx="1608">
                  <c:v>42457</c:v>
                </c:pt>
                <c:pt idx="1609">
                  <c:v>42458</c:v>
                </c:pt>
                <c:pt idx="1610">
                  <c:v>42459</c:v>
                </c:pt>
                <c:pt idx="1611">
                  <c:v>42460</c:v>
                </c:pt>
                <c:pt idx="1612">
                  <c:v>42461</c:v>
                </c:pt>
                <c:pt idx="1613">
                  <c:v>42462</c:v>
                </c:pt>
                <c:pt idx="1614">
                  <c:v>42463</c:v>
                </c:pt>
                <c:pt idx="1615">
                  <c:v>42464</c:v>
                </c:pt>
                <c:pt idx="1616">
                  <c:v>42465</c:v>
                </c:pt>
                <c:pt idx="1617">
                  <c:v>42466</c:v>
                </c:pt>
                <c:pt idx="1618">
                  <c:v>42467</c:v>
                </c:pt>
                <c:pt idx="1619">
                  <c:v>42468</c:v>
                </c:pt>
                <c:pt idx="1620">
                  <c:v>42469</c:v>
                </c:pt>
                <c:pt idx="1621">
                  <c:v>42470</c:v>
                </c:pt>
                <c:pt idx="1622">
                  <c:v>42471</c:v>
                </c:pt>
                <c:pt idx="1623">
                  <c:v>42472</c:v>
                </c:pt>
                <c:pt idx="1624">
                  <c:v>42473</c:v>
                </c:pt>
                <c:pt idx="1625">
                  <c:v>42474</c:v>
                </c:pt>
                <c:pt idx="1626">
                  <c:v>42475</c:v>
                </c:pt>
                <c:pt idx="1627">
                  <c:v>42476</c:v>
                </c:pt>
                <c:pt idx="1628">
                  <c:v>42477</c:v>
                </c:pt>
                <c:pt idx="1629">
                  <c:v>42478</c:v>
                </c:pt>
                <c:pt idx="1630">
                  <c:v>42479</c:v>
                </c:pt>
                <c:pt idx="1631">
                  <c:v>42480</c:v>
                </c:pt>
                <c:pt idx="1632">
                  <c:v>42481</c:v>
                </c:pt>
                <c:pt idx="1633">
                  <c:v>42482</c:v>
                </c:pt>
                <c:pt idx="1634">
                  <c:v>42483</c:v>
                </c:pt>
                <c:pt idx="1635">
                  <c:v>42484</c:v>
                </c:pt>
                <c:pt idx="1636">
                  <c:v>42485</c:v>
                </c:pt>
                <c:pt idx="1637">
                  <c:v>42486</c:v>
                </c:pt>
                <c:pt idx="1638">
                  <c:v>42487</c:v>
                </c:pt>
                <c:pt idx="1639">
                  <c:v>42488</c:v>
                </c:pt>
                <c:pt idx="1640">
                  <c:v>42489</c:v>
                </c:pt>
                <c:pt idx="1641">
                  <c:v>42490</c:v>
                </c:pt>
                <c:pt idx="1642">
                  <c:v>42491</c:v>
                </c:pt>
                <c:pt idx="1643">
                  <c:v>42492</c:v>
                </c:pt>
                <c:pt idx="1644">
                  <c:v>42493</c:v>
                </c:pt>
                <c:pt idx="1645">
                  <c:v>42494</c:v>
                </c:pt>
                <c:pt idx="1646">
                  <c:v>42495</c:v>
                </c:pt>
                <c:pt idx="1647">
                  <c:v>42496</c:v>
                </c:pt>
                <c:pt idx="1648">
                  <c:v>42497</c:v>
                </c:pt>
                <c:pt idx="1649">
                  <c:v>42498</c:v>
                </c:pt>
                <c:pt idx="1650">
                  <c:v>42499</c:v>
                </c:pt>
                <c:pt idx="1651">
                  <c:v>42500</c:v>
                </c:pt>
                <c:pt idx="1652">
                  <c:v>42501</c:v>
                </c:pt>
                <c:pt idx="1653">
                  <c:v>42502</c:v>
                </c:pt>
                <c:pt idx="1654">
                  <c:v>42503</c:v>
                </c:pt>
                <c:pt idx="1655">
                  <c:v>42504</c:v>
                </c:pt>
                <c:pt idx="1656">
                  <c:v>42505</c:v>
                </c:pt>
                <c:pt idx="1657">
                  <c:v>42506</c:v>
                </c:pt>
                <c:pt idx="1658">
                  <c:v>42507</c:v>
                </c:pt>
                <c:pt idx="1659">
                  <c:v>42508</c:v>
                </c:pt>
                <c:pt idx="1660">
                  <c:v>42509</c:v>
                </c:pt>
                <c:pt idx="1661">
                  <c:v>42510</c:v>
                </c:pt>
                <c:pt idx="1662">
                  <c:v>42511</c:v>
                </c:pt>
                <c:pt idx="1663">
                  <c:v>42512</c:v>
                </c:pt>
                <c:pt idx="1664">
                  <c:v>42513</c:v>
                </c:pt>
                <c:pt idx="1665">
                  <c:v>42514</c:v>
                </c:pt>
                <c:pt idx="1666">
                  <c:v>42515</c:v>
                </c:pt>
                <c:pt idx="1667">
                  <c:v>42516</c:v>
                </c:pt>
                <c:pt idx="1668">
                  <c:v>42517</c:v>
                </c:pt>
                <c:pt idx="1669">
                  <c:v>42518</c:v>
                </c:pt>
                <c:pt idx="1670">
                  <c:v>42519</c:v>
                </c:pt>
                <c:pt idx="1671">
                  <c:v>42520</c:v>
                </c:pt>
                <c:pt idx="1672">
                  <c:v>42521</c:v>
                </c:pt>
                <c:pt idx="1673">
                  <c:v>42522</c:v>
                </c:pt>
                <c:pt idx="1674">
                  <c:v>42523</c:v>
                </c:pt>
                <c:pt idx="1675">
                  <c:v>42524</c:v>
                </c:pt>
                <c:pt idx="1676">
                  <c:v>42525</c:v>
                </c:pt>
                <c:pt idx="1677">
                  <c:v>42526</c:v>
                </c:pt>
                <c:pt idx="1678">
                  <c:v>42527</c:v>
                </c:pt>
                <c:pt idx="1679">
                  <c:v>42528</c:v>
                </c:pt>
                <c:pt idx="1680">
                  <c:v>42529</c:v>
                </c:pt>
                <c:pt idx="1681">
                  <c:v>42530</c:v>
                </c:pt>
                <c:pt idx="1682">
                  <c:v>42531</c:v>
                </c:pt>
                <c:pt idx="1683">
                  <c:v>42532</c:v>
                </c:pt>
                <c:pt idx="1684">
                  <c:v>42533</c:v>
                </c:pt>
                <c:pt idx="1685">
                  <c:v>42534</c:v>
                </c:pt>
                <c:pt idx="1686">
                  <c:v>42535</c:v>
                </c:pt>
                <c:pt idx="1687">
                  <c:v>42536</c:v>
                </c:pt>
                <c:pt idx="1688">
                  <c:v>42537</c:v>
                </c:pt>
                <c:pt idx="1689">
                  <c:v>42538</c:v>
                </c:pt>
                <c:pt idx="1690">
                  <c:v>42539</c:v>
                </c:pt>
                <c:pt idx="1691">
                  <c:v>42540</c:v>
                </c:pt>
                <c:pt idx="1692">
                  <c:v>42541</c:v>
                </c:pt>
                <c:pt idx="1693">
                  <c:v>42542</c:v>
                </c:pt>
                <c:pt idx="1694">
                  <c:v>42543</c:v>
                </c:pt>
                <c:pt idx="1695">
                  <c:v>42544</c:v>
                </c:pt>
                <c:pt idx="1696">
                  <c:v>42545</c:v>
                </c:pt>
                <c:pt idx="1697">
                  <c:v>42546</c:v>
                </c:pt>
                <c:pt idx="1698">
                  <c:v>42547</c:v>
                </c:pt>
                <c:pt idx="1699">
                  <c:v>42548</c:v>
                </c:pt>
                <c:pt idx="1700">
                  <c:v>42549</c:v>
                </c:pt>
                <c:pt idx="1701">
                  <c:v>42550</c:v>
                </c:pt>
                <c:pt idx="1702">
                  <c:v>42551</c:v>
                </c:pt>
                <c:pt idx="1703">
                  <c:v>42552</c:v>
                </c:pt>
                <c:pt idx="1704">
                  <c:v>42553</c:v>
                </c:pt>
                <c:pt idx="1705">
                  <c:v>42554</c:v>
                </c:pt>
                <c:pt idx="1706">
                  <c:v>42555</c:v>
                </c:pt>
                <c:pt idx="1707">
                  <c:v>42556</c:v>
                </c:pt>
                <c:pt idx="1708">
                  <c:v>42557</c:v>
                </c:pt>
                <c:pt idx="1709">
                  <c:v>42558</c:v>
                </c:pt>
                <c:pt idx="1710">
                  <c:v>42559</c:v>
                </c:pt>
                <c:pt idx="1711">
                  <c:v>42560</c:v>
                </c:pt>
                <c:pt idx="1712">
                  <c:v>42561</c:v>
                </c:pt>
                <c:pt idx="1713">
                  <c:v>42562</c:v>
                </c:pt>
                <c:pt idx="1714">
                  <c:v>42563</c:v>
                </c:pt>
                <c:pt idx="1715">
                  <c:v>42564</c:v>
                </c:pt>
                <c:pt idx="1716">
                  <c:v>42565</c:v>
                </c:pt>
                <c:pt idx="1717">
                  <c:v>42566</c:v>
                </c:pt>
                <c:pt idx="1718">
                  <c:v>42567</c:v>
                </c:pt>
                <c:pt idx="1719">
                  <c:v>42568</c:v>
                </c:pt>
                <c:pt idx="1720">
                  <c:v>42569</c:v>
                </c:pt>
                <c:pt idx="1721">
                  <c:v>42570</c:v>
                </c:pt>
                <c:pt idx="1722">
                  <c:v>42571</c:v>
                </c:pt>
                <c:pt idx="1723">
                  <c:v>42572</c:v>
                </c:pt>
                <c:pt idx="1724">
                  <c:v>42573</c:v>
                </c:pt>
                <c:pt idx="1725">
                  <c:v>42574</c:v>
                </c:pt>
                <c:pt idx="1726">
                  <c:v>42575</c:v>
                </c:pt>
                <c:pt idx="1727">
                  <c:v>42576</c:v>
                </c:pt>
                <c:pt idx="1728">
                  <c:v>42577</c:v>
                </c:pt>
                <c:pt idx="1729">
                  <c:v>42578</c:v>
                </c:pt>
                <c:pt idx="1730">
                  <c:v>42579</c:v>
                </c:pt>
                <c:pt idx="1731">
                  <c:v>42580</c:v>
                </c:pt>
                <c:pt idx="1732">
                  <c:v>42581</c:v>
                </c:pt>
                <c:pt idx="1733">
                  <c:v>42582</c:v>
                </c:pt>
                <c:pt idx="1734">
                  <c:v>42583</c:v>
                </c:pt>
                <c:pt idx="1735">
                  <c:v>42584</c:v>
                </c:pt>
                <c:pt idx="1736">
                  <c:v>42585</c:v>
                </c:pt>
                <c:pt idx="1737">
                  <c:v>42586</c:v>
                </c:pt>
                <c:pt idx="1738">
                  <c:v>42587</c:v>
                </c:pt>
                <c:pt idx="1739">
                  <c:v>42588</c:v>
                </c:pt>
                <c:pt idx="1740">
                  <c:v>42589</c:v>
                </c:pt>
                <c:pt idx="1741">
                  <c:v>42590</c:v>
                </c:pt>
                <c:pt idx="1742">
                  <c:v>42591</c:v>
                </c:pt>
                <c:pt idx="1743">
                  <c:v>42592</c:v>
                </c:pt>
                <c:pt idx="1744">
                  <c:v>42593</c:v>
                </c:pt>
                <c:pt idx="1745">
                  <c:v>42594</c:v>
                </c:pt>
                <c:pt idx="1746">
                  <c:v>42595</c:v>
                </c:pt>
                <c:pt idx="1747">
                  <c:v>42596</c:v>
                </c:pt>
                <c:pt idx="1748">
                  <c:v>42597</c:v>
                </c:pt>
                <c:pt idx="1749">
                  <c:v>42598</c:v>
                </c:pt>
                <c:pt idx="1750">
                  <c:v>42599</c:v>
                </c:pt>
                <c:pt idx="1751">
                  <c:v>42600</c:v>
                </c:pt>
                <c:pt idx="1752">
                  <c:v>42601</c:v>
                </c:pt>
                <c:pt idx="1753">
                  <c:v>42602</c:v>
                </c:pt>
                <c:pt idx="1754">
                  <c:v>42603</c:v>
                </c:pt>
                <c:pt idx="1755">
                  <c:v>42604</c:v>
                </c:pt>
                <c:pt idx="1756">
                  <c:v>42605</c:v>
                </c:pt>
                <c:pt idx="1757">
                  <c:v>42606</c:v>
                </c:pt>
                <c:pt idx="1758">
                  <c:v>42607</c:v>
                </c:pt>
                <c:pt idx="1759">
                  <c:v>42608</c:v>
                </c:pt>
                <c:pt idx="1760">
                  <c:v>42609</c:v>
                </c:pt>
                <c:pt idx="1761">
                  <c:v>42610</c:v>
                </c:pt>
                <c:pt idx="1762">
                  <c:v>42611</c:v>
                </c:pt>
                <c:pt idx="1763">
                  <c:v>42612</c:v>
                </c:pt>
                <c:pt idx="1764">
                  <c:v>42613</c:v>
                </c:pt>
                <c:pt idx="1765">
                  <c:v>42614</c:v>
                </c:pt>
                <c:pt idx="1766">
                  <c:v>42615</c:v>
                </c:pt>
                <c:pt idx="1767">
                  <c:v>42616</c:v>
                </c:pt>
                <c:pt idx="1768">
                  <c:v>42617</c:v>
                </c:pt>
                <c:pt idx="1769">
                  <c:v>42618</c:v>
                </c:pt>
                <c:pt idx="1770">
                  <c:v>42619</c:v>
                </c:pt>
                <c:pt idx="1771">
                  <c:v>42620</c:v>
                </c:pt>
                <c:pt idx="1772">
                  <c:v>42621</c:v>
                </c:pt>
                <c:pt idx="1773">
                  <c:v>42622</c:v>
                </c:pt>
                <c:pt idx="1774">
                  <c:v>42623</c:v>
                </c:pt>
                <c:pt idx="1775">
                  <c:v>42624</c:v>
                </c:pt>
                <c:pt idx="1776">
                  <c:v>42625</c:v>
                </c:pt>
                <c:pt idx="1777">
                  <c:v>42626</c:v>
                </c:pt>
                <c:pt idx="1778">
                  <c:v>42627</c:v>
                </c:pt>
                <c:pt idx="1779">
                  <c:v>42628</c:v>
                </c:pt>
                <c:pt idx="1780">
                  <c:v>42629</c:v>
                </c:pt>
                <c:pt idx="1781">
                  <c:v>42630</c:v>
                </c:pt>
                <c:pt idx="1782">
                  <c:v>42631</c:v>
                </c:pt>
                <c:pt idx="1783">
                  <c:v>42632</c:v>
                </c:pt>
                <c:pt idx="1784">
                  <c:v>42633</c:v>
                </c:pt>
                <c:pt idx="1785">
                  <c:v>42634</c:v>
                </c:pt>
                <c:pt idx="1786">
                  <c:v>42635</c:v>
                </c:pt>
                <c:pt idx="1787">
                  <c:v>42636</c:v>
                </c:pt>
                <c:pt idx="1788">
                  <c:v>42637</c:v>
                </c:pt>
                <c:pt idx="1789">
                  <c:v>42638</c:v>
                </c:pt>
                <c:pt idx="1790">
                  <c:v>42639</c:v>
                </c:pt>
                <c:pt idx="1791">
                  <c:v>42640</c:v>
                </c:pt>
                <c:pt idx="1792">
                  <c:v>42641</c:v>
                </c:pt>
                <c:pt idx="1793">
                  <c:v>42642</c:v>
                </c:pt>
                <c:pt idx="1794">
                  <c:v>42643</c:v>
                </c:pt>
                <c:pt idx="1795">
                  <c:v>42644</c:v>
                </c:pt>
                <c:pt idx="1796">
                  <c:v>42645</c:v>
                </c:pt>
                <c:pt idx="1797">
                  <c:v>42646</c:v>
                </c:pt>
                <c:pt idx="1798">
                  <c:v>42647</c:v>
                </c:pt>
                <c:pt idx="1799">
                  <c:v>42648</c:v>
                </c:pt>
                <c:pt idx="1800">
                  <c:v>42649</c:v>
                </c:pt>
                <c:pt idx="1801">
                  <c:v>42650</c:v>
                </c:pt>
                <c:pt idx="1802">
                  <c:v>42651</c:v>
                </c:pt>
                <c:pt idx="1803">
                  <c:v>42652</c:v>
                </c:pt>
                <c:pt idx="1804">
                  <c:v>42653</c:v>
                </c:pt>
                <c:pt idx="1805">
                  <c:v>42654</c:v>
                </c:pt>
                <c:pt idx="1806">
                  <c:v>42655</c:v>
                </c:pt>
                <c:pt idx="1807">
                  <c:v>42656</c:v>
                </c:pt>
                <c:pt idx="1808">
                  <c:v>42657</c:v>
                </c:pt>
                <c:pt idx="1809">
                  <c:v>42658</c:v>
                </c:pt>
                <c:pt idx="1810">
                  <c:v>42659</c:v>
                </c:pt>
                <c:pt idx="1811">
                  <c:v>42660</c:v>
                </c:pt>
                <c:pt idx="1812">
                  <c:v>42661</c:v>
                </c:pt>
                <c:pt idx="1813">
                  <c:v>42662</c:v>
                </c:pt>
                <c:pt idx="1814">
                  <c:v>42663</c:v>
                </c:pt>
                <c:pt idx="1815">
                  <c:v>42664</c:v>
                </c:pt>
                <c:pt idx="1816">
                  <c:v>42665</c:v>
                </c:pt>
                <c:pt idx="1817">
                  <c:v>42666</c:v>
                </c:pt>
                <c:pt idx="1818">
                  <c:v>42667</c:v>
                </c:pt>
                <c:pt idx="1819">
                  <c:v>42668</c:v>
                </c:pt>
                <c:pt idx="1820">
                  <c:v>42669</c:v>
                </c:pt>
                <c:pt idx="1821">
                  <c:v>42670</c:v>
                </c:pt>
                <c:pt idx="1822">
                  <c:v>42671</c:v>
                </c:pt>
                <c:pt idx="1823">
                  <c:v>42672</c:v>
                </c:pt>
                <c:pt idx="1824">
                  <c:v>42673</c:v>
                </c:pt>
                <c:pt idx="1825">
                  <c:v>42674</c:v>
                </c:pt>
                <c:pt idx="1826">
                  <c:v>42675</c:v>
                </c:pt>
                <c:pt idx="1827">
                  <c:v>42676</c:v>
                </c:pt>
                <c:pt idx="1828">
                  <c:v>42677</c:v>
                </c:pt>
                <c:pt idx="1829">
                  <c:v>42678</c:v>
                </c:pt>
                <c:pt idx="1830">
                  <c:v>42679</c:v>
                </c:pt>
                <c:pt idx="1831">
                  <c:v>42680</c:v>
                </c:pt>
                <c:pt idx="1832">
                  <c:v>42681</c:v>
                </c:pt>
                <c:pt idx="1833">
                  <c:v>42682</c:v>
                </c:pt>
                <c:pt idx="1834">
                  <c:v>42683</c:v>
                </c:pt>
                <c:pt idx="1835">
                  <c:v>42684</c:v>
                </c:pt>
                <c:pt idx="1836">
                  <c:v>42685</c:v>
                </c:pt>
                <c:pt idx="1837">
                  <c:v>42686</c:v>
                </c:pt>
                <c:pt idx="1838">
                  <c:v>42687</c:v>
                </c:pt>
                <c:pt idx="1839">
                  <c:v>42688</c:v>
                </c:pt>
                <c:pt idx="1840">
                  <c:v>42689</c:v>
                </c:pt>
                <c:pt idx="1841">
                  <c:v>42690</c:v>
                </c:pt>
                <c:pt idx="1842">
                  <c:v>42691</c:v>
                </c:pt>
                <c:pt idx="1843">
                  <c:v>42692</c:v>
                </c:pt>
                <c:pt idx="1844">
                  <c:v>42693</c:v>
                </c:pt>
                <c:pt idx="1845">
                  <c:v>42694</c:v>
                </c:pt>
                <c:pt idx="1846">
                  <c:v>42695</c:v>
                </c:pt>
                <c:pt idx="1847">
                  <c:v>42696</c:v>
                </c:pt>
                <c:pt idx="1848">
                  <c:v>42697</c:v>
                </c:pt>
                <c:pt idx="1849">
                  <c:v>42698</c:v>
                </c:pt>
                <c:pt idx="1850">
                  <c:v>42699</c:v>
                </c:pt>
                <c:pt idx="1851">
                  <c:v>42700</c:v>
                </c:pt>
                <c:pt idx="1852">
                  <c:v>42701</c:v>
                </c:pt>
                <c:pt idx="1853">
                  <c:v>42702</c:v>
                </c:pt>
                <c:pt idx="1854">
                  <c:v>42703</c:v>
                </c:pt>
                <c:pt idx="1855">
                  <c:v>42704</c:v>
                </c:pt>
                <c:pt idx="1856">
                  <c:v>42705</c:v>
                </c:pt>
                <c:pt idx="1857">
                  <c:v>42706</c:v>
                </c:pt>
                <c:pt idx="1858">
                  <c:v>42707</c:v>
                </c:pt>
                <c:pt idx="1859">
                  <c:v>42708</c:v>
                </c:pt>
                <c:pt idx="1860">
                  <c:v>42709</c:v>
                </c:pt>
                <c:pt idx="1861">
                  <c:v>42710</c:v>
                </c:pt>
                <c:pt idx="1862">
                  <c:v>42711</c:v>
                </c:pt>
                <c:pt idx="1863">
                  <c:v>42712</c:v>
                </c:pt>
                <c:pt idx="1864">
                  <c:v>42713</c:v>
                </c:pt>
                <c:pt idx="1865">
                  <c:v>42714</c:v>
                </c:pt>
                <c:pt idx="1866">
                  <c:v>42715</c:v>
                </c:pt>
                <c:pt idx="1867">
                  <c:v>42716</c:v>
                </c:pt>
                <c:pt idx="1868">
                  <c:v>42717</c:v>
                </c:pt>
                <c:pt idx="1869">
                  <c:v>42718</c:v>
                </c:pt>
                <c:pt idx="1870">
                  <c:v>42719</c:v>
                </c:pt>
                <c:pt idx="1871">
                  <c:v>42720</c:v>
                </c:pt>
                <c:pt idx="1872">
                  <c:v>42721</c:v>
                </c:pt>
                <c:pt idx="1873">
                  <c:v>42722</c:v>
                </c:pt>
                <c:pt idx="1874">
                  <c:v>42723</c:v>
                </c:pt>
                <c:pt idx="1875">
                  <c:v>42724</c:v>
                </c:pt>
                <c:pt idx="1876">
                  <c:v>42725</c:v>
                </c:pt>
                <c:pt idx="1877">
                  <c:v>42726</c:v>
                </c:pt>
                <c:pt idx="1878">
                  <c:v>42727</c:v>
                </c:pt>
                <c:pt idx="1879">
                  <c:v>42728</c:v>
                </c:pt>
                <c:pt idx="1880">
                  <c:v>42729</c:v>
                </c:pt>
                <c:pt idx="1881">
                  <c:v>42730</c:v>
                </c:pt>
                <c:pt idx="1882">
                  <c:v>42731</c:v>
                </c:pt>
                <c:pt idx="1883">
                  <c:v>42732</c:v>
                </c:pt>
                <c:pt idx="1884">
                  <c:v>42733</c:v>
                </c:pt>
                <c:pt idx="1885">
                  <c:v>42734</c:v>
                </c:pt>
                <c:pt idx="1886">
                  <c:v>42735</c:v>
                </c:pt>
                <c:pt idx="1887">
                  <c:v>42736</c:v>
                </c:pt>
                <c:pt idx="1888">
                  <c:v>42737</c:v>
                </c:pt>
                <c:pt idx="1889">
                  <c:v>42738</c:v>
                </c:pt>
                <c:pt idx="1890">
                  <c:v>42739</c:v>
                </c:pt>
                <c:pt idx="1891">
                  <c:v>42740</c:v>
                </c:pt>
                <c:pt idx="1892">
                  <c:v>42741</c:v>
                </c:pt>
                <c:pt idx="1893">
                  <c:v>42742</c:v>
                </c:pt>
                <c:pt idx="1894">
                  <c:v>42743</c:v>
                </c:pt>
                <c:pt idx="1895">
                  <c:v>42744</c:v>
                </c:pt>
                <c:pt idx="1896">
                  <c:v>42745</c:v>
                </c:pt>
                <c:pt idx="1897">
                  <c:v>42746</c:v>
                </c:pt>
                <c:pt idx="1898">
                  <c:v>42747</c:v>
                </c:pt>
                <c:pt idx="1899">
                  <c:v>42748</c:v>
                </c:pt>
                <c:pt idx="1900">
                  <c:v>42749</c:v>
                </c:pt>
                <c:pt idx="1901">
                  <c:v>42750</c:v>
                </c:pt>
                <c:pt idx="1902">
                  <c:v>42751</c:v>
                </c:pt>
                <c:pt idx="1903">
                  <c:v>42752</c:v>
                </c:pt>
                <c:pt idx="1904">
                  <c:v>42753</c:v>
                </c:pt>
                <c:pt idx="1905">
                  <c:v>42754</c:v>
                </c:pt>
                <c:pt idx="1906">
                  <c:v>42755</c:v>
                </c:pt>
                <c:pt idx="1907">
                  <c:v>42756</c:v>
                </c:pt>
                <c:pt idx="1908">
                  <c:v>42757</c:v>
                </c:pt>
                <c:pt idx="1909">
                  <c:v>42758</c:v>
                </c:pt>
                <c:pt idx="1910">
                  <c:v>42759</c:v>
                </c:pt>
                <c:pt idx="1911">
                  <c:v>42760</c:v>
                </c:pt>
                <c:pt idx="1912">
                  <c:v>42761</c:v>
                </c:pt>
                <c:pt idx="1913">
                  <c:v>42762</c:v>
                </c:pt>
                <c:pt idx="1914">
                  <c:v>42763</c:v>
                </c:pt>
                <c:pt idx="1915">
                  <c:v>42764</c:v>
                </c:pt>
                <c:pt idx="1916">
                  <c:v>42765</c:v>
                </c:pt>
                <c:pt idx="1917">
                  <c:v>42766</c:v>
                </c:pt>
                <c:pt idx="1918">
                  <c:v>42767</c:v>
                </c:pt>
                <c:pt idx="1919">
                  <c:v>42768</c:v>
                </c:pt>
                <c:pt idx="1920">
                  <c:v>42769</c:v>
                </c:pt>
                <c:pt idx="1921">
                  <c:v>42770</c:v>
                </c:pt>
                <c:pt idx="1922">
                  <c:v>42771</c:v>
                </c:pt>
                <c:pt idx="1923">
                  <c:v>42772</c:v>
                </c:pt>
                <c:pt idx="1924">
                  <c:v>42773</c:v>
                </c:pt>
                <c:pt idx="1925">
                  <c:v>42774</c:v>
                </c:pt>
                <c:pt idx="1926">
                  <c:v>42775</c:v>
                </c:pt>
                <c:pt idx="1927">
                  <c:v>42776</c:v>
                </c:pt>
                <c:pt idx="1928">
                  <c:v>42777</c:v>
                </c:pt>
                <c:pt idx="1929">
                  <c:v>42778</c:v>
                </c:pt>
                <c:pt idx="1930">
                  <c:v>42779</c:v>
                </c:pt>
                <c:pt idx="1931">
                  <c:v>42780</c:v>
                </c:pt>
                <c:pt idx="1932">
                  <c:v>42781</c:v>
                </c:pt>
                <c:pt idx="1933">
                  <c:v>42782</c:v>
                </c:pt>
                <c:pt idx="1934">
                  <c:v>42783</c:v>
                </c:pt>
                <c:pt idx="1935">
                  <c:v>42784</c:v>
                </c:pt>
                <c:pt idx="1936">
                  <c:v>42785</c:v>
                </c:pt>
                <c:pt idx="1937">
                  <c:v>42786</c:v>
                </c:pt>
                <c:pt idx="1938">
                  <c:v>42787</c:v>
                </c:pt>
                <c:pt idx="1939">
                  <c:v>42788</c:v>
                </c:pt>
                <c:pt idx="1940">
                  <c:v>42789</c:v>
                </c:pt>
                <c:pt idx="1941">
                  <c:v>42790</c:v>
                </c:pt>
                <c:pt idx="1942">
                  <c:v>42791</c:v>
                </c:pt>
                <c:pt idx="1943">
                  <c:v>42792</c:v>
                </c:pt>
                <c:pt idx="1944">
                  <c:v>42793</c:v>
                </c:pt>
                <c:pt idx="1945">
                  <c:v>42794</c:v>
                </c:pt>
                <c:pt idx="1946">
                  <c:v>42795</c:v>
                </c:pt>
                <c:pt idx="1947">
                  <c:v>42796</c:v>
                </c:pt>
                <c:pt idx="1948">
                  <c:v>42797</c:v>
                </c:pt>
                <c:pt idx="1949">
                  <c:v>42798</c:v>
                </c:pt>
                <c:pt idx="1950">
                  <c:v>42799</c:v>
                </c:pt>
                <c:pt idx="1951">
                  <c:v>42800</c:v>
                </c:pt>
                <c:pt idx="1952">
                  <c:v>42801</c:v>
                </c:pt>
                <c:pt idx="1953">
                  <c:v>42802</c:v>
                </c:pt>
                <c:pt idx="1954">
                  <c:v>42803</c:v>
                </c:pt>
                <c:pt idx="1955">
                  <c:v>42804</c:v>
                </c:pt>
                <c:pt idx="1956">
                  <c:v>42805</c:v>
                </c:pt>
                <c:pt idx="1957">
                  <c:v>42806</c:v>
                </c:pt>
                <c:pt idx="1958">
                  <c:v>42807</c:v>
                </c:pt>
                <c:pt idx="1959">
                  <c:v>42808</c:v>
                </c:pt>
                <c:pt idx="1960">
                  <c:v>42809</c:v>
                </c:pt>
                <c:pt idx="1961">
                  <c:v>42810</c:v>
                </c:pt>
                <c:pt idx="1962">
                  <c:v>42811</c:v>
                </c:pt>
                <c:pt idx="1963">
                  <c:v>42812</c:v>
                </c:pt>
                <c:pt idx="1964">
                  <c:v>42813</c:v>
                </c:pt>
                <c:pt idx="1965">
                  <c:v>42814</c:v>
                </c:pt>
                <c:pt idx="1966">
                  <c:v>42815</c:v>
                </c:pt>
                <c:pt idx="1967">
                  <c:v>42816</c:v>
                </c:pt>
                <c:pt idx="1968">
                  <c:v>42817</c:v>
                </c:pt>
                <c:pt idx="1969">
                  <c:v>42818</c:v>
                </c:pt>
                <c:pt idx="1970">
                  <c:v>42819</c:v>
                </c:pt>
                <c:pt idx="1971">
                  <c:v>42820</c:v>
                </c:pt>
                <c:pt idx="1972">
                  <c:v>42821</c:v>
                </c:pt>
                <c:pt idx="1973">
                  <c:v>42822</c:v>
                </c:pt>
                <c:pt idx="1974">
                  <c:v>42823</c:v>
                </c:pt>
                <c:pt idx="1975">
                  <c:v>42824</c:v>
                </c:pt>
                <c:pt idx="1976">
                  <c:v>42825</c:v>
                </c:pt>
                <c:pt idx="1977">
                  <c:v>42826</c:v>
                </c:pt>
                <c:pt idx="1978">
                  <c:v>42827</c:v>
                </c:pt>
                <c:pt idx="1979">
                  <c:v>42828</c:v>
                </c:pt>
                <c:pt idx="1980">
                  <c:v>42829</c:v>
                </c:pt>
                <c:pt idx="1981">
                  <c:v>42830</c:v>
                </c:pt>
                <c:pt idx="1982">
                  <c:v>42831</c:v>
                </c:pt>
                <c:pt idx="1983">
                  <c:v>42832</c:v>
                </c:pt>
                <c:pt idx="1984">
                  <c:v>42833</c:v>
                </c:pt>
                <c:pt idx="1985">
                  <c:v>42834</c:v>
                </c:pt>
                <c:pt idx="1986">
                  <c:v>42835</c:v>
                </c:pt>
                <c:pt idx="1987">
                  <c:v>42836</c:v>
                </c:pt>
                <c:pt idx="1988">
                  <c:v>42837</c:v>
                </c:pt>
                <c:pt idx="1989">
                  <c:v>42838</c:v>
                </c:pt>
                <c:pt idx="1990">
                  <c:v>42839</c:v>
                </c:pt>
                <c:pt idx="1991">
                  <c:v>42840</c:v>
                </c:pt>
                <c:pt idx="1992">
                  <c:v>42841</c:v>
                </c:pt>
                <c:pt idx="1993">
                  <c:v>42842</c:v>
                </c:pt>
                <c:pt idx="1994">
                  <c:v>42843</c:v>
                </c:pt>
                <c:pt idx="1995">
                  <c:v>42844</c:v>
                </c:pt>
                <c:pt idx="1996">
                  <c:v>42845</c:v>
                </c:pt>
                <c:pt idx="1997">
                  <c:v>42846</c:v>
                </c:pt>
                <c:pt idx="1998">
                  <c:v>42847</c:v>
                </c:pt>
                <c:pt idx="1999">
                  <c:v>42848</c:v>
                </c:pt>
                <c:pt idx="2000">
                  <c:v>42849</c:v>
                </c:pt>
                <c:pt idx="2001">
                  <c:v>42850</c:v>
                </c:pt>
                <c:pt idx="2002">
                  <c:v>42851</c:v>
                </c:pt>
                <c:pt idx="2003">
                  <c:v>42852</c:v>
                </c:pt>
                <c:pt idx="2004">
                  <c:v>42853</c:v>
                </c:pt>
                <c:pt idx="2005">
                  <c:v>42854</c:v>
                </c:pt>
                <c:pt idx="2006">
                  <c:v>42855</c:v>
                </c:pt>
                <c:pt idx="2007">
                  <c:v>42856</c:v>
                </c:pt>
                <c:pt idx="2008">
                  <c:v>42857</c:v>
                </c:pt>
                <c:pt idx="2009">
                  <c:v>42858</c:v>
                </c:pt>
                <c:pt idx="2010">
                  <c:v>42859</c:v>
                </c:pt>
                <c:pt idx="2011">
                  <c:v>42860</c:v>
                </c:pt>
                <c:pt idx="2012">
                  <c:v>42861</c:v>
                </c:pt>
                <c:pt idx="2013">
                  <c:v>42862</c:v>
                </c:pt>
                <c:pt idx="2014">
                  <c:v>42863</c:v>
                </c:pt>
                <c:pt idx="2015">
                  <c:v>42864</c:v>
                </c:pt>
                <c:pt idx="2016">
                  <c:v>42865</c:v>
                </c:pt>
                <c:pt idx="2017">
                  <c:v>42866</c:v>
                </c:pt>
                <c:pt idx="2018">
                  <c:v>42867</c:v>
                </c:pt>
                <c:pt idx="2019">
                  <c:v>42868</c:v>
                </c:pt>
                <c:pt idx="2020">
                  <c:v>42869</c:v>
                </c:pt>
                <c:pt idx="2021">
                  <c:v>42870</c:v>
                </c:pt>
                <c:pt idx="2022">
                  <c:v>42871</c:v>
                </c:pt>
                <c:pt idx="2023">
                  <c:v>42872</c:v>
                </c:pt>
                <c:pt idx="2024">
                  <c:v>42873</c:v>
                </c:pt>
                <c:pt idx="2025">
                  <c:v>42874</c:v>
                </c:pt>
                <c:pt idx="2026">
                  <c:v>42875</c:v>
                </c:pt>
                <c:pt idx="2027">
                  <c:v>42876</c:v>
                </c:pt>
                <c:pt idx="2028">
                  <c:v>42877</c:v>
                </c:pt>
                <c:pt idx="2029">
                  <c:v>42878</c:v>
                </c:pt>
                <c:pt idx="2030">
                  <c:v>42879</c:v>
                </c:pt>
                <c:pt idx="2031">
                  <c:v>42880</c:v>
                </c:pt>
                <c:pt idx="2032">
                  <c:v>42881</c:v>
                </c:pt>
                <c:pt idx="2033">
                  <c:v>42882</c:v>
                </c:pt>
                <c:pt idx="2034">
                  <c:v>42883</c:v>
                </c:pt>
                <c:pt idx="2035">
                  <c:v>42884</c:v>
                </c:pt>
                <c:pt idx="2036">
                  <c:v>42885</c:v>
                </c:pt>
                <c:pt idx="2037">
                  <c:v>42886</c:v>
                </c:pt>
                <c:pt idx="2038">
                  <c:v>42887</c:v>
                </c:pt>
                <c:pt idx="2039">
                  <c:v>42888</c:v>
                </c:pt>
                <c:pt idx="2040">
                  <c:v>42889</c:v>
                </c:pt>
                <c:pt idx="2041">
                  <c:v>42890</c:v>
                </c:pt>
                <c:pt idx="2042">
                  <c:v>42891</c:v>
                </c:pt>
                <c:pt idx="2043">
                  <c:v>42892</c:v>
                </c:pt>
                <c:pt idx="2044">
                  <c:v>42893</c:v>
                </c:pt>
                <c:pt idx="2045">
                  <c:v>42894</c:v>
                </c:pt>
                <c:pt idx="2046">
                  <c:v>42895</c:v>
                </c:pt>
                <c:pt idx="2047">
                  <c:v>42896</c:v>
                </c:pt>
                <c:pt idx="2048">
                  <c:v>42897</c:v>
                </c:pt>
                <c:pt idx="2049">
                  <c:v>42898</c:v>
                </c:pt>
                <c:pt idx="2050">
                  <c:v>42899</c:v>
                </c:pt>
                <c:pt idx="2051">
                  <c:v>42900</c:v>
                </c:pt>
                <c:pt idx="2052">
                  <c:v>42901</c:v>
                </c:pt>
                <c:pt idx="2053">
                  <c:v>42902</c:v>
                </c:pt>
                <c:pt idx="2054">
                  <c:v>42903</c:v>
                </c:pt>
                <c:pt idx="2055">
                  <c:v>42904</c:v>
                </c:pt>
                <c:pt idx="2056">
                  <c:v>42905</c:v>
                </c:pt>
                <c:pt idx="2057">
                  <c:v>42906</c:v>
                </c:pt>
                <c:pt idx="2058">
                  <c:v>42907</c:v>
                </c:pt>
                <c:pt idx="2059">
                  <c:v>42908</c:v>
                </c:pt>
                <c:pt idx="2060">
                  <c:v>42909</c:v>
                </c:pt>
                <c:pt idx="2061">
                  <c:v>42910</c:v>
                </c:pt>
                <c:pt idx="2062">
                  <c:v>42911</c:v>
                </c:pt>
                <c:pt idx="2063">
                  <c:v>42912</c:v>
                </c:pt>
                <c:pt idx="2064">
                  <c:v>42913</c:v>
                </c:pt>
                <c:pt idx="2065">
                  <c:v>42914</c:v>
                </c:pt>
                <c:pt idx="2066">
                  <c:v>42915</c:v>
                </c:pt>
                <c:pt idx="2067">
                  <c:v>42916</c:v>
                </c:pt>
                <c:pt idx="2068">
                  <c:v>42917</c:v>
                </c:pt>
                <c:pt idx="2069">
                  <c:v>42918</c:v>
                </c:pt>
                <c:pt idx="2070">
                  <c:v>42919</c:v>
                </c:pt>
                <c:pt idx="2071">
                  <c:v>42920</c:v>
                </c:pt>
                <c:pt idx="2072">
                  <c:v>42921</c:v>
                </c:pt>
                <c:pt idx="2073">
                  <c:v>42922</c:v>
                </c:pt>
                <c:pt idx="2074">
                  <c:v>42923</c:v>
                </c:pt>
                <c:pt idx="2075">
                  <c:v>42924</c:v>
                </c:pt>
                <c:pt idx="2076">
                  <c:v>42925</c:v>
                </c:pt>
                <c:pt idx="2077">
                  <c:v>42926</c:v>
                </c:pt>
                <c:pt idx="2078">
                  <c:v>42927</c:v>
                </c:pt>
                <c:pt idx="2079">
                  <c:v>42928</c:v>
                </c:pt>
                <c:pt idx="2080">
                  <c:v>42929</c:v>
                </c:pt>
                <c:pt idx="2081">
                  <c:v>42930</c:v>
                </c:pt>
                <c:pt idx="2082">
                  <c:v>42931</c:v>
                </c:pt>
                <c:pt idx="2083">
                  <c:v>42932</c:v>
                </c:pt>
                <c:pt idx="2084">
                  <c:v>42933</c:v>
                </c:pt>
                <c:pt idx="2085">
                  <c:v>42934</c:v>
                </c:pt>
                <c:pt idx="2086">
                  <c:v>42935</c:v>
                </c:pt>
                <c:pt idx="2087">
                  <c:v>42936</c:v>
                </c:pt>
                <c:pt idx="2088">
                  <c:v>42937</c:v>
                </c:pt>
                <c:pt idx="2089">
                  <c:v>42938</c:v>
                </c:pt>
                <c:pt idx="2090">
                  <c:v>42939</c:v>
                </c:pt>
                <c:pt idx="2091">
                  <c:v>42940</c:v>
                </c:pt>
                <c:pt idx="2092">
                  <c:v>42941</c:v>
                </c:pt>
                <c:pt idx="2093">
                  <c:v>42942</c:v>
                </c:pt>
                <c:pt idx="2094">
                  <c:v>42943</c:v>
                </c:pt>
                <c:pt idx="2095">
                  <c:v>42944</c:v>
                </c:pt>
                <c:pt idx="2096">
                  <c:v>42945</c:v>
                </c:pt>
                <c:pt idx="2097">
                  <c:v>42946</c:v>
                </c:pt>
                <c:pt idx="2098">
                  <c:v>42947</c:v>
                </c:pt>
                <c:pt idx="2099">
                  <c:v>42948</c:v>
                </c:pt>
                <c:pt idx="2100">
                  <c:v>42949</c:v>
                </c:pt>
                <c:pt idx="2101">
                  <c:v>42950</c:v>
                </c:pt>
                <c:pt idx="2102">
                  <c:v>42951</c:v>
                </c:pt>
                <c:pt idx="2103">
                  <c:v>42952</c:v>
                </c:pt>
                <c:pt idx="2104">
                  <c:v>42953</c:v>
                </c:pt>
                <c:pt idx="2105">
                  <c:v>42954</c:v>
                </c:pt>
                <c:pt idx="2106">
                  <c:v>42955</c:v>
                </c:pt>
                <c:pt idx="2107">
                  <c:v>42956</c:v>
                </c:pt>
                <c:pt idx="2108">
                  <c:v>42957</c:v>
                </c:pt>
                <c:pt idx="2109">
                  <c:v>42958</c:v>
                </c:pt>
                <c:pt idx="2110">
                  <c:v>42959</c:v>
                </c:pt>
                <c:pt idx="2111">
                  <c:v>42960</c:v>
                </c:pt>
                <c:pt idx="2112">
                  <c:v>42961</c:v>
                </c:pt>
                <c:pt idx="2113">
                  <c:v>42962</c:v>
                </c:pt>
                <c:pt idx="2114">
                  <c:v>42963</c:v>
                </c:pt>
                <c:pt idx="2115">
                  <c:v>42964</c:v>
                </c:pt>
                <c:pt idx="2116">
                  <c:v>42965</c:v>
                </c:pt>
                <c:pt idx="2117">
                  <c:v>42966</c:v>
                </c:pt>
                <c:pt idx="2118">
                  <c:v>42967</c:v>
                </c:pt>
                <c:pt idx="2119">
                  <c:v>42968</c:v>
                </c:pt>
                <c:pt idx="2120">
                  <c:v>42969</c:v>
                </c:pt>
                <c:pt idx="2121">
                  <c:v>42970</c:v>
                </c:pt>
                <c:pt idx="2122">
                  <c:v>42971</c:v>
                </c:pt>
                <c:pt idx="2123">
                  <c:v>42972</c:v>
                </c:pt>
                <c:pt idx="2124">
                  <c:v>42973</c:v>
                </c:pt>
                <c:pt idx="2125">
                  <c:v>42974</c:v>
                </c:pt>
                <c:pt idx="2126">
                  <c:v>42975</c:v>
                </c:pt>
                <c:pt idx="2127">
                  <c:v>42976</c:v>
                </c:pt>
                <c:pt idx="2128">
                  <c:v>42977</c:v>
                </c:pt>
                <c:pt idx="2129">
                  <c:v>42978</c:v>
                </c:pt>
                <c:pt idx="2130">
                  <c:v>42979</c:v>
                </c:pt>
                <c:pt idx="2131">
                  <c:v>42980</c:v>
                </c:pt>
                <c:pt idx="2132">
                  <c:v>42981</c:v>
                </c:pt>
                <c:pt idx="2133">
                  <c:v>42982</c:v>
                </c:pt>
                <c:pt idx="2134">
                  <c:v>42983</c:v>
                </c:pt>
                <c:pt idx="2135">
                  <c:v>42984</c:v>
                </c:pt>
                <c:pt idx="2136">
                  <c:v>42985</c:v>
                </c:pt>
                <c:pt idx="2137">
                  <c:v>42986</c:v>
                </c:pt>
                <c:pt idx="2138">
                  <c:v>42987</c:v>
                </c:pt>
                <c:pt idx="2139">
                  <c:v>42988</c:v>
                </c:pt>
                <c:pt idx="2140">
                  <c:v>42989</c:v>
                </c:pt>
                <c:pt idx="2141">
                  <c:v>42990</c:v>
                </c:pt>
                <c:pt idx="2142">
                  <c:v>42991</c:v>
                </c:pt>
                <c:pt idx="2143">
                  <c:v>42992</c:v>
                </c:pt>
                <c:pt idx="2144">
                  <c:v>42993</c:v>
                </c:pt>
                <c:pt idx="2145">
                  <c:v>42994</c:v>
                </c:pt>
                <c:pt idx="2146">
                  <c:v>42995</c:v>
                </c:pt>
                <c:pt idx="2147">
                  <c:v>42996</c:v>
                </c:pt>
                <c:pt idx="2148">
                  <c:v>42997</c:v>
                </c:pt>
                <c:pt idx="2149">
                  <c:v>42998</c:v>
                </c:pt>
                <c:pt idx="2150">
                  <c:v>42999</c:v>
                </c:pt>
                <c:pt idx="2151">
                  <c:v>43000</c:v>
                </c:pt>
                <c:pt idx="2152">
                  <c:v>43001</c:v>
                </c:pt>
                <c:pt idx="2153">
                  <c:v>43002</c:v>
                </c:pt>
                <c:pt idx="2154">
                  <c:v>43003</c:v>
                </c:pt>
                <c:pt idx="2155">
                  <c:v>43004</c:v>
                </c:pt>
                <c:pt idx="2156">
                  <c:v>43005</c:v>
                </c:pt>
                <c:pt idx="2157">
                  <c:v>43006</c:v>
                </c:pt>
                <c:pt idx="2158">
                  <c:v>43007</c:v>
                </c:pt>
                <c:pt idx="2159">
                  <c:v>43008</c:v>
                </c:pt>
                <c:pt idx="2160">
                  <c:v>43009</c:v>
                </c:pt>
                <c:pt idx="2161">
                  <c:v>43010</c:v>
                </c:pt>
                <c:pt idx="2162">
                  <c:v>43011</c:v>
                </c:pt>
                <c:pt idx="2163">
                  <c:v>43012</c:v>
                </c:pt>
                <c:pt idx="2164">
                  <c:v>43013</c:v>
                </c:pt>
                <c:pt idx="2165">
                  <c:v>43014</c:v>
                </c:pt>
                <c:pt idx="2166">
                  <c:v>43015</c:v>
                </c:pt>
                <c:pt idx="2167">
                  <c:v>43016</c:v>
                </c:pt>
                <c:pt idx="2168">
                  <c:v>43017</c:v>
                </c:pt>
                <c:pt idx="2169">
                  <c:v>43018</c:v>
                </c:pt>
                <c:pt idx="2170">
                  <c:v>43019</c:v>
                </c:pt>
                <c:pt idx="2171">
                  <c:v>43020</c:v>
                </c:pt>
                <c:pt idx="2172">
                  <c:v>43021</c:v>
                </c:pt>
                <c:pt idx="2173">
                  <c:v>43022</c:v>
                </c:pt>
                <c:pt idx="2174">
                  <c:v>43023</c:v>
                </c:pt>
                <c:pt idx="2175">
                  <c:v>43024</c:v>
                </c:pt>
                <c:pt idx="2176">
                  <c:v>43025</c:v>
                </c:pt>
                <c:pt idx="2177">
                  <c:v>43026</c:v>
                </c:pt>
                <c:pt idx="2178">
                  <c:v>43027</c:v>
                </c:pt>
                <c:pt idx="2179">
                  <c:v>43028</c:v>
                </c:pt>
                <c:pt idx="2180">
                  <c:v>43029</c:v>
                </c:pt>
                <c:pt idx="2181">
                  <c:v>43030</c:v>
                </c:pt>
                <c:pt idx="2182">
                  <c:v>43031</c:v>
                </c:pt>
                <c:pt idx="2183">
                  <c:v>43032</c:v>
                </c:pt>
                <c:pt idx="2184">
                  <c:v>43033</c:v>
                </c:pt>
                <c:pt idx="2185">
                  <c:v>43034</c:v>
                </c:pt>
                <c:pt idx="2186">
                  <c:v>43035</c:v>
                </c:pt>
                <c:pt idx="2187">
                  <c:v>43036</c:v>
                </c:pt>
                <c:pt idx="2188">
                  <c:v>43037</c:v>
                </c:pt>
                <c:pt idx="2189">
                  <c:v>43038</c:v>
                </c:pt>
                <c:pt idx="2190">
                  <c:v>43039</c:v>
                </c:pt>
                <c:pt idx="2191">
                  <c:v>43040</c:v>
                </c:pt>
                <c:pt idx="2192">
                  <c:v>43041</c:v>
                </c:pt>
                <c:pt idx="2193">
                  <c:v>43042</c:v>
                </c:pt>
                <c:pt idx="2194">
                  <c:v>43043</c:v>
                </c:pt>
                <c:pt idx="2195">
                  <c:v>43044</c:v>
                </c:pt>
                <c:pt idx="2196">
                  <c:v>43045</c:v>
                </c:pt>
                <c:pt idx="2197">
                  <c:v>43046</c:v>
                </c:pt>
                <c:pt idx="2198">
                  <c:v>43047</c:v>
                </c:pt>
                <c:pt idx="2199">
                  <c:v>43048</c:v>
                </c:pt>
                <c:pt idx="2200">
                  <c:v>43049</c:v>
                </c:pt>
                <c:pt idx="2201">
                  <c:v>43050</c:v>
                </c:pt>
                <c:pt idx="2202">
                  <c:v>43051</c:v>
                </c:pt>
                <c:pt idx="2203">
                  <c:v>43052</c:v>
                </c:pt>
                <c:pt idx="2204">
                  <c:v>43053</c:v>
                </c:pt>
                <c:pt idx="2205">
                  <c:v>43054</c:v>
                </c:pt>
                <c:pt idx="2206">
                  <c:v>43055</c:v>
                </c:pt>
                <c:pt idx="2207">
                  <c:v>43056</c:v>
                </c:pt>
                <c:pt idx="2208">
                  <c:v>43057</c:v>
                </c:pt>
                <c:pt idx="2209">
                  <c:v>43058</c:v>
                </c:pt>
                <c:pt idx="2210">
                  <c:v>43059</c:v>
                </c:pt>
                <c:pt idx="2211">
                  <c:v>43060</c:v>
                </c:pt>
                <c:pt idx="2212">
                  <c:v>43061</c:v>
                </c:pt>
                <c:pt idx="2213">
                  <c:v>43062</c:v>
                </c:pt>
                <c:pt idx="2214">
                  <c:v>43063</c:v>
                </c:pt>
                <c:pt idx="2215">
                  <c:v>43064</c:v>
                </c:pt>
                <c:pt idx="2216">
                  <c:v>43065</c:v>
                </c:pt>
                <c:pt idx="2217">
                  <c:v>43066</c:v>
                </c:pt>
                <c:pt idx="2218">
                  <c:v>43067</c:v>
                </c:pt>
                <c:pt idx="2219">
                  <c:v>43068</c:v>
                </c:pt>
                <c:pt idx="2220">
                  <c:v>43069</c:v>
                </c:pt>
                <c:pt idx="2221">
                  <c:v>43070</c:v>
                </c:pt>
                <c:pt idx="2222">
                  <c:v>43071</c:v>
                </c:pt>
                <c:pt idx="2223">
                  <c:v>43072</c:v>
                </c:pt>
                <c:pt idx="2224">
                  <c:v>43073</c:v>
                </c:pt>
                <c:pt idx="2225">
                  <c:v>43074</c:v>
                </c:pt>
                <c:pt idx="2226">
                  <c:v>43075</c:v>
                </c:pt>
                <c:pt idx="2227">
                  <c:v>43076</c:v>
                </c:pt>
                <c:pt idx="2228">
                  <c:v>43077</c:v>
                </c:pt>
                <c:pt idx="2229">
                  <c:v>43078</c:v>
                </c:pt>
                <c:pt idx="2230">
                  <c:v>43079</c:v>
                </c:pt>
                <c:pt idx="2231">
                  <c:v>43080</c:v>
                </c:pt>
                <c:pt idx="2232">
                  <c:v>43081</c:v>
                </c:pt>
                <c:pt idx="2233">
                  <c:v>43082</c:v>
                </c:pt>
                <c:pt idx="2234">
                  <c:v>43083</c:v>
                </c:pt>
                <c:pt idx="2235">
                  <c:v>43084</c:v>
                </c:pt>
                <c:pt idx="2236">
                  <c:v>43085</c:v>
                </c:pt>
                <c:pt idx="2237">
                  <c:v>43086</c:v>
                </c:pt>
                <c:pt idx="2238">
                  <c:v>43087</c:v>
                </c:pt>
                <c:pt idx="2239">
                  <c:v>43088</c:v>
                </c:pt>
                <c:pt idx="2240">
                  <c:v>43089</c:v>
                </c:pt>
                <c:pt idx="2241">
                  <c:v>43090</c:v>
                </c:pt>
                <c:pt idx="2242">
                  <c:v>43091</c:v>
                </c:pt>
                <c:pt idx="2243">
                  <c:v>43092</c:v>
                </c:pt>
                <c:pt idx="2244">
                  <c:v>43093</c:v>
                </c:pt>
                <c:pt idx="2245">
                  <c:v>43094</c:v>
                </c:pt>
                <c:pt idx="2246">
                  <c:v>43095</c:v>
                </c:pt>
                <c:pt idx="2247">
                  <c:v>43096</c:v>
                </c:pt>
                <c:pt idx="2248">
                  <c:v>43097</c:v>
                </c:pt>
                <c:pt idx="2249">
                  <c:v>43098</c:v>
                </c:pt>
                <c:pt idx="2250">
                  <c:v>43099</c:v>
                </c:pt>
                <c:pt idx="2251">
                  <c:v>43100</c:v>
                </c:pt>
                <c:pt idx="2252">
                  <c:v>43101</c:v>
                </c:pt>
                <c:pt idx="2253">
                  <c:v>43102</c:v>
                </c:pt>
                <c:pt idx="2254">
                  <c:v>43103</c:v>
                </c:pt>
                <c:pt idx="2255">
                  <c:v>43104</c:v>
                </c:pt>
                <c:pt idx="2256">
                  <c:v>43105</c:v>
                </c:pt>
                <c:pt idx="2257">
                  <c:v>43106</c:v>
                </c:pt>
                <c:pt idx="2258">
                  <c:v>43107</c:v>
                </c:pt>
                <c:pt idx="2259">
                  <c:v>43108</c:v>
                </c:pt>
                <c:pt idx="2260">
                  <c:v>43109</c:v>
                </c:pt>
                <c:pt idx="2261">
                  <c:v>43110</c:v>
                </c:pt>
                <c:pt idx="2262">
                  <c:v>43111</c:v>
                </c:pt>
                <c:pt idx="2263">
                  <c:v>43112</c:v>
                </c:pt>
                <c:pt idx="2264">
                  <c:v>43113</c:v>
                </c:pt>
                <c:pt idx="2265">
                  <c:v>43114</c:v>
                </c:pt>
                <c:pt idx="2266">
                  <c:v>43115</c:v>
                </c:pt>
                <c:pt idx="2267">
                  <c:v>43116</c:v>
                </c:pt>
                <c:pt idx="2268">
                  <c:v>43117</c:v>
                </c:pt>
                <c:pt idx="2269">
                  <c:v>43118</c:v>
                </c:pt>
                <c:pt idx="2270">
                  <c:v>43119</c:v>
                </c:pt>
                <c:pt idx="2271">
                  <c:v>43120</c:v>
                </c:pt>
                <c:pt idx="2272">
                  <c:v>43121</c:v>
                </c:pt>
                <c:pt idx="2273">
                  <c:v>43122</c:v>
                </c:pt>
                <c:pt idx="2274">
                  <c:v>43123</c:v>
                </c:pt>
                <c:pt idx="2275">
                  <c:v>43124</c:v>
                </c:pt>
                <c:pt idx="2276">
                  <c:v>43125</c:v>
                </c:pt>
                <c:pt idx="2277">
                  <c:v>43126</c:v>
                </c:pt>
                <c:pt idx="2278">
                  <c:v>43127</c:v>
                </c:pt>
                <c:pt idx="2279">
                  <c:v>43128</c:v>
                </c:pt>
                <c:pt idx="2280">
                  <c:v>43129</c:v>
                </c:pt>
                <c:pt idx="2281">
                  <c:v>43130</c:v>
                </c:pt>
                <c:pt idx="2282">
                  <c:v>43131</c:v>
                </c:pt>
                <c:pt idx="2283">
                  <c:v>43132</c:v>
                </c:pt>
                <c:pt idx="2284">
                  <c:v>43133</c:v>
                </c:pt>
                <c:pt idx="2285">
                  <c:v>43134</c:v>
                </c:pt>
                <c:pt idx="2286">
                  <c:v>43135</c:v>
                </c:pt>
                <c:pt idx="2287">
                  <c:v>43136</c:v>
                </c:pt>
                <c:pt idx="2288">
                  <c:v>43137</c:v>
                </c:pt>
                <c:pt idx="2289">
                  <c:v>43138</c:v>
                </c:pt>
                <c:pt idx="2290">
                  <c:v>43139</c:v>
                </c:pt>
                <c:pt idx="2291">
                  <c:v>43140</c:v>
                </c:pt>
                <c:pt idx="2292">
                  <c:v>43141</c:v>
                </c:pt>
                <c:pt idx="2293">
                  <c:v>43142</c:v>
                </c:pt>
                <c:pt idx="2294">
                  <c:v>43143</c:v>
                </c:pt>
                <c:pt idx="2295">
                  <c:v>43144</c:v>
                </c:pt>
                <c:pt idx="2296">
                  <c:v>43145</c:v>
                </c:pt>
                <c:pt idx="2297">
                  <c:v>43146</c:v>
                </c:pt>
                <c:pt idx="2298">
                  <c:v>43147</c:v>
                </c:pt>
                <c:pt idx="2299">
                  <c:v>43148</c:v>
                </c:pt>
                <c:pt idx="2300">
                  <c:v>43149</c:v>
                </c:pt>
                <c:pt idx="2301">
                  <c:v>43150</c:v>
                </c:pt>
                <c:pt idx="2302">
                  <c:v>43151</c:v>
                </c:pt>
                <c:pt idx="2303">
                  <c:v>43152</c:v>
                </c:pt>
                <c:pt idx="2304">
                  <c:v>43153</c:v>
                </c:pt>
                <c:pt idx="2305">
                  <c:v>43154</c:v>
                </c:pt>
                <c:pt idx="2306">
                  <c:v>43155</c:v>
                </c:pt>
                <c:pt idx="2307">
                  <c:v>43156</c:v>
                </c:pt>
                <c:pt idx="2308">
                  <c:v>43157</c:v>
                </c:pt>
                <c:pt idx="2309">
                  <c:v>43158</c:v>
                </c:pt>
                <c:pt idx="2310">
                  <c:v>43159</c:v>
                </c:pt>
                <c:pt idx="2311">
                  <c:v>43160</c:v>
                </c:pt>
                <c:pt idx="2312">
                  <c:v>43161</c:v>
                </c:pt>
                <c:pt idx="2313">
                  <c:v>43162</c:v>
                </c:pt>
                <c:pt idx="2314">
                  <c:v>43163</c:v>
                </c:pt>
                <c:pt idx="2315">
                  <c:v>43164</c:v>
                </c:pt>
                <c:pt idx="2316">
                  <c:v>43165</c:v>
                </c:pt>
                <c:pt idx="2317">
                  <c:v>43166</c:v>
                </c:pt>
                <c:pt idx="2318">
                  <c:v>43167</c:v>
                </c:pt>
                <c:pt idx="2319">
                  <c:v>43168</c:v>
                </c:pt>
                <c:pt idx="2320">
                  <c:v>43169</c:v>
                </c:pt>
                <c:pt idx="2321">
                  <c:v>43170</c:v>
                </c:pt>
                <c:pt idx="2322">
                  <c:v>43171</c:v>
                </c:pt>
                <c:pt idx="2323">
                  <c:v>43172</c:v>
                </c:pt>
                <c:pt idx="2324">
                  <c:v>43173</c:v>
                </c:pt>
                <c:pt idx="2325">
                  <c:v>43174</c:v>
                </c:pt>
                <c:pt idx="2326">
                  <c:v>43175</c:v>
                </c:pt>
                <c:pt idx="2327">
                  <c:v>43176</c:v>
                </c:pt>
                <c:pt idx="2328">
                  <c:v>43177</c:v>
                </c:pt>
                <c:pt idx="2329">
                  <c:v>43178</c:v>
                </c:pt>
                <c:pt idx="2330">
                  <c:v>43179</c:v>
                </c:pt>
                <c:pt idx="2331">
                  <c:v>43180</c:v>
                </c:pt>
                <c:pt idx="2332">
                  <c:v>43181</c:v>
                </c:pt>
                <c:pt idx="2333">
                  <c:v>43182</c:v>
                </c:pt>
                <c:pt idx="2334">
                  <c:v>43183</c:v>
                </c:pt>
                <c:pt idx="2335">
                  <c:v>43184</c:v>
                </c:pt>
                <c:pt idx="2336">
                  <c:v>43185</c:v>
                </c:pt>
                <c:pt idx="2337">
                  <c:v>43186</c:v>
                </c:pt>
                <c:pt idx="2338">
                  <c:v>43187</c:v>
                </c:pt>
                <c:pt idx="2339">
                  <c:v>43188</c:v>
                </c:pt>
                <c:pt idx="2340">
                  <c:v>43189</c:v>
                </c:pt>
                <c:pt idx="2341">
                  <c:v>43190</c:v>
                </c:pt>
                <c:pt idx="2342">
                  <c:v>43191</c:v>
                </c:pt>
                <c:pt idx="2343">
                  <c:v>43192</c:v>
                </c:pt>
                <c:pt idx="2344">
                  <c:v>43193</c:v>
                </c:pt>
                <c:pt idx="2345">
                  <c:v>43194</c:v>
                </c:pt>
                <c:pt idx="2346">
                  <c:v>43195</c:v>
                </c:pt>
                <c:pt idx="2347">
                  <c:v>43196</c:v>
                </c:pt>
                <c:pt idx="2348">
                  <c:v>43197</c:v>
                </c:pt>
                <c:pt idx="2349">
                  <c:v>43198</c:v>
                </c:pt>
                <c:pt idx="2350">
                  <c:v>43199</c:v>
                </c:pt>
                <c:pt idx="2351">
                  <c:v>43200</c:v>
                </c:pt>
                <c:pt idx="2352">
                  <c:v>43201</c:v>
                </c:pt>
                <c:pt idx="2353">
                  <c:v>43202</c:v>
                </c:pt>
                <c:pt idx="2354">
                  <c:v>43203</c:v>
                </c:pt>
                <c:pt idx="2355">
                  <c:v>43204</c:v>
                </c:pt>
                <c:pt idx="2356">
                  <c:v>43205</c:v>
                </c:pt>
                <c:pt idx="2357">
                  <c:v>43206</c:v>
                </c:pt>
                <c:pt idx="2358">
                  <c:v>43207</c:v>
                </c:pt>
                <c:pt idx="2359">
                  <c:v>43208</c:v>
                </c:pt>
                <c:pt idx="2360">
                  <c:v>43209</c:v>
                </c:pt>
                <c:pt idx="2361">
                  <c:v>43210</c:v>
                </c:pt>
                <c:pt idx="2362">
                  <c:v>43211</c:v>
                </c:pt>
                <c:pt idx="2363">
                  <c:v>43212</c:v>
                </c:pt>
                <c:pt idx="2364">
                  <c:v>43213</c:v>
                </c:pt>
                <c:pt idx="2365">
                  <c:v>43214</c:v>
                </c:pt>
                <c:pt idx="2366">
                  <c:v>43215</c:v>
                </c:pt>
                <c:pt idx="2367">
                  <c:v>43216</c:v>
                </c:pt>
                <c:pt idx="2368">
                  <c:v>43217</c:v>
                </c:pt>
                <c:pt idx="2369">
                  <c:v>43218</c:v>
                </c:pt>
                <c:pt idx="2370">
                  <c:v>43219</c:v>
                </c:pt>
                <c:pt idx="2371">
                  <c:v>43220</c:v>
                </c:pt>
                <c:pt idx="2372">
                  <c:v>43221</c:v>
                </c:pt>
                <c:pt idx="2373">
                  <c:v>43222</c:v>
                </c:pt>
                <c:pt idx="2374">
                  <c:v>43223</c:v>
                </c:pt>
                <c:pt idx="2375">
                  <c:v>43224</c:v>
                </c:pt>
                <c:pt idx="2376">
                  <c:v>43225</c:v>
                </c:pt>
                <c:pt idx="2377">
                  <c:v>43226</c:v>
                </c:pt>
                <c:pt idx="2378">
                  <c:v>43227</c:v>
                </c:pt>
                <c:pt idx="2379">
                  <c:v>43228</c:v>
                </c:pt>
                <c:pt idx="2380">
                  <c:v>43229</c:v>
                </c:pt>
                <c:pt idx="2381">
                  <c:v>43230</c:v>
                </c:pt>
                <c:pt idx="2382">
                  <c:v>43231</c:v>
                </c:pt>
                <c:pt idx="2383">
                  <c:v>43232</c:v>
                </c:pt>
                <c:pt idx="2384">
                  <c:v>43233</c:v>
                </c:pt>
                <c:pt idx="2385">
                  <c:v>43234</c:v>
                </c:pt>
                <c:pt idx="2386">
                  <c:v>43235</c:v>
                </c:pt>
                <c:pt idx="2387">
                  <c:v>43236</c:v>
                </c:pt>
                <c:pt idx="2388">
                  <c:v>43237</c:v>
                </c:pt>
                <c:pt idx="2389">
                  <c:v>43238</c:v>
                </c:pt>
                <c:pt idx="2390">
                  <c:v>43239</c:v>
                </c:pt>
                <c:pt idx="2391">
                  <c:v>43240</c:v>
                </c:pt>
                <c:pt idx="2392">
                  <c:v>43241</c:v>
                </c:pt>
                <c:pt idx="2393">
                  <c:v>43242</c:v>
                </c:pt>
                <c:pt idx="2394">
                  <c:v>43243</c:v>
                </c:pt>
                <c:pt idx="2395">
                  <c:v>43244</c:v>
                </c:pt>
                <c:pt idx="2396">
                  <c:v>43245</c:v>
                </c:pt>
                <c:pt idx="2397">
                  <c:v>43246</c:v>
                </c:pt>
                <c:pt idx="2398">
                  <c:v>43247</c:v>
                </c:pt>
                <c:pt idx="2399">
                  <c:v>43248</c:v>
                </c:pt>
                <c:pt idx="2400">
                  <c:v>43249</c:v>
                </c:pt>
                <c:pt idx="2401">
                  <c:v>43250</c:v>
                </c:pt>
                <c:pt idx="2402">
                  <c:v>43251</c:v>
                </c:pt>
                <c:pt idx="2403">
                  <c:v>43252</c:v>
                </c:pt>
                <c:pt idx="2404">
                  <c:v>43253</c:v>
                </c:pt>
                <c:pt idx="2405">
                  <c:v>43254</c:v>
                </c:pt>
                <c:pt idx="2406">
                  <c:v>43255</c:v>
                </c:pt>
                <c:pt idx="2407">
                  <c:v>43256</c:v>
                </c:pt>
                <c:pt idx="2408">
                  <c:v>43257</c:v>
                </c:pt>
                <c:pt idx="2409">
                  <c:v>43258</c:v>
                </c:pt>
                <c:pt idx="2410">
                  <c:v>43259</c:v>
                </c:pt>
                <c:pt idx="2411">
                  <c:v>43260</c:v>
                </c:pt>
                <c:pt idx="2412">
                  <c:v>43261</c:v>
                </c:pt>
                <c:pt idx="2413">
                  <c:v>43262</c:v>
                </c:pt>
                <c:pt idx="2414">
                  <c:v>43263</c:v>
                </c:pt>
                <c:pt idx="2415">
                  <c:v>43264</c:v>
                </c:pt>
                <c:pt idx="2416">
                  <c:v>43265</c:v>
                </c:pt>
                <c:pt idx="2417">
                  <c:v>43266</c:v>
                </c:pt>
                <c:pt idx="2418">
                  <c:v>43267</c:v>
                </c:pt>
                <c:pt idx="2419">
                  <c:v>43268</c:v>
                </c:pt>
                <c:pt idx="2420">
                  <c:v>43269</c:v>
                </c:pt>
                <c:pt idx="2421">
                  <c:v>43270</c:v>
                </c:pt>
                <c:pt idx="2422">
                  <c:v>43271</c:v>
                </c:pt>
                <c:pt idx="2423">
                  <c:v>43272</c:v>
                </c:pt>
                <c:pt idx="2424">
                  <c:v>43273</c:v>
                </c:pt>
                <c:pt idx="2425">
                  <c:v>43274</c:v>
                </c:pt>
                <c:pt idx="2426">
                  <c:v>43275</c:v>
                </c:pt>
                <c:pt idx="2427">
                  <c:v>43276</c:v>
                </c:pt>
                <c:pt idx="2428">
                  <c:v>43277</c:v>
                </c:pt>
                <c:pt idx="2429">
                  <c:v>43278</c:v>
                </c:pt>
                <c:pt idx="2430">
                  <c:v>43279</c:v>
                </c:pt>
                <c:pt idx="2431">
                  <c:v>43280</c:v>
                </c:pt>
                <c:pt idx="2432">
                  <c:v>43281</c:v>
                </c:pt>
                <c:pt idx="2433">
                  <c:v>43282</c:v>
                </c:pt>
                <c:pt idx="2434">
                  <c:v>43283</c:v>
                </c:pt>
                <c:pt idx="2435">
                  <c:v>43284</c:v>
                </c:pt>
                <c:pt idx="2436">
                  <c:v>43285</c:v>
                </c:pt>
                <c:pt idx="2437">
                  <c:v>43286</c:v>
                </c:pt>
                <c:pt idx="2438">
                  <c:v>43287</c:v>
                </c:pt>
                <c:pt idx="2439">
                  <c:v>43288</c:v>
                </c:pt>
                <c:pt idx="2440">
                  <c:v>43289</c:v>
                </c:pt>
                <c:pt idx="2441">
                  <c:v>43290</c:v>
                </c:pt>
                <c:pt idx="2442">
                  <c:v>43291</c:v>
                </c:pt>
                <c:pt idx="2443">
                  <c:v>43292</c:v>
                </c:pt>
                <c:pt idx="2444">
                  <c:v>43293</c:v>
                </c:pt>
                <c:pt idx="2445">
                  <c:v>43294</c:v>
                </c:pt>
                <c:pt idx="2446">
                  <c:v>43295</c:v>
                </c:pt>
                <c:pt idx="2447">
                  <c:v>43296</c:v>
                </c:pt>
                <c:pt idx="2448">
                  <c:v>43297</c:v>
                </c:pt>
                <c:pt idx="2449">
                  <c:v>43298</c:v>
                </c:pt>
                <c:pt idx="2450">
                  <c:v>43299</c:v>
                </c:pt>
                <c:pt idx="2451">
                  <c:v>43300</c:v>
                </c:pt>
                <c:pt idx="2452">
                  <c:v>43301</c:v>
                </c:pt>
                <c:pt idx="2453">
                  <c:v>43302</c:v>
                </c:pt>
                <c:pt idx="2454">
                  <c:v>43303</c:v>
                </c:pt>
                <c:pt idx="2455">
                  <c:v>43304</c:v>
                </c:pt>
                <c:pt idx="2456">
                  <c:v>43305</c:v>
                </c:pt>
                <c:pt idx="2457">
                  <c:v>43306</c:v>
                </c:pt>
                <c:pt idx="2458">
                  <c:v>43307</c:v>
                </c:pt>
                <c:pt idx="2459">
                  <c:v>43308</c:v>
                </c:pt>
                <c:pt idx="2460">
                  <c:v>43309</c:v>
                </c:pt>
                <c:pt idx="2461">
                  <c:v>43310</c:v>
                </c:pt>
                <c:pt idx="2462">
                  <c:v>43311</c:v>
                </c:pt>
                <c:pt idx="2463">
                  <c:v>43312</c:v>
                </c:pt>
                <c:pt idx="2464">
                  <c:v>43313</c:v>
                </c:pt>
                <c:pt idx="2465">
                  <c:v>43314</c:v>
                </c:pt>
                <c:pt idx="2466">
                  <c:v>43315</c:v>
                </c:pt>
                <c:pt idx="2467">
                  <c:v>43316</c:v>
                </c:pt>
                <c:pt idx="2468">
                  <c:v>43317</c:v>
                </c:pt>
                <c:pt idx="2469">
                  <c:v>43318</c:v>
                </c:pt>
                <c:pt idx="2470">
                  <c:v>43319</c:v>
                </c:pt>
                <c:pt idx="2471">
                  <c:v>43320</c:v>
                </c:pt>
                <c:pt idx="2472">
                  <c:v>43321</c:v>
                </c:pt>
                <c:pt idx="2473">
                  <c:v>43322</c:v>
                </c:pt>
                <c:pt idx="2474">
                  <c:v>43323</c:v>
                </c:pt>
                <c:pt idx="2475">
                  <c:v>43324</c:v>
                </c:pt>
                <c:pt idx="2476">
                  <c:v>43325</c:v>
                </c:pt>
                <c:pt idx="2477">
                  <c:v>43326</c:v>
                </c:pt>
                <c:pt idx="2478">
                  <c:v>43327</c:v>
                </c:pt>
                <c:pt idx="2479">
                  <c:v>43328</c:v>
                </c:pt>
                <c:pt idx="2480">
                  <c:v>43329</c:v>
                </c:pt>
                <c:pt idx="2481">
                  <c:v>43330</c:v>
                </c:pt>
                <c:pt idx="2482">
                  <c:v>43331</c:v>
                </c:pt>
                <c:pt idx="2483">
                  <c:v>43332</c:v>
                </c:pt>
                <c:pt idx="2484">
                  <c:v>43333</c:v>
                </c:pt>
                <c:pt idx="2485">
                  <c:v>43334</c:v>
                </c:pt>
                <c:pt idx="2486">
                  <c:v>43335</c:v>
                </c:pt>
                <c:pt idx="2487">
                  <c:v>43336</c:v>
                </c:pt>
                <c:pt idx="2488">
                  <c:v>43337</c:v>
                </c:pt>
                <c:pt idx="2489">
                  <c:v>43338</c:v>
                </c:pt>
                <c:pt idx="2490">
                  <c:v>43339</c:v>
                </c:pt>
                <c:pt idx="2491">
                  <c:v>43340</c:v>
                </c:pt>
                <c:pt idx="2492">
                  <c:v>43341</c:v>
                </c:pt>
                <c:pt idx="2493">
                  <c:v>43342</c:v>
                </c:pt>
                <c:pt idx="2494">
                  <c:v>43343</c:v>
                </c:pt>
                <c:pt idx="2495">
                  <c:v>43344</c:v>
                </c:pt>
                <c:pt idx="2496">
                  <c:v>43345</c:v>
                </c:pt>
                <c:pt idx="2497">
                  <c:v>43346</c:v>
                </c:pt>
                <c:pt idx="2498">
                  <c:v>43347</c:v>
                </c:pt>
                <c:pt idx="2499">
                  <c:v>43348</c:v>
                </c:pt>
                <c:pt idx="2500">
                  <c:v>43349</c:v>
                </c:pt>
                <c:pt idx="2501">
                  <c:v>43350</c:v>
                </c:pt>
                <c:pt idx="2502">
                  <c:v>43351</c:v>
                </c:pt>
                <c:pt idx="2503">
                  <c:v>43352</c:v>
                </c:pt>
                <c:pt idx="2504">
                  <c:v>43353</c:v>
                </c:pt>
                <c:pt idx="2505">
                  <c:v>43354</c:v>
                </c:pt>
                <c:pt idx="2506">
                  <c:v>43355</c:v>
                </c:pt>
                <c:pt idx="2507">
                  <c:v>43356</c:v>
                </c:pt>
                <c:pt idx="2508">
                  <c:v>43357</c:v>
                </c:pt>
                <c:pt idx="2509">
                  <c:v>43358</c:v>
                </c:pt>
                <c:pt idx="2510">
                  <c:v>43359</c:v>
                </c:pt>
                <c:pt idx="2511">
                  <c:v>43360</c:v>
                </c:pt>
                <c:pt idx="2512">
                  <c:v>43361</c:v>
                </c:pt>
                <c:pt idx="2513">
                  <c:v>43362</c:v>
                </c:pt>
                <c:pt idx="2514">
                  <c:v>43363</c:v>
                </c:pt>
                <c:pt idx="2515">
                  <c:v>43364</c:v>
                </c:pt>
                <c:pt idx="2516">
                  <c:v>43365</c:v>
                </c:pt>
                <c:pt idx="2517">
                  <c:v>43366</c:v>
                </c:pt>
                <c:pt idx="2518">
                  <c:v>43367</c:v>
                </c:pt>
                <c:pt idx="2519">
                  <c:v>43368</c:v>
                </c:pt>
                <c:pt idx="2520">
                  <c:v>43369</c:v>
                </c:pt>
                <c:pt idx="2521">
                  <c:v>43370</c:v>
                </c:pt>
                <c:pt idx="2522">
                  <c:v>43371</c:v>
                </c:pt>
                <c:pt idx="2523">
                  <c:v>43372</c:v>
                </c:pt>
                <c:pt idx="2524">
                  <c:v>43373</c:v>
                </c:pt>
                <c:pt idx="2525">
                  <c:v>43374</c:v>
                </c:pt>
                <c:pt idx="2526">
                  <c:v>43375</c:v>
                </c:pt>
                <c:pt idx="2527">
                  <c:v>43376</c:v>
                </c:pt>
                <c:pt idx="2528">
                  <c:v>43377</c:v>
                </c:pt>
                <c:pt idx="2529">
                  <c:v>43378</c:v>
                </c:pt>
                <c:pt idx="2530">
                  <c:v>43379</c:v>
                </c:pt>
                <c:pt idx="2531">
                  <c:v>43380</c:v>
                </c:pt>
                <c:pt idx="2532">
                  <c:v>43381</c:v>
                </c:pt>
                <c:pt idx="2533">
                  <c:v>43382</c:v>
                </c:pt>
                <c:pt idx="2534">
                  <c:v>43383</c:v>
                </c:pt>
                <c:pt idx="2535">
                  <c:v>43384</c:v>
                </c:pt>
                <c:pt idx="2536">
                  <c:v>43385</c:v>
                </c:pt>
                <c:pt idx="2537">
                  <c:v>43386</c:v>
                </c:pt>
                <c:pt idx="2538">
                  <c:v>43387</c:v>
                </c:pt>
                <c:pt idx="2539">
                  <c:v>43388</c:v>
                </c:pt>
                <c:pt idx="2540">
                  <c:v>43389</c:v>
                </c:pt>
                <c:pt idx="2541">
                  <c:v>43390</c:v>
                </c:pt>
                <c:pt idx="2542">
                  <c:v>43391</c:v>
                </c:pt>
                <c:pt idx="2543">
                  <c:v>43392</c:v>
                </c:pt>
                <c:pt idx="2544">
                  <c:v>43393</c:v>
                </c:pt>
                <c:pt idx="2545">
                  <c:v>43394</c:v>
                </c:pt>
                <c:pt idx="2546">
                  <c:v>43395</c:v>
                </c:pt>
                <c:pt idx="2547">
                  <c:v>43396</c:v>
                </c:pt>
                <c:pt idx="2548">
                  <c:v>43397</c:v>
                </c:pt>
                <c:pt idx="2549">
                  <c:v>43398</c:v>
                </c:pt>
                <c:pt idx="2550">
                  <c:v>43399</c:v>
                </c:pt>
                <c:pt idx="2551">
                  <c:v>43400</c:v>
                </c:pt>
                <c:pt idx="2552">
                  <c:v>43401</c:v>
                </c:pt>
                <c:pt idx="2553">
                  <c:v>43402</c:v>
                </c:pt>
                <c:pt idx="2554">
                  <c:v>43403</c:v>
                </c:pt>
                <c:pt idx="2555">
                  <c:v>43404</c:v>
                </c:pt>
                <c:pt idx="2556">
                  <c:v>43405</c:v>
                </c:pt>
                <c:pt idx="2557">
                  <c:v>43406</c:v>
                </c:pt>
                <c:pt idx="2558">
                  <c:v>43407</c:v>
                </c:pt>
                <c:pt idx="2559">
                  <c:v>43408</c:v>
                </c:pt>
                <c:pt idx="2560">
                  <c:v>43409</c:v>
                </c:pt>
                <c:pt idx="2561">
                  <c:v>43410</c:v>
                </c:pt>
                <c:pt idx="2562">
                  <c:v>43411</c:v>
                </c:pt>
                <c:pt idx="2563">
                  <c:v>43412</c:v>
                </c:pt>
                <c:pt idx="2564">
                  <c:v>43413</c:v>
                </c:pt>
                <c:pt idx="2565">
                  <c:v>43414</c:v>
                </c:pt>
                <c:pt idx="2566">
                  <c:v>43415</c:v>
                </c:pt>
                <c:pt idx="2567">
                  <c:v>43416</c:v>
                </c:pt>
                <c:pt idx="2568">
                  <c:v>43417</c:v>
                </c:pt>
                <c:pt idx="2569">
                  <c:v>43418</c:v>
                </c:pt>
                <c:pt idx="2570">
                  <c:v>43419</c:v>
                </c:pt>
                <c:pt idx="2571">
                  <c:v>43420</c:v>
                </c:pt>
                <c:pt idx="2572">
                  <c:v>43421</c:v>
                </c:pt>
                <c:pt idx="2573">
                  <c:v>43422</c:v>
                </c:pt>
                <c:pt idx="2574">
                  <c:v>43423</c:v>
                </c:pt>
                <c:pt idx="2575">
                  <c:v>43424</c:v>
                </c:pt>
                <c:pt idx="2576">
                  <c:v>43425</c:v>
                </c:pt>
                <c:pt idx="2577">
                  <c:v>43426</c:v>
                </c:pt>
                <c:pt idx="2578">
                  <c:v>43427</c:v>
                </c:pt>
                <c:pt idx="2579">
                  <c:v>43428</c:v>
                </c:pt>
                <c:pt idx="2580">
                  <c:v>43429</c:v>
                </c:pt>
                <c:pt idx="2581">
                  <c:v>43430</c:v>
                </c:pt>
                <c:pt idx="2582">
                  <c:v>43431</c:v>
                </c:pt>
                <c:pt idx="2583">
                  <c:v>43432</c:v>
                </c:pt>
                <c:pt idx="2584">
                  <c:v>43433</c:v>
                </c:pt>
                <c:pt idx="2585">
                  <c:v>43434</c:v>
                </c:pt>
                <c:pt idx="2586">
                  <c:v>43435</c:v>
                </c:pt>
                <c:pt idx="2587">
                  <c:v>43436</c:v>
                </c:pt>
                <c:pt idx="2588">
                  <c:v>43437</c:v>
                </c:pt>
                <c:pt idx="2589">
                  <c:v>43438</c:v>
                </c:pt>
                <c:pt idx="2590">
                  <c:v>43439</c:v>
                </c:pt>
                <c:pt idx="2591">
                  <c:v>43440</c:v>
                </c:pt>
                <c:pt idx="2592">
                  <c:v>43441</c:v>
                </c:pt>
                <c:pt idx="2593">
                  <c:v>43442</c:v>
                </c:pt>
                <c:pt idx="2594">
                  <c:v>43443</c:v>
                </c:pt>
                <c:pt idx="2595">
                  <c:v>43444</c:v>
                </c:pt>
                <c:pt idx="2596">
                  <c:v>43445</c:v>
                </c:pt>
                <c:pt idx="2597">
                  <c:v>43446</c:v>
                </c:pt>
                <c:pt idx="2598">
                  <c:v>43447</c:v>
                </c:pt>
                <c:pt idx="2599">
                  <c:v>43448</c:v>
                </c:pt>
                <c:pt idx="2600">
                  <c:v>43449</c:v>
                </c:pt>
                <c:pt idx="2601">
                  <c:v>43450</c:v>
                </c:pt>
                <c:pt idx="2602">
                  <c:v>43451</c:v>
                </c:pt>
                <c:pt idx="2603">
                  <c:v>43452</c:v>
                </c:pt>
                <c:pt idx="2604">
                  <c:v>43453</c:v>
                </c:pt>
                <c:pt idx="2605">
                  <c:v>43454</c:v>
                </c:pt>
                <c:pt idx="2606">
                  <c:v>43455</c:v>
                </c:pt>
                <c:pt idx="2607">
                  <c:v>43456</c:v>
                </c:pt>
                <c:pt idx="2608">
                  <c:v>43457</c:v>
                </c:pt>
                <c:pt idx="2609">
                  <c:v>43458</c:v>
                </c:pt>
                <c:pt idx="2610">
                  <c:v>43459</c:v>
                </c:pt>
                <c:pt idx="2611">
                  <c:v>43460</c:v>
                </c:pt>
                <c:pt idx="2612">
                  <c:v>43461</c:v>
                </c:pt>
                <c:pt idx="2613">
                  <c:v>43462</c:v>
                </c:pt>
                <c:pt idx="2614">
                  <c:v>43463</c:v>
                </c:pt>
                <c:pt idx="2615">
                  <c:v>43464</c:v>
                </c:pt>
                <c:pt idx="2616">
                  <c:v>43465</c:v>
                </c:pt>
                <c:pt idx="2617">
                  <c:v>43466</c:v>
                </c:pt>
                <c:pt idx="2618">
                  <c:v>43467</c:v>
                </c:pt>
                <c:pt idx="2619">
                  <c:v>43468</c:v>
                </c:pt>
                <c:pt idx="2620">
                  <c:v>43469</c:v>
                </c:pt>
                <c:pt idx="2621">
                  <c:v>43470</c:v>
                </c:pt>
                <c:pt idx="2622">
                  <c:v>43471</c:v>
                </c:pt>
                <c:pt idx="2623">
                  <c:v>43472</c:v>
                </c:pt>
                <c:pt idx="2624">
                  <c:v>43473</c:v>
                </c:pt>
                <c:pt idx="2625">
                  <c:v>43474</c:v>
                </c:pt>
                <c:pt idx="2626">
                  <c:v>43475</c:v>
                </c:pt>
                <c:pt idx="2627">
                  <c:v>43476</c:v>
                </c:pt>
                <c:pt idx="2628">
                  <c:v>43477</c:v>
                </c:pt>
                <c:pt idx="2629">
                  <c:v>43478</c:v>
                </c:pt>
                <c:pt idx="2630">
                  <c:v>43479</c:v>
                </c:pt>
                <c:pt idx="2631">
                  <c:v>43480</c:v>
                </c:pt>
                <c:pt idx="2632">
                  <c:v>43481</c:v>
                </c:pt>
                <c:pt idx="2633">
                  <c:v>43482</c:v>
                </c:pt>
                <c:pt idx="2634">
                  <c:v>43483</c:v>
                </c:pt>
                <c:pt idx="2635">
                  <c:v>43484</c:v>
                </c:pt>
                <c:pt idx="2636">
                  <c:v>43485</c:v>
                </c:pt>
                <c:pt idx="2637">
                  <c:v>43486</c:v>
                </c:pt>
                <c:pt idx="2638">
                  <c:v>43487</c:v>
                </c:pt>
                <c:pt idx="2639">
                  <c:v>43488</c:v>
                </c:pt>
                <c:pt idx="2640">
                  <c:v>43489</c:v>
                </c:pt>
                <c:pt idx="2641">
                  <c:v>43490</c:v>
                </c:pt>
                <c:pt idx="2642">
                  <c:v>43491</c:v>
                </c:pt>
                <c:pt idx="2643">
                  <c:v>43492</c:v>
                </c:pt>
                <c:pt idx="2644">
                  <c:v>43493</c:v>
                </c:pt>
                <c:pt idx="2645">
                  <c:v>43494</c:v>
                </c:pt>
                <c:pt idx="2646">
                  <c:v>43495</c:v>
                </c:pt>
                <c:pt idx="2647">
                  <c:v>43496</c:v>
                </c:pt>
                <c:pt idx="2648">
                  <c:v>43497</c:v>
                </c:pt>
                <c:pt idx="2649">
                  <c:v>43498</c:v>
                </c:pt>
                <c:pt idx="2650">
                  <c:v>43499</c:v>
                </c:pt>
                <c:pt idx="2651">
                  <c:v>43500</c:v>
                </c:pt>
                <c:pt idx="2652">
                  <c:v>43501</c:v>
                </c:pt>
                <c:pt idx="2653">
                  <c:v>43502</c:v>
                </c:pt>
                <c:pt idx="2654">
                  <c:v>43503</c:v>
                </c:pt>
                <c:pt idx="2655">
                  <c:v>43504</c:v>
                </c:pt>
                <c:pt idx="2656">
                  <c:v>43505</c:v>
                </c:pt>
                <c:pt idx="2657">
                  <c:v>43506</c:v>
                </c:pt>
                <c:pt idx="2658">
                  <c:v>43507</c:v>
                </c:pt>
                <c:pt idx="2659">
                  <c:v>43508</c:v>
                </c:pt>
                <c:pt idx="2660">
                  <c:v>43509</c:v>
                </c:pt>
                <c:pt idx="2661">
                  <c:v>43510</c:v>
                </c:pt>
                <c:pt idx="2662">
                  <c:v>43511</c:v>
                </c:pt>
                <c:pt idx="2663">
                  <c:v>43512</c:v>
                </c:pt>
                <c:pt idx="2664">
                  <c:v>43513</c:v>
                </c:pt>
                <c:pt idx="2665">
                  <c:v>43514</c:v>
                </c:pt>
                <c:pt idx="2666">
                  <c:v>43515</c:v>
                </c:pt>
                <c:pt idx="2667">
                  <c:v>43516</c:v>
                </c:pt>
                <c:pt idx="2668">
                  <c:v>43517</c:v>
                </c:pt>
                <c:pt idx="2669">
                  <c:v>43518</c:v>
                </c:pt>
                <c:pt idx="2670">
                  <c:v>43519</c:v>
                </c:pt>
                <c:pt idx="2671">
                  <c:v>43520</c:v>
                </c:pt>
                <c:pt idx="2672">
                  <c:v>43521</c:v>
                </c:pt>
                <c:pt idx="2673">
                  <c:v>43522</c:v>
                </c:pt>
                <c:pt idx="2674">
                  <c:v>43523</c:v>
                </c:pt>
                <c:pt idx="2675">
                  <c:v>43524</c:v>
                </c:pt>
                <c:pt idx="2676">
                  <c:v>43525</c:v>
                </c:pt>
                <c:pt idx="2677">
                  <c:v>43526</c:v>
                </c:pt>
                <c:pt idx="2678">
                  <c:v>43527</c:v>
                </c:pt>
                <c:pt idx="2679">
                  <c:v>43528</c:v>
                </c:pt>
                <c:pt idx="2680">
                  <c:v>43529</c:v>
                </c:pt>
                <c:pt idx="2681">
                  <c:v>43530</c:v>
                </c:pt>
                <c:pt idx="2682">
                  <c:v>43531</c:v>
                </c:pt>
                <c:pt idx="2683">
                  <c:v>43532</c:v>
                </c:pt>
                <c:pt idx="2684">
                  <c:v>43533</c:v>
                </c:pt>
                <c:pt idx="2685">
                  <c:v>43534</c:v>
                </c:pt>
                <c:pt idx="2686">
                  <c:v>43535</c:v>
                </c:pt>
                <c:pt idx="2687">
                  <c:v>43536</c:v>
                </c:pt>
                <c:pt idx="2688">
                  <c:v>43537</c:v>
                </c:pt>
                <c:pt idx="2689">
                  <c:v>43538</c:v>
                </c:pt>
                <c:pt idx="2690">
                  <c:v>43539</c:v>
                </c:pt>
                <c:pt idx="2691">
                  <c:v>43540</c:v>
                </c:pt>
                <c:pt idx="2692">
                  <c:v>43541</c:v>
                </c:pt>
                <c:pt idx="2693">
                  <c:v>43542</c:v>
                </c:pt>
                <c:pt idx="2694">
                  <c:v>43543</c:v>
                </c:pt>
                <c:pt idx="2695">
                  <c:v>43544</c:v>
                </c:pt>
                <c:pt idx="2696">
                  <c:v>43545</c:v>
                </c:pt>
                <c:pt idx="2697">
                  <c:v>43546</c:v>
                </c:pt>
                <c:pt idx="2698">
                  <c:v>43547</c:v>
                </c:pt>
                <c:pt idx="2699">
                  <c:v>43548</c:v>
                </c:pt>
                <c:pt idx="2700">
                  <c:v>43549</c:v>
                </c:pt>
                <c:pt idx="2701">
                  <c:v>43550</c:v>
                </c:pt>
                <c:pt idx="2702">
                  <c:v>43551</c:v>
                </c:pt>
                <c:pt idx="2703">
                  <c:v>43552</c:v>
                </c:pt>
                <c:pt idx="2704">
                  <c:v>43553</c:v>
                </c:pt>
                <c:pt idx="2705">
                  <c:v>43554</c:v>
                </c:pt>
                <c:pt idx="2706">
                  <c:v>43555</c:v>
                </c:pt>
                <c:pt idx="2707">
                  <c:v>43556</c:v>
                </c:pt>
                <c:pt idx="2708">
                  <c:v>43557</c:v>
                </c:pt>
                <c:pt idx="2709">
                  <c:v>43558</c:v>
                </c:pt>
                <c:pt idx="2710">
                  <c:v>43559</c:v>
                </c:pt>
                <c:pt idx="2711">
                  <c:v>43560</c:v>
                </c:pt>
                <c:pt idx="2712">
                  <c:v>43561</c:v>
                </c:pt>
                <c:pt idx="2713">
                  <c:v>43562</c:v>
                </c:pt>
                <c:pt idx="2714">
                  <c:v>43563</c:v>
                </c:pt>
                <c:pt idx="2715">
                  <c:v>43564</c:v>
                </c:pt>
                <c:pt idx="2716">
                  <c:v>43565</c:v>
                </c:pt>
                <c:pt idx="2717">
                  <c:v>43566</c:v>
                </c:pt>
                <c:pt idx="2718">
                  <c:v>43567</c:v>
                </c:pt>
                <c:pt idx="2719">
                  <c:v>43568</c:v>
                </c:pt>
                <c:pt idx="2720">
                  <c:v>43569</c:v>
                </c:pt>
                <c:pt idx="2721">
                  <c:v>43570</c:v>
                </c:pt>
                <c:pt idx="2722">
                  <c:v>43571</c:v>
                </c:pt>
                <c:pt idx="2723">
                  <c:v>43572</c:v>
                </c:pt>
                <c:pt idx="2724">
                  <c:v>43573</c:v>
                </c:pt>
                <c:pt idx="2725">
                  <c:v>43574</c:v>
                </c:pt>
                <c:pt idx="2726">
                  <c:v>43575</c:v>
                </c:pt>
                <c:pt idx="2727">
                  <c:v>43576</c:v>
                </c:pt>
                <c:pt idx="2728">
                  <c:v>43577</c:v>
                </c:pt>
                <c:pt idx="2729">
                  <c:v>43578</c:v>
                </c:pt>
                <c:pt idx="2730">
                  <c:v>43579</c:v>
                </c:pt>
                <c:pt idx="2731">
                  <c:v>43580</c:v>
                </c:pt>
                <c:pt idx="2732">
                  <c:v>43581</c:v>
                </c:pt>
                <c:pt idx="2733">
                  <c:v>43582</c:v>
                </c:pt>
                <c:pt idx="2734">
                  <c:v>43583</c:v>
                </c:pt>
                <c:pt idx="2735">
                  <c:v>43584</c:v>
                </c:pt>
                <c:pt idx="2736">
                  <c:v>43585</c:v>
                </c:pt>
                <c:pt idx="2737">
                  <c:v>43586</c:v>
                </c:pt>
                <c:pt idx="2738">
                  <c:v>43587</c:v>
                </c:pt>
                <c:pt idx="2739">
                  <c:v>43588</c:v>
                </c:pt>
                <c:pt idx="2740">
                  <c:v>43589</c:v>
                </c:pt>
                <c:pt idx="2741">
                  <c:v>43590</c:v>
                </c:pt>
                <c:pt idx="2742">
                  <c:v>43591</c:v>
                </c:pt>
                <c:pt idx="2743">
                  <c:v>43592</c:v>
                </c:pt>
                <c:pt idx="2744">
                  <c:v>43593</c:v>
                </c:pt>
                <c:pt idx="2745">
                  <c:v>43594</c:v>
                </c:pt>
                <c:pt idx="2746">
                  <c:v>43595</c:v>
                </c:pt>
                <c:pt idx="2747">
                  <c:v>43596</c:v>
                </c:pt>
                <c:pt idx="2748">
                  <c:v>43597</c:v>
                </c:pt>
                <c:pt idx="2749">
                  <c:v>43598</c:v>
                </c:pt>
                <c:pt idx="2750">
                  <c:v>43599</c:v>
                </c:pt>
                <c:pt idx="2751">
                  <c:v>43600</c:v>
                </c:pt>
                <c:pt idx="2752">
                  <c:v>43601</c:v>
                </c:pt>
                <c:pt idx="2753">
                  <c:v>43602</c:v>
                </c:pt>
                <c:pt idx="2754">
                  <c:v>43603</c:v>
                </c:pt>
                <c:pt idx="2755">
                  <c:v>43604</c:v>
                </c:pt>
                <c:pt idx="2756">
                  <c:v>43605</c:v>
                </c:pt>
                <c:pt idx="2757">
                  <c:v>43606</c:v>
                </c:pt>
                <c:pt idx="2758">
                  <c:v>43607</c:v>
                </c:pt>
                <c:pt idx="2759">
                  <c:v>43608</c:v>
                </c:pt>
                <c:pt idx="2760">
                  <c:v>43609</c:v>
                </c:pt>
                <c:pt idx="2761">
                  <c:v>43610</c:v>
                </c:pt>
                <c:pt idx="2762">
                  <c:v>43611</c:v>
                </c:pt>
                <c:pt idx="2763">
                  <c:v>43612</c:v>
                </c:pt>
                <c:pt idx="2764">
                  <c:v>43613</c:v>
                </c:pt>
                <c:pt idx="2765">
                  <c:v>43614</c:v>
                </c:pt>
                <c:pt idx="2766">
                  <c:v>43615</c:v>
                </c:pt>
                <c:pt idx="2767">
                  <c:v>43616</c:v>
                </c:pt>
                <c:pt idx="2768">
                  <c:v>43617</c:v>
                </c:pt>
                <c:pt idx="2769">
                  <c:v>43618</c:v>
                </c:pt>
                <c:pt idx="2770">
                  <c:v>43619</c:v>
                </c:pt>
                <c:pt idx="2771">
                  <c:v>43620</c:v>
                </c:pt>
                <c:pt idx="2772">
                  <c:v>43621</c:v>
                </c:pt>
                <c:pt idx="2773">
                  <c:v>43622</c:v>
                </c:pt>
                <c:pt idx="2774">
                  <c:v>43623</c:v>
                </c:pt>
                <c:pt idx="2775">
                  <c:v>43624</c:v>
                </c:pt>
                <c:pt idx="2776">
                  <c:v>43625</c:v>
                </c:pt>
                <c:pt idx="2777">
                  <c:v>43626</c:v>
                </c:pt>
                <c:pt idx="2778">
                  <c:v>43627</c:v>
                </c:pt>
                <c:pt idx="2779">
                  <c:v>43628</c:v>
                </c:pt>
                <c:pt idx="2780">
                  <c:v>43629</c:v>
                </c:pt>
                <c:pt idx="2781">
                  <c:v>43630</c:v>
                </c:pt>
                <c:pt idx="2782">
                  <c:v>43631</c:v>
                </c:pt>
                <c:pt idx="2783">
                  <c:v>43632</c:v>
                </c:pt>
                <c:pt idx="2784">
                  <c:v>43633</c:v>
                </c:pt>
                <c:pt idx="2785">
                  <c:v>43634</c:v>
                </c:pt>
                <c:pt idx="2786">
                  <c:v>43635</c:v>
                </c:pt>
                <c:pt idx="2787">
                  <c:v>43636</c:v>
                </c:pt>
                <c:pt idx="2788">
                  <c:v>43637</c:v>
                </c:pt>
                <c:pt idx="2789">
                  <c:v>43638</c:v>
                </c:pt>
                <c:pt idx="2790">
                  <c:v>43639</c:v>
                </c:pt>
                <c:pt idx="2791">
                  <c:v>43640</c:v>
                </c:pt>
                <c:pt idx="2792">
                  <c:v>43641</c:v>
                </c:pt>
                <c:pt idx="2793">
                  <c:v>43642</c:v>
                </c:pt>
                <c:pt idx="2794">
                  <c:v>43643</c:v>
                </c:pt>
                <c:pt idx="2795">
                  <c:v>43644</c:v>
                </c:pt>
                <c:pt idx="2796">
                  <c:v>43645</c:v>
                </c:pt>
                <c:pt idx="2797">
                  <c:v>43646</c:v>
                </c:pt>
                <c:pt idx="2798">
                  <c:v>43647</c:v>
                </c:pt>
                <c:pt idx="2799">
                  <c:v>43648</c:v>
                </c:pt>
                <c:pt idx="2800">
                  <c:v>43649</c:v>
                </c:pt>
                <c:pt idx="2801">
                  <c:v>43650</c:v>
                </c:pt>
                <c:pt idx="2802">
                  <c:v>43651</c:v>
                </c:pt>
                <c:pt idx="2803">
                  <c:v>43652</c:v>
                </c:pt>
                <c:pt idx="2804">
                  <c:v>43653</c:v>
                </c:pt>
                <c:pt idx="2805">
                  <c:v>43654</c:v>
                </c:pt>
                <c:pt idx="2806">
                  <c:v>43655</c:v>
                </c:pt>
                <c:pt idx="2807">
                  <c:v>43656</c:v>
                </c:pt>
                <c:pt idx="2808">
                  <c:v>43657</c:v>
                </c:pt>
                <c:pt idx="2809">
                  <c:v>43658</c:v>
                </c:pt>
                <c:pt idx="2810">
                  <c:v>43659</c:v>
                </c:pt>
                <c:pt idx="2811">
                  <c:v>43660</c:v>
                </c:pt>
                <c:pt idx="2812">
                  <c:v>43661</c:v>
                </c:pt>
                <c:pt idx="2813">
                  <c:v>43662</c:v>
                </c:pt>
                <c:pt idx="2814">
                  <c:v>43663</c:v>
                </c:pt>
                <c:pt idx="2815">
                  <c:v>43664</c:v>
                </c:pt>
                <c:pt idx="2816">
                  <c:v>43665</c:v>
                </c:pt>
                <c:pt idx="2817">
                  <c:v>43666</c:v>
                </c:pt>
                <c:pt idx="2818">
                  <c:v>43667</c:v>
                </c:pt>
                <c:pt idx="2819">
                  <c:v>43668</c:v>
                </c:pt>
                <c:pt idx="2820">
                  <c:v>43669</c:v>
                </c:pt>
                <c:pt idx="2821">
                  <c:v>43670</c:v>
                </c:pt>
                <c:pt idx="2822">
                  <c:v>43671</c:v>
                </c:pt>
                <c:pt idx="2823">
                  <c:v>43672</c:v>
                </c:pt>
                <c:pt idx="2824">
                  <c:v>43673</c:v>
                </c:pt>
                <c:pt idx="2825">
                  <c:v>43674</c:v>
                </c:pt>
                <c:pt idx="2826">
                  <c:v>43675</c:v>
                </c:pt>
                <c:pt idx="2827">
                  <c:v>43676</c:v>
                </c:pt>
                <c:pt idx="2828">
                  <c:v>43677</c:v>
                </c:pt>
                <c:pt idx="2829">
                  <c:v>43678</c:v>
                </c:pt>
                <c:pt idx="2830">
                  <c:v>43679</c:v>
                </c:pt>
                <c:pt idx="2831">
                  <c:v>43680</c:v>
                </c:pt>
                <c:pt idx="2832">
                  <c:v>43681</c:v>
                </c:pt>
                <c:pt idx="2833">
                  <c:v>43682</c:v>
                </c:pt>
                <c:pt idx="2834">
                  <c:v>43683</c:v>
                </c:pt>
                <c:pt idx="2835">
                  <c:v>43684</c:v>
                </c:pt>
                <c:pt idx="2836">
                  <c:v>43685</c:v>
                </c:pt>
                <c:pt idx="2837">
                  <c:v>43686</c:v>
                </c:pt>
                <c:pt idx="2838">
                  <c:v>43687</c:v>
                </c:pt>
                <c:pt idx="2839">
                  <c:v>43688</c:v>
                </c:pt>
                <c:pt idx="2840">
                  <c:v>43689</c:v>
                </c:pt>
                <c:pt idx="2841">
                  <c:v>43690</c:v>
                </c:pt>
                <c:pt idx="2842">
                  <c:v>43691</c:v>
                </c:pt>
                <c:pt idx="2843">
                  <c:v>43692</c:v>
                </c:pt>
                <c:pt idx="2844">
                  <c:v>43693</c:v>
                </c:pt>
                <c:pt idx="2845">
                  <c:v>43694</c:v>
                </c:pt>
                <c:pt idx="2846">
                  <c:v>43695</c:v>
                </c:pt>
                <c:pt idx="2847">
                  <c:v>43696</c:v>
                </c:pt>
                <c:pt idx="2848">
                  <c:v>43697</c:v>
                </c:pt>
                <c:pt idx="2849">
                  <c:v>43698</c:v>
                </c:pt>
                <c:pt idx="2850">
                  <c:v>43699</c:v>
                </c:pt>
                <c:pt idx="2851">
                  <c:v>43700</c:v>
                </c:pt>
                <c:pt idx="2852">
                  <c:v>43701</c:v>
                </c:pt>
                <c:pt idx="2853">
                  <c:v>43702</c:v>
                </c:pt>
                <c:pt idx="2854">
                  <c:v>43703</c:v>
                </c:pt>
                <c:pt idx="2855">
                  <c:v>43704</c:v>
                </c:pt>
                <c:pt idx="2856">
                  <c:v>43705</c:v>
                </c:pt>
                <c:pt idx="2857">
                  <c:v>43706</c:v>
                </c:pt>
                <c:pt idx="2858">
                  <c:v>43707</c:v>
                </c:pt>
                <c:pt idx="2859">
                  <c:v>43708</c:v>
                </c:pt>
                <c:pt idx="2860">
                  <c:v>43709</c:v>
                </c:pt>
                <c:pt idx="2861">
                  <c:v>43710</c:v>
                </c:pt>
                <c:pt idx="2862">
                  <c:v>43711</c:v>
                </c:pt>
                <c:pt idx="2863">
                  <c:v>43712</c:v>
                </c:pt>
                <c:pt idx="2864">
                  <c:v>43713</c:v>
                </c:pt>
                <c:pt idx="2865">
                  <c:v>43714</c:v>
                </c:pt>
                <c:pt idx="2866">
                  <c:v>43715</c:v>
                </c:pt>
                <c:pt idx="2867">
                  <c:v>43716</c:v>
                </c:pt>
                <c:pt idx="2868">
                  <c:v>43717</c:v>
                </c:pt>
                <c:pt idx="2869">
                  <c:v>43718</c:v>
                </c:pt>
                <c:pt idx="2870">
                  <c:v>43719</c:v>
                </c:pt>
                <c:pt idx="2871">
                  <c:v>43720</c:v>
                </c:pt>
                <c:pt idx="2872">
                  <c:v>43721</c:v>
                </c:pt>
                <c:pt idx="2873">
                  <c:v>43722</c:v>
                </c:pt>
                <c:pt idx="2874">
                  <c:v>43723</c:v>
                </c:pt>
                <c:pt idx="2875">
                  <c:v>43724</c:v>
                </c:pt>
                <c:pt idx="2876">
                  <c:v>43725</c:v>
                </c:pt>
                <c:pt idx="2877">
                  <c:v>43726</c:v>
                </c:pt>
                <c:pt idx="2878">
                  <c:v>43727</c:v>
                </c:pt>
                <c:pt idx="2879">
                  <c:v>43728</c:v>
                </c:pt>
                <c:pt idx="2880">
                  <c:v>43729</c:v>
                </c:pt>
                <c:pt idx="2881">
                  <c:v>43730</c:v>
                </c:pt>
                <c:pt idx="2882">
                  <c:v>43731</c:v>
                </c:pt>
                <c:pt idx="2883">
                  <c:v>43732</c:v>
                </c:pt>
                <c:pt idx="2884">
                  <c:v>43733</c:v>
                </c:pt>
                <c:pt idx="2885">
                  <c:v>43734</c:v>
                </c:pt>
                <c:pt idx="2886">
                  <c:v>43735</c:v>
                </c:pt>
                <c:pt idx="2887">
                  <c:v>43736</c:v>
                </c:pt>
                <c:pt idx="2888">
                  <c:v>43737</c:v>
                </c:pt>
                <c:pt idx="2889">
                  <c:v>43738</c:v>
                </c:pt>
                <c:pt idx="2890">
                  <c:v>43739</c:v>
                </c:pt>
                <c:pt idx="2891">
                  <c:v>43740</c:v>
                </c:pt>
                <c:pt idx="2892">
                  <c:v>43741</c:v>
                </c:pt>
                <c:pt idx="2893">
                  <c:v>43742</c:v>
                </c:pt>
                <c:pt idx="2894">
                  <c:v>43743</c:v>
                </c:pt>
                <c:pt idx="2895">
                  <c:v>43744</c:v>
                </c:pt>
                <c:pt idx="2896">
                  <c:v>43745</c:v>
                </c:pt>
                <c:pt idx="2897">
                  <c:v>43746</c:v>
                </c:pt>
                <c:pt idx="2898">
                  <c:v>43747</c:v>
                </c:pt>
                <c:pt idx="2899">
                  <c:v>43748</c:v>
                </c:pt>
                <c:pt idx="2900">
                  <c:v>43749</c:v>
                </c:pt>
                <c:pt idx="2901">
                  <c:v>43750</c:v>
                </c:pt>
                <c:pt idx="2902">
                  <c:v>43751</c:v>
                </c:pt>
                <c:pt idx="2903">
                  <c:v>43752</c:v>
                </c:pt>
                <c:pt idx="2904">
                  <c:v>43753</c:v>
                </c:pt>
                <c:pt idx="2905">
                  <c:v>43754</c:v>
                </c:pt>
                <c:pt idx="2906">
                  <c:v>43755</c:v>
                </c:pt>
                <c:pt idx="2907">
                  <c:v>43756</c:v>
                </c:pt>
                <c:pt idx="2908">
                  <c:v>43757</c:v>
                </c:pt>
                <c:pt idx="2909">
                  <c:v>43758</c:v>
                </c:pt>
                <c:pt idx="2910">
                  <c:v>43759</c:v>
                </c:pt>
                <c:pt idx="2911">
                  <c:v>43760</c:v>
                </c:pt>
                <c:pt idx="2912">
                  <c:v>43761</c:v>
                </c:pt>
                <c:pt idx="2913">
                  <c:v>43762</c:v>
                </c:pt>
                <c:pt idx="2914">
                  <c:v>43763</c:v>
                </c:pt>
                <c:pt idx="2915">
                  <c:v>43764</c:v>
                </c:pt>
                <c:pt idx="2916">
                  <c:v>43765</c:v>
                </c:pt>
                <c:pt idx="2917">
                  <c:v>43766</c:v>
                </c:pt>
                <c:pt idx="2918">
                  <c:v>43767</c:v>
                </c:pt>
                <c:pt idx="2919">
                  <c:v>43768</c:v>
                </c:pt>
                <c:pt idx="2920">
                  <c:v>43769</c:v>
                </c:pt>
                <c:pt idx="2921">
                  <c:v>43770</c:v>
                </c:pt>
                <c:pt idx="2922">
                  <c:v>43771</c:v>
                </c:pt>
                <c:pt idx="2923">
                  <c:v>43772</c:v>
                </c:pt>
                <c:pt idx="2924">
                  <c:v>43773</c:v>
                </c:pt>
                <c:pt idx="2925">
                  <c:v>43774</c:v>
                </c:pt>
                <c:pt idx="2926">
                  <c:v>43775</c:v>
                </c:pt>
                <c:pt idx="2927">
                  <c:v>43776</c:v>
                </c:pt>
                <c:pt idx="2928">
                  <c:v>43777</c:v>
                </c:pt>
                <c:pt idx="2929">
                  <c:v>43778</c:v>
                </c:pt>
                <c:pt idx="2930">
                  <c:v>43779</c:v>
                </c:pt>
                <c:pt idx="2931">
                  <c:v>43780</c:v>
                </c:pt>
                <c:pt idx="2932">
                  <c:v>43781</c:v>
                </c:pt>
                <c:pt idx="2933">
                  <c:v>43782</c:v>
                </c:pt>
                <c:pt idx="2934">
                  <c:v>43783</c:v>
                </c:pt>
                <c:pt idx="2935">
                  <c:v>43784</c:v>
                </c:pt>
                <c:pt idx="2936">
                  <c:v>43785</c:v>
                </c:pt>
                <c:pt idx="2937">
                  <c:v>43786</c:v>
                </c:pt>
                <c:pt idx="2938">
                  <c:v>43787</c:v>
                </c:pt>
                <c:pt idx="2939">
                  <c:v>43788</c:v>
                </c:pt>
                <c:pt idx="2940">
                  <c:v>43789</c:v>
                </c:pt>
                <c:pt idx="2941">
                  <c:v>43790</c:v>
                </c:pt>
                <c:pt idx="2942">
                  <c:v>43791</c:v>
                </c:pt>
                <c:pt idx="2943">
                  <c:v>43792</c:v>
                </c:pt>
                <c:pt idx="2944">
                  <c:v>43793</c:v>
                </c:pt>
                <c:pt idx="2945">
                  <c:v>43794</c:v>
                </c:pt>
                <c:pt idx="2946">
                  <c:v>43795</c:v>
                </c:pt>
                <c:pt idx="2947">
                  <c:v>43796</c:v>
                </c:pt>
                <c:pt idx="2948">
                  <c:v>43797</c:v>
                </c:pt>
                <c:pt idx="2949">
                  <c:v>43798</c:v>
                </c:pt>
                <c:pt idx="2950">
                  <c:v>43799</c:v>
                </c:pt>
                <c:pt idx="2951">
                  <c:v>43800</c:v>
                </c:pt>
                <c:pt idx="2952">
                  <c:v>43801</c:v>
                </c:pt>
                <c:pt idx="2953">
                  <c:v>43802</c:v>
                </c:pt>
                <c:pt idx="2954">
                  <c:v>43803</c:v>
                </c:pt>
                <c:pt idx="2955">
                  <c:v>43804</c:v>
                </c:pt>
                <c:pt idx="2956">
                  <c:v>43805</c:v>
                </c:pt>
                <c:pt idx="2957">
                  <c:v>43806</c:v>
                </c:pt>
                <c:pt idx="2958">
                  <c:v>43807</c:v>
                </c:pt>
                <c:pt idx="2959">
                  <c:v>43808</c:v>
                </c:pt>
                <c:pt idx="2960">
                  <c:v>43809</c:v>
                </c:pt>
                <c:pt idx="2961">
                  <c:v>43810</c:v>
                </c:pt>
                <c:pt idx="2962">
                  <c:v>43811</c:v>
                </c:pt>
                <c:pt idx="2963">
                  <c:v>43812</c:v>
                </c:pt>
                <c:pt idx="2964">
                  <c:v>43813</c:v>
                </c:pt>
                <c:pt idx="2965">
                  <c:v>43814</c:v>
                </c:pt>
                <c:pt idx="2966">
                  <c:v>43815</c:v>
                </c:pt>
                <c:pt idx="2967">
                  <c:v>43816</c:v>
                </c:pt>
                <c:pt idx="2968">
                  <c:v>43817</c:v>
                </c:pt>
                <c:pt idx="2969">
                  <c:v>43818</c:v>
                </c:pt>
                <c:pt idx="2970">
                  <c:v>43819</c:v>
                </c:pt>
                <c:pt idx="2971">
                  <c:v>43820</c:v>
                </c:pt>
                <c:pt idx="2972">
                  <c:v>43821</c:v>
                </c:pt>
                <c:pt idx="2973">
                  <c:v>43822</c:v>
                </c:pt>
                <c:pt idx="2974">
                  <c:v>43823</c:v>
                </c:pt>
                <c:pt idx="2975">
                  <c:v>43824</c:v>
                </c:pt>
                <c:pt idx="2976">
                  <c:v>43825</c:v>
                </c:pt>
                <c:pt idx="2977">
                  <c:v>43826</c:v>
                </c:pt>
                <c:pt idx="2978">
                  <c:v>43827</c:v>
                </c:pt>
                <c:pt idx="2979">
                  <c:v>43828</c:v>
                </c:pt>
                <c:pt idx="2980">
                  <c:v>43829</c:v>
                </c:pt>
                <c:pt idx="2981">
                  <c:v>43830</c:v>
                </c:pt>
                <c:pt idx="2982">
                  <c:v>43831</c:v>
                </c:pt>
                <c:pt idx="2983">
                  <c:v>43832</c:v>
                </c:pt>
                <c:pt idx="2984">
                  <c:v>43833</c:v>
                </c:pt>
                <c:pt idx="2985">
                  <c:v>43834</c:v>
                </c:pt>
                <c:pt idx="2986">
                  <c:v>43835</c:v>
                </c:pt>
                <c:pt idx="2987">
                  <c:v>43836</c:v>
                </c:pt>
                <c:pt idx="2988">
                  <c:v>43837</c:v>
                </c:pt>
                <c:pt idx="2989">
                  <c:v>43838</c:v>
                </c:pt>
                <c:pt idx="2990">
                  <c:v>43839</c:v>
                </c:pt>
                <c:pt idx="2991">
                  <c:v>43840</c:v>
                </c:pt>
                <c:pt idx="2992">
                  <c:v>43841</c:v>
                </c:pt>
                <c:pt idx="2993">
                  <c:v>43842</c:v>
                </c:pt>
                <c:pt idx="2994">
                  <c:v>43843</c:v>
                </c:pt>
                <c:pt idx="2995">
                  <c:v>43844</c:v>
                </c:pt>
                <c:pt idx="2996">
                  <c:v>43845</c:v>
                </c:pt>
                <c:pt idx="2997">
                  <c:v>43846</c:v>
                </c:pt>
                <c:pt idx="2998">
                  <c:v>43847</c:v>
                </c:pt>
                <c:pt idx="2999">
                  <c:v>43848</c:v>
                </c:pt>
                <c:pt idx="3000">
                  <c:v>43849</c:v>
                </c:pt>
                <c:pt idx="3001">
                  <c:v>43850</c:v>
                </c:pt>
                <c:pt idx="3002">
                  <c:v>43851</c:v>
                </c:pt>
                <c:pt idx="3003">
                  <c:v>43852</c:v>
                </c:pt>
                <c:pt idx="3004">
                  <c:v>43853</c:v>
                </c:pt>
                <c:pt idx="3005">
                  <c:v>43854</c:v>
                </c:pt>
                <c:pt idx="3006">
                  <c:v>43855</c:v>
                </c:pt>
                <c:pt idx="3007">
                  <c:v>43856</c:v>
                </c:pt>
                <c:pt idx="3008">
                  <c:v>43857</c:v>
                </c:pt>
                <c:pt idx="3009">
                  <c:v>43858</c:v>
                </c:pt>
                <c:pt idx="3010">
                  <c:v>43859</c:v>
                </c:pt>
                <c:pt idx="3011">
                  <c:v>43860</c:v>
                </c:pt>
                <c:pt idx="3012">
                  <c:v>43861</c:v>
                </c:pt>
                <c:pt idx="3013">
                  <c:v>43862</c:v>
                </c:pt>
                <c:pt idx="3014">
                  <c:v>43863</c:v>
                </c:pt>
                <c:pt idx="3015">
                  <c:v>43864</c:v>
                </c:pt>
                <c:pt idx="3016">
                  <c:v>43865</c:v>
                </c:pt>
                <c:pt idx="3017">
                  <c:v>43866</c:v>
                </c:pt>
                <c:pt idx="3018">
                  <c:v>43867</c:v>
                </c:pt>
                <c:pt idx="3019">
                  <c:v>43868</c:v>
                </c:pt>
                <c:pt idx="3020">
                  <c:v>43869</c:v>
                </c:pt>
                <c:pt idx="3021">
                  <c:v>43870</c:v>
                </c:pt>
                <c:pt idx="3022">
                  <c:v>43871</c:v>
                </c:pt>
                <c:pt idx="3023">
                  <c:v>43872</c:v>
                </c:pt>
                <c:pt idx="3024">
                  <c:v>43873</c:v>
                </c:pt>
                <c:pt idx="3025">
                  <c:v>43874</c:v>
                </c:pt>
                <c:pt idx="3026">
                  <c:v>43875</c:v>
                </c:pt>
                <c:pt idx="3027">
                  <c:v>43876</c:v>
                </c:pt>
                <c:pt idx="3028">
                  <c:v>43877</c:v>
                </c:pt>
                <c:pt idx="3029">
                  <c:v>43878</c:v>
                </c:pt>
                <c:pt idx="3030">
                  <c:v>43879</c:v>
                </c:pt>
                <c:pt idx="3031">
                  <c:v>43880</c:v>
                </c:pt>
                <c:pt idx="3032">
                  <c:v>43881</c:v>
                </c:pt>
                <c:pt idx="3033">
                  <c:v>43882</c:v>
                </c:pt>
                <c:pt idx="3034">
                  <c:v>43883</c:v>
                </c:pt>
                <c:pt idx="3035">
                  <c:v>43884</c:v>
                </c:pt>
                <c:pt idx="3036">
                  <c:v>43885</c:v>
                </c:pt>
                <c:pt idx="3037">
                  <c:v>43886</c:v>
                </c:pt>
                <c:pt idx="3038">
                  <c:v>43887</c:v>
                </c:pt>
                <c:pt idx="3039">
                  <c:v>43888</c:v>
                </c:pt>
                <c:pt idx="3040">
                  <c:v>43889</c:v>
                </c:pt>
                <c:pt idx="3041">
                  <c:v>43890</c:v>
                </c:pt>
                <c:pt idx="3042">
                  <c:v>43891</c:v>
                </c:pt>
                <c:pt idx="3043">
                  <c:v>43892</c:v>
                </c:pt>
                <c:pt idx="3044">
                  <c:v>43893</c:v>
                </c:pt>
                <c:pt idx="3045">
                  <c:v>43894</c:v>
                </c:pt>
                <c:pt idx="3046">
                  <c:v>43895</c:v>
                </c:pt>
                <c:pt idx="3047">
                  <c:v>43896</c:v>
                </c:pt>
                <c:pt idx="3048">
                  <c:v>43897</c:v>
                </c:pt>
                <c:pt idx="3049">
                  <c:v>43898</c:v>
                </c:pt>
                <c:pt idx="3050">
                  <c:v>43899</c:v>
                </c:pt>
                <c:pt idx="3051">
                  <c:v>43900</c:v>
                </c:pt>
                <c:pt idx="3052">
                  <c:v>43901</c:v>
                </c:pt>
                <c:pt idx="3053">
                  <c:v>43902</c:v>
                </c:pt>
                <c:pt idx="3054">
                  <c:v>43903</c:v>
                </c:pt>
                <c:pt idx="3055">
                  <c:v>43904</c:v>
                </c:pt>
                <c:pt idx="3056">
                  <c:v>43905</c:v>
                </c:pt>
                <c:pt idx="3057">
                  <c:v>43906</c:v>
                </c:pt>
                <c:pt idx="3058">
                  <c:v>43907</c:v>
                </c:pt>
                <c:pt idx="3059">
                  <c:v>43908</c:v>
                </c:pt>
                <c:pt idx="3060">
                  <c:v>43909</c:v>
                </c:pt>
                <c:pt idx="3061">
                  <c:v>43910</c:v>
                </c:pt>
                <c:pt idx="3062">
                  <c:v>43911</c:v>
                </c:pt>
                <c:pt idx="3063">
                  <c:v>43912</c:v>
                </c:pt>
                <c:pt idx="3064">
                  <c:v>43913</c:v>
                </c:pt>
                <c:pt idx="3065">
                  <c:v>43914</c:v>
                </c:pt>
                <c:pt idx="3066">
                  <c:v>43915</c:v>
                </c:pt>
                <c:pt idx="3067">
                  <c:v>43916</c:v>
                </c:pt>
                <c:pt idx="3068">
                  <c:v>43917</c:v>
                </c:pt>
                <c:pt idx="3069">
                  <c:v>43918</c:v>
                </c:pt>
                <c:pt idx="3070">
                  <c:v>43919</c:v>
                </c:pt>
                <c:pt idx="3071">
                  <c:v>43920</c:v>
                </c:pt>
                <c:pt idx="3072">
                  <c:v>43921</c:v>
                </c:pt>
                <c:pt idx="3073">
                  <c:v>43922</c:v>
                </c:pt>
                <c:pt idx="3074">
                  <c:v>43923</c:v>
                </c:pt>
                <c:pt idx="3075">
                  <c:v>43924</c:v>
                </c:pt>
                <c:pt idx="3076">
                  <c:v>43925</c:v>
                </c:pt>
                <c:pt idx="3077">
                  <c:v>43926</c:v>
                </c:pt>
                <c:pt idx="3078">
                  <c:v>43927</c:v>
                </c:pt>
                <c:pt idx="3079">
                  <c:v>43928</c:v>
                </c:pt>
                <c:pt idx="3080">
                  <c:v>43929</c:v>
                </c:pt>
                <c:pt idx="3081">
                  <c:v>43930</c:v>
                </c:pt>
                <c:pt idx="3082">
                  <c:v>43931</c:v>
                </c:pt>
                <c:pt idx="3083">
                  <c:v>43932</c:v>
                </c:pt>
                <c:pt idx="3084">
                  <c:v>43933</c:v>
                </c:pt>
                <c:pt idx="3085">
                  <c:v>43934</c:v>
                </c:pt>
                <c:pt idx="3086">
                  <c:v>43935</c:v>
                </c:pt>
                <c:pt idx="3087">
                  <c:v>43936</c:v>
                </c:pt>
                <c:pt idx="3088">
                  <c:v>43937</c:v>
                </c:pt>
                <c:pt idx="3089">
                  <c:v>43938</c:v>
                </c:pt>
                <c:pt idx="3090">
                  <c:v>43939</c:v>
                </c:pt>
                <c:pt idx="3091">
                  <c:v>43940</c:v>
                </c:pt>
                <c:pt idx="3092">
                  <c:v>43941</c:v>
                </c:pt>
                <c:pt idx="3093">
                  <c:v>43942</c:v>
                </c:pt>
                <c:pt idx="3094">
                  <c:v>43943</c:v>
                </c:pt>
                <c:pt idx="3095">
                  <c:v>43944</c:v>
                </c:pt>
                <c:pt idx="3096">
                  <c:v>43945</c:v>
                </c:pt>
                <c:pt idx="3097">
                  <c:v>43946</c:v>
                </c:pt>
                <c:pt idx="3098">
                  <c:v>43947</c:v>
                </c:pt>
                <c:pt idx="3099">
                  <c:v>43948</c:v>
                </c:pt>
                <c:pt idx="3100">
                  <c:v>43949</c:v>
                </c:pt>
                <c:pt idx="3101">
                  <c:v>43950</c:v>
                </c:pt>
                <c:pt idx="3102">
                  <c:v>43951</c:v>
                </c:pt>
                <c:pt idx="3103">
                  <c:v>43952</c:v>
                </c:pt>
                <c:pt idx="3104">
                  <c:v>43953</c:v>
                </c:pt>
                <c:pt idx="3105">
                  <c:v>43954</c:v>
                </c:pt>
                <c:pt idx="3106">
                  <c:v>43955</c:v>
                </c:pt>
                <c:pt idx="3107">
                  <c:v>43956</c:v>
                </c:pt>
                <c:pt idx="3108">
                  <c:v>43957</c:v>
                </c:pt>
                <c:pt idx="3109">
                  <c:v>43958</c:v>
                </c:pt>
                <c:pt idx="3110">
                  <c:v>43959</c:v>
                </c:pt>
                <c:pt idx="3111">
                  <c:v>43960</c:v>
                </c:pt>
                <c:pt idx="3112">
                  <c:v>43961</c:v>
                </c:pt>
                <c:pt idx="3113">
                  <c:v>43962</c:v>
                </c:pt>
                <c:pt idx="3114">
                  <c:v>43963</c:v>
                </c:pt>
                <c:pt idx="3115">
                  <c:v>43964</c:v>
                </c:pt>
                <c:pt idx="3116">
                  <c:v>43965</c:v>
                </c:pt>
                <c:pt idx="3117">
                  <c:v>43966</c:v>
                </c:pt>
                <c:pt idx="3118">
                  <c:v>43967</c:v>
                </c:pt>
                <c:pt idx="3119">
                  <c:v>43968</c:v>
                </c:pt>
                <c:pt idx="3120">
                  <c:v>43969</c:v>
                </c:pt>
                <c:pt idx="3121">
                  <c:v>43970</c:v>
                </c:pt>
                <c:pt idx="3122">
                  <c:v>43971</c:v>
                </c:pt>
                <c:pt idx="3123">
                  <c:v>43972</c:v>
                </c:pt>
                <c:pt idx="3124">
                  <c:v>43973</c:v>
                </c:pt>
                <c:pt idx="3125">
                  <c:v>43974</c:v>
                </c:pt>
                <c:pt idx="3126">
                  <c:v>43975</c:v>
                </c:pt>
                <c:pt idx="3127">
                  <c:v>43976</c:v>
                </c:pt>
                <c:pt idx="3128">
                  <c:v>43977</c:v>
                </c:pt>
                <c:pt idx="3129">
                  <c:v>43978</c:v>
                </c:pt>
                <c:pt idx="3130">
                  <c:v>43979</c:v>
                </c:pt>
                <c:pt idx="3131">
                  <c:v>43980</c:v>
                </c:pt>
                <c:pt idx="3132">
                  <c:v>43981</c:v>
                </c:pt>
                <c:pt idx="3133">
                  <c:v>43982</c:v>
                </c:pt>
                <c:pt idx="3134">
                  <c:v>43983</c:v>
                </c:pt>
                <c:pt idx="3135">
                  <c:v>43984</c:v>
                </c:pt>
                <c:pt idx="3136">
                  <c:v>43985</c:v>
                </c:pt>
                <c:pt idx="3137">
                  <c:v>43986</c:v>
                </c:pt>
                <c:pt idx="3138">
                  <c:v>43987</c:v>
                </c:pt>
                <c:pt idx="3139">
                  <c:v>43988</c:v>
                </c:pt>
                <c:pt idx="3140">
                  <c:v>43989</c:v>
                </c:pt>
                <c:pt idx="3141">
                  <c:v>43990</c:v>
                </c:pt>
                <c:pt idx="3142">
                  <c:v>43991</c:v>
                </c:pt>
                <c:pt idx="3143">
                  <c:v>43992</c:v>
                </c:pt>
                <c:pt idx="3144">
                  <c:v>43993</c:v>
                </c:pt>
                <c:pt idx="3145">
                  <c:v>43994</c:v>
                </c:pt>
                <c:pt idx="3146">
                  <c:v>43995</c:v>
                </c:pt>
                <c:pt idx="3147">
                  <c:v>43996</c:v>
                </c:pt>
                <c:pt idx="3148">
                  <c:v>43997</c:v>
                </c:pt>
                <c:pt idx="3149">
                  <c:v>43998</c:v>
                </c:pt>
                <c:pt idx="3150">
                  <c:v>43999</c:v>
                </c:pt>
                <c:pt idx="3151">
                  <c:v>44000</c:v>
                </c:pt>
                <c:pt idx="3152">
                  <c:v>44001</c:v>
                </c:pt>
                <c:pt idx="3153">
                  <c:v>44002</c:v>
                </c:pt>
                <c:pt idx="3154">
                  <c:v>44003</c:v>
                </c:pt>
                <c:pt idx="3155">
                  <c:v>44004</c:v>
                </c:pt>
                <c:pt idx="3156">
                  <c:v>44005</c:v>
                </c:pt>
                <c:pt idx="3157">
                  <c:v>44006</c:v>
                </c:pt>
                <c:pt idx="3158">
                  <c:v>44007</c:v>
                </c:pt>
                <c:pt idx="3159">
                  <c:v>44008</c:v>
                </c:pt>
                <c:pt idx="3160">
                  <c:v>44009</c:v>
                </c:pt>
                <c:pt idx="3161">
                  <c:v>44010</c:v>
                </c:pt>
                <c:pt idx="3162">
                  <c:v>44011</c:v>
                </c:pt>
                <c:pt idx="3163">
                  <c:v>44012</c:v>
                </c:pt>
                <c:pt idx="3164">
                  <c:v>44013</c:v>
                </c:pt>
                <c:pt idx="3165">
                  <c:v>44014</c:v>
                </c:pt>
                <c:pt idx="3166">
                  <c:v>44015</c:v>
                </c:pt>
                <c:pt idx="3167">
                  <c:v>44016</c:v>
                </c:pt>
                <c:pt idx="3168">
                  <c:v>44017</c:v>
                </c:pt>
                <c:pt idx="3169">
                  <c:v>44018</c:v>
                </c:pt>
                <c:pt idx="3170">
                  <c:v>44019</c:v>
                </c:pt>
                <c:pt idx="3171">
                  <c:v>44020</c:v>
                </c:pt>
                <c:pt idx="3172">
                  <c:v>44021</c:v>
                </c:pt>
                <c:pt idx="3173">
                  <c:v>44022</c:v>
                </c:pt>
                <c:pt idx="3174">
                  <c:v>44023</c:v>
                </c:pt>
                <c:pt idx="3175">
                  <c:v>44024</c:v>
                </c:pt>
                <c:pt idx="3176">
                  <c:v>44025</c:v>
                </c:pt>
                <c:pt idx="3177">
                  <c:v>44026</c:v>
                </c:pt>
                <c:pt idx="3178">
                  <c:v>44027</c:v>
                </c:pt>
                <c:pt idx="3179">
                  <c:v>44028</c:v>
                </c:pt>
                <c:pt idx="3180">
                  <c:v>44029</c:v>
                </c:pt>
                <c:pt idx="3181">
                  <c:v>44030</c:v>
                </c:pt>
                <c:pt idx="3182">
                  <c:v>44031</c:v>
                </c:pt>
                <c:pt idx="3183">
                  <c:v>44032</c:v>
                </c:pt>
                <c:pt idx="3184">
                  <c:v>44033</c:v>
                </c:pt>
                <c:pt idx="3185">
                  <c:v>44034</c:v>
                </c:pt>
                <c:pt idx="3186">
                  <c:v>44035</c:v>
                </c:pt>
                <c:pt idx="3187">
                  <c:v>44036</c:v>
                </c:pt>
                <c:pt idx="3188">
                  <c:v>44037</c:v>
                </c:pt>
                <c:pt idx="3189">
                  <c:v>44038</c:v>
                </c:pt>
                <c:pt idx="3190">
                  <c:v>44039</c:v>
                </c:pt>
                <c:pt idx="3191">
                  <c:v>44040</c:v>
                </c:pt>
                <c:pt idx="3192">
                  <c:v>44041</c:v>
                </c:pt>
                <c:pt idx="3193">
                  <c:v>44042</c:v>
                </c:pt>
                <c:pt idx="3194">
                  <c:v>44043</c:v>
                </c:pt>
                <c:pt idx="3195">
                  <c:v>44044</c:v>
                </c:pt>
                <c:pt idx="3196">
                  <c:v>44045</c:v>
                </c:pt>
                <c:pt idx="3197">
                  <c:v>44046</c:v>
                </c:pt>
                <c:pt idx="3198">
                  <c:v>44047</c:v>
                </c:pt>
                <c:pt idx="3199">
                  <c:v>44048</c:v>
                </c:pt>
                <c:pt idx="3200">
                  <c:v>44049</c:v>
                </c:pt>
                <c:pt idx="3201">
                  <c:v>44050</c:v>
                </c:pt>
                <c:pt idx="3202">
                  <c:v>44051</c:v>
                </c:pt>
                <c:pt idx="3203">
                  <c:v>44052</c:v>
                </c:pt>
                <c:pt idx="3204">
                  <c:v>44053</c:v>
                </c:pt>
                <c:pt idx="3205">
                  <c:v>44054</c:v>
                </c:pt>
                <c:pt idx="3206">
                  <c:v>44055</c:v>
                </c:pt>
                <c:pt idx="3207">
                  <c:v>44056</c:v>
                </c:pt>
                <c:pt idx="3208">
                  <c:v>44057</c:v>
                </c:pt>
                <c:pt idx="3209">
                  <c:v>44058</c:v>
                </c:pt>
                <c:pt idx="3210">
                  <c:v>44059</c:v>
                </c:pt>
                <c:pt idx="3211">
                  <c:v>44060</c:v>
                </c:pt>
                <c:pt idx="3212">
                  <c:v>44061</c:v>
                </c:pt>
                <c:pt idx="3213">
                  <c:v>44062</c:v>
                </c:pt>
                <c:pt idx="3214">
                  <c:v>44063</c:v>
                </c:pt>
                <c:pt idx="3215">
                  <c:v>44064</c:v>
                </c:pt>
                <c:pt idx="3216">
                  <c:v>44065</c:v>
                </c:pt>
                <c:pt idx="3217">
                  <c:v>44066</c:v>
                </c:pt>
                <c:pt idx="3218">
                  <c:v>44067</c:v>
                </c:pt>
                <c:pt idx="3219">
                  <c:v>44068</c:v>
                </c:pt>
                <c:pt idx="3220">
                  <c:v>44069</c:v>
                </c:pt>
                <c:pt idx="3221">
                  <c:v>44070</c:v>
                </c:pt>
                <c:pt idx="3222">
                  <c:v>44071</c:v>
                </c:pt>
                <c:pt idx="3223">
                  <c:v>44072</c:v>
                </c:pt>
                <c:pt idx="3224">
                  <c:v>44073</c:v>
                </c:pt>
                <c:pt idx="3225">
                  <c:v>44074</c:v>
                </c:pt>
                <c:pt idx="3226">
                  <c:v>44075</c:v>
                </c:pt>
                <c:pt idx="3227">
                  <c:v>44076</c:v>
                </c:pt>
                <c:pt idx="3228">
                  <c:v>44077</c:v>
                </c:pt>
                <c:pt idx="3229">
                  <c:v>44078</c:v>
                </c:pt>
                <c:pt idx="3230">
                  <c:v>44079</c:v>
                </c:pt>
                <c:pt idx="3231">
                  <c:v>44080</c:v>
                </c:pt>
                <c:pt idx="3232">
                  <c:v>44081</c:v>
                </c:pt>
                <c:pt idx="3233">
                  <c:v>44082</c:v>
                </c:pt>
                <c:pt idx="3234">
                  <c:v>44083</c:v>
                </c:pt>
                <c:pt idx="3235">
                  <c:v>44084</c:v>
                </c:pt>
                <c:pt idx="3236">
                  <c:v>44085</c:v>
                </c:pt>
                <c:pt idx="3237">
                  <c:v>44086</c:v>
                </c:pt>
                <c:pt idx="3238">
                  <c:v>44087</c:v>
                </c:pt>
                <c:pt idx="3239">
                  <c:v>44088</c:v>
                </c:pt>
                <c:pt idx="3240">
                  <c:v>44089</c:v>
                </c:pt>
                <c:pt idx="3241">
                  <c:v>44090</c:v>
                </c:pt>
                <c:pt idx="3242">
                  <c:v>44091</c:v>
                </c:pt>
                <c:pt idx="3243">
                  <c:v>44092</c:v>
                </c:pt>
                <c:pt idx="3244">
                  <c:v>44093</c:v>
                </c:pt>
                <c:pt idx="3245">
                  <c:v>44094</c:v>
                </c:pt>
                <c:pt idx="3246">
                  <c:v>44095</c:v>
                </c:pt>
                <c:pt idx="3247">
                  <c:v>44096</c:v>
                </c:pt>
                <c:pt idx="3248">
                  <c:v>44097</c:v>
                </c:pt>
                <c:pt idx="3249">
                  <c:v>44098</c:v>
                </c:pt>
                <c:pt idx="3250">
                  <c:v>44099</c:v>
                </c:pt>
                <c:pt idx="3251">
                  <c:v>44100</c:v>
                </c:pt>
                <c:pt idx="3252">
                  <c:v>44101</c:v>
                </c:pt>
                <c:pt idx="3253">
                  <c:v>44102</c:v>
                </c:pt>
                <c:pt idx="3254">
                  <c:v>44103</c:v>
                </c:pt>
                <c:pt idx="3255">
                  <c:v>44104</c:v>
                </c:pt>
                <c:pt idx="3256">
                  <c:v>44105</c:v>
                </c:pt>
                <c:pt idx="3257">
                  <c:v>44106</c:v>
                </c:pt>
                <c:pt idx="3258">
                  <c:v>44107</c:v>
                </c:pt>
                <c:pt idx="3259">
                  <c:v>44108</c:v>
                </c:pt>
                <c:pt idx="3260">
                  <c:v>44109</c:v>
                </c:pt>
                <c:pt idx="3261">
                  <c:v>44110</c:v>
                </c:pt>
                <c:pt idx="3262">
                  <c:v>44111</c:v>
                </c:pt>
                <c:pt idx="3263">
                  <c:v>44112</c:v>
                </c:pt>
                <c:pt idx="3264">
                  <c:v>44113</c:v>
                </c:pt>
                <c:pt idx="3265">
                  <c:v>44114</c:v>
                </c:pt>
                <c:pt idx="3266">
                  <c:v>44115</c:v>
                </c:pt>
                <c:pt idx="3267">
                  <c:v>44116</c:v>
                </c:pt>
                <c:pt idx="3268">
                  <c:v>44117</c:v>
                </c:pt>
                <c:pt idx="3269">
                  <c:v>44118</c:v>
                </c:pt>
                <c:pt idx="3270">
                  <c:v>44119</c:v>
                </c:pt>
                <c:pt idx="3271">
                  <c:v>44120</c:v>
                </c:pt>
                <c:pt idx="3272">
                  <c:v>44121</c:v>
                </c:pt>
                <c:pt idx="3273">
                  <c:v>44122</c:v>
                </c:pt>
                <c:pt idx="3274">
                  <c:v>44123</c:v>
                </c:pt>
                <c:pt idx="3275">
                  <c:v>44124</c:v>
                </c:pt>
                <c:pt idx="3276">
                  <c:v>44125</c:v>
                </c:pt>
                <c:pt idx="3277">
                  <c:v>44126</c:v>
                </c:pt>
                <c:pt idx="3278">
                  <c:v>44127</c:v>
                </c:pt>
                <c:pt idx="3279">
                  <c:v>44128</c:v>
                </c:pt>
                <c:pt idx="3280">
                  <c:v>44129</c:v>
                </c:pt>
                <c:pt idx="3281">
                  <c:v>44130</c:v>
                </c:pt>
                <c:pt idx="3282">
                  <c:v>44131</c:v>
                </c:pt>
                <c:pt idx="3283">
                  <c:v>44132</c:v>
                </c:pt>
                <c:pt idx="3284">
                  <c:v>44133</c:v>
                </c:pt>
                <c:pt idx="3285">
                  <c:v>44134</c:v>
                </c:pt>
                <c:pt idx="3286">
                  <c:v>44135</c:v>
                </c:pt>
                <c:pt idx="3287">
                  <c:v>44136</c:v>
                </c:pt>
                <c:pt idx="3288">
                  <c:v>44137</c:v>
                </c:pt>
                <c:pt idx="3289">
                  <c:v>44138</c:v>
                </c:pt>
                <c:pt idx="3290">
                  <c:v>44139</c:v>
                </c:pt>
                <c:pt idx="3291">
                  <c:v>44140</c:v>
                </c:pt>
                <c:pt idx="3292">
                  <c:v>44141</c:v>
                </c:pt>
                <c:pt idx="3293">
                  <c:v>44142</c:v>
                </c:pt>
                <c:pt idx="3294">
                  <c:v>44143</c:v>
                </c:pt>
                <c:pt idx="3295">
                  <c:v>44144</c:v>
                </c:pt>
                <c:pt idx="3296">
                  <c:v>44145</c:v>
                </c:pt>
                <c:pt idx="3297">
                  <c:v>44146</c:v>
                </c:pt>
                <c:pt idx="3298">
                  <c:v>44147</c:v>
                </c:pt>
                <c:pt idx="3299">
                  <c:v>44148</c:v>
                </c:pt>
                <c:pt idx="3300">
                  <c:v>44149</c:v>
                </c:pt>
                <c:pt idx="3301">
                  <c:v>44150</c:v>
                </c:pt>
                <c:pt idx="3302">
                  <c:v>44151</c:v>
                </c:pt>
                <c:pt idx="3303">
                  <c:v>44152</c:v>
                </c:pt>
                <c:pt idx="3304">
                  <c:v>44153</c:v>
                </c:pt>
                <c:pt idx="3305">
                  <c:v>44154</c:v>
                </c:pt>
                <c:pt idx="3306">
                  <c:v>44155</c:v>
                </c:pt>
                <c:pt idx="3307">
                  <c:v>44156</c:v>
                </c:pt>
                <c:pt idx="3308">
                  <c:v>44157</c:v>
                </c:pt>
                <c:pt idx="3309">
                  <c:v>44158</c:v>
                </c:pt>
                <c:pt idx="3310">
                  <c:v>44159</c:v>
                </c:pt>
                <c:pt idx="3311">
                  <c:v>44160</c:v>
                </c:pt>
                <c:pt idx="3312">
                  <c:v>44161</c:v>
                </c:pt>
                <c:pt idx="3313">
                  <c:v>44162</c:v>
                </c:pt>
                <c:pt idx="3314">
                  <c:v>44163</c:v>
                </c:pt>
                <c:pt idx="3315">
                  <c:v>44164</c:v>
                </c:pt>
                <c:pt idx="3316">
                  <c:v>44165</c:v>
                </c:pt>
                <c:pt idx="3317">
                  <c:v>44166</c:v>
                </c:pt>
                <c:pt idx="3318">
                  <c:v>44167</c:v>
                </c:pt>
                <c:pt idx="3319">
                  <c:v>44168</c:v>
                </c:pt>
                <c:pt idx="3320">
                  <c:v>44169</c:v>
                </c:pt>
                <c:pt idx="3321">
                  <c:v>44170</c:v>
                </c:pt>
                <c:pt idx="3322">
                  <c:v>44171</c:v>
                </c:pt>
                <c:pt idx="3323">
                  <c:v>44172</c:v>
                </c:pt>
                <c:pt idx="3324">
                  <c:v>44173</c:v>
                </c:pt>
                <c:pt idx="3325">
                  <c:v>44174</c:v>
                </c:pt>
                <c:pt idx="3326">
                  <c:v>44175</c:v>
                </c:pt>
                <c:pt idx="3327">
                  <c:v>44176</c:v>
                </c:pt>
                <c:pt idx="3328">
                  <c:v>44177</c:v>
                </c:pt>
                <c:pt idx="3329">
                  <c:v>44178</c:v>
                </c:pt>
                <c:pt idx="3330">
                  <c:v>44179</c:v>
                </c:pt>
                <c:pt idx="3331">
                  <c:v>44180</c:v>
                </c:pt>
                <c:pt idx="3332">
                  <c:v>44181</c:v>
                </c:pt>
                <c:pt idx="3333">
                  <c:v>44182</c:v>
                </c:pt>
                <c:pt idx="3334">
                  <c:v>44183</c:v>
                </c:pt>
                <c:pt idx="3335">
                  <c:v>44184</c:v>
                </c:pt>
                <c:pt idx="3336">
                  <c:v>44185</c:v>
                </c:pt>
                <c:pt idx="3337">
                  <c:v>44186</c:v>
                </c:pt>
                <c:pt idx="3338">
                  <c:v>44187</c:v>
                </c:pt>
                <c:pt idx="3339">
                  <c:v>44188</c:v>
                </c:pt>
                <c:pt idx="3340">
                  <c:v>44189</c:v>
                </c:pt>
                <c:pt idx="3341">
                  <c:v>44190</c:v>
                </c:pt>
                <c:pt idx="3342">
                  <c:v>44191</c:v>
                </c:pt>
                <c:pt idx="3343">
                  <c:v>44192</c:v>
                </c:pt>
                <c:pt idx="3344">
                  <c:v>44193</c:v>
                </c:pt>
                <c:pt idx="3345">
                  <c:v>44194</c:v>
                </c:pt>
                <c:pt idx="3346">
                  <c:v>44195</c:v>
                </c:pt>
                <c:pt idx="3347">
                  <c:v>44196</c:v>
                </c:pt>
                <c:pt idx="3348">
                  <c:v>44197</c:v>
                </c:pt>
                <c:pt idx="3349">
                  <c:v>44198</c:v>
                </c:pt>
                <c:pt idx="3350">
                  <c:v>44199</c:v>
                </c:pt>
                <c:pt idx="3351">
                  <c:v>44200</c:v>
                </c:pt>
                <c:pt idx="3352">
                  <c:v>44201</c:v>
                </c:pt>
                <c:pt idx="3353">
                  <c:v>44202</c:v>
                </c:pt>
                <c:pt idx="3354">
                  <c:v>44203</c:v>
                </c:pt>
                <c:pt idx="3355">
                  <c:v>44204</c:v>
                </c:pt>
                <c:pt idx="3356">
                  <c:v>44205</c:v>
                </c:pt>
                <c:pt idx="3357">
                  <c:v>44206</c:v>
                </c:pt>
                <c:pt idx="3358">
                  <c:v>44207</c:v>
                </c:pt>
                <c:pt idx="3359">
                  <c:v>44208</c:v>
                </c:pt>
                <c:pt idx="3360">
                  <c:v>44209</c:v>
                </c:pt>
                <c:pt idx="3361">
                  <c:v>44210</c:v>
                </c:pt>
                <c:pt idx="3362">
                  <c:v>44211</c:v>
                </c:pt>
                <c:pt idx="3363">
                  <c:v>44212</c:v>
                </c:pt>
                <c:pt idx="3364">
                  <c:v>44213</c:v>
                </c:pt>
                <c:pt idx="3365">
                  <c:v>44214</c:v>
                </c:pt>
                <c:pt idx="3366">
                  <c:v>44215</c:v>
                </c:pt>
                <c:pt idx="3367">
                  <c:v>44216</c:v>
                </c:pt>
                <c:pt idx="3368">
                  <c:v>44217</c:v>
                </c:pt>
                <c:pt idx="3369">
                  <c:v>44218</c:v>
                </c:pt>
                <c:pt idx="3370">
                  <c:v>44219</c:v>
                </c:pt>
                <c:pt idx="3371">
                  <c:v>44220</c:v>
                </c:pt>
                <c:pt idx="3372">
                  <c:v>44221</c:v>
                </c:pt>
                <c:pt idx="3373">
                  <c:v>44222</c:v>
                </c:pt>
                <c:pt idx="3374">
                  <c:v>44223</c:v>
                </c:pt>
                <c:pt idx="3375">
                  <c:v>44224</c:v>
                </c:pt>
                <c:pt idx="3376">
                  <c:v>44225</c:v>
                </c:pt>
                <c:pt idx="3377">
                  <c:v>44226</c:v>
                </c:pt>
                <c:pt idx="3378">
                  <c:v>44227</c:v>
                </c:pt>
                <c:pt idx="3379">
                  <c:v>44228</c:v>
                </c:pt>
                <c:pt idx="3380">
                  <c:v>44229</c:v>
                </c:pt>
                <c:pt idx="3381">
                  <c:v>44230</c:v>
                </c:pt>
                <c:pt idx="3382">
                  <c:v>44231</c:v>
                </c:pt>
                <c:pt idx="3383">
                  <c:v>44232</c:v>
                </c:pt>
                <c:pt idx="3384">
                  <c:v>44233</c:v>
                </c:pt>
                <c:pt idx="3385">
                  <c:v>44234</c:v>
                </c:pt>
                <c:pt idx="3386">
                  <c:v>44235</c:v>
                </c:pt>
                <c:pt idx="3387">
                  <c:v>44236</c:v>
                </c:pt>
                <c:pt idx="3388">
                  <c:v>44237</c:v>
                </c:pt>
                <c:pt idx="3389">
                  <c:v>44238</c:v>
                </c:pt>
                <c:pt idx="3390">
                  <c:v>44239</c:v>
                </c:pt>
                <c:pt idx="3391">
                  <c:v>44240</c:v>
                </c:pt>
                <c:pt idx="3392">
                  <c:v>44241</c:v>
                </c:pt>
                <c:pt idx="3393">
                  <c:v>44242</c:v>
                </c:pt>
                <c:pt idx="3394">
                  <c:v>44243</c:v>
                </c:pt>
                <c:pt idx="3395">
                  <c:v>44244</c:v>
                </c:pt>
                <c:pt idx="3396">
                  <c:v>44245</c:v>
                </c:pt>
                <c:pt idx="3397">
                  <c:v>44246</c:v>
                </c:pt>
                <c:pt idx="3398">
                  <c:v>44247</c:v>
                </c:pt>
                <c:pt idx="3399">
                  <c:v>44248</c:v>
                </c:pt>
                <c:pt idx="3400">
                  <c:v>44249</c:v>
                </c:pt>
                <c:pt idx="3401">
                  <c:v>44250</c:v>
                </c:pt>
                <c:pt idx="3402">
                  <c:v>44251</c:v>
                </c:pt>
                <c:pt idx="3403">
                  <c:v>44252</c:v>
                </c:pt>
                <c:pt idx="3404">
                  <c:v>44253</c:v>
                </c:pt>
                <c:pt idx="3405">
                  <c:v>44254</c:v>
                </c:pt>
                <c:pt idx="3406">
                  <c:v>44255</c:v>
                </c:pt>
                <c:pt idx="3407">
                  <c:v>44256</c:v>
                </c:pt>
                <c:pt idx="3408">
                  <c:v>44257</c:v>
                </c:pt>
                <c:pt idx="3409">
                  <c:v>44258</c:v>
                </c:pt>
                <c:pt idx="3410">
                  <c:v>44259</c:v>
                </c:pt>
                <c:pt idx="3411">
                  <c:v>44260</c:v>
                </c:pt>
                <c:pt idx="3412">
                  <c:v>44261</c:v>
                </c:pt>
                <c:pt idx="3413">
                  <c:v>44262</c:v>
                </c:pt>
                <c:pt idx="3414">
                  <c:v>44263</c:v>
                </c:pt>
                <c:pt idx="3415">
                  <c:v>44264</c:v>
                </c:pt>
                <c:pt idx="3416">
                  <c:v>44265</c:v>
                </c:pt>
                <c:pt idx="3417">
                  <c:v>44266</c:v>
                </c:pt>
                <c:pt idx="3418">
                  <c:v>44267</c:v>
                </c:pt>
                <c:pt idx="3419">
                  <c:v>44268</c:v>
                </c:pt>
                <c:pt idx="3420">
                  <c:v>44269</c:v>
                </c:pt>
                <c:pt idx="3421">
                  <c:v>44270</c:v>
                </c:pt>
                <c:pt idx="3422">
                  <c:v>44271</c:v>
                </c:pt>
                <c:pt idx="3423">
                  <c:v>44272</c:v>
                </c:pt>
                <c:pt idx="3424">
                  <c:v>44273</c:v>
                </c:pt>
                <c:pt idx="3425">
                  <c:v>44274</c:v>
                </c:pt>
                <c:pt idx="3426">
                  <c:v>44275</c:v>
                </c:pt>
                <c:pt idx="3427">
                  <c:v>44276</c:v>
                </c:pt>
                <c:pt idx="3428">
                  <c:v>44277</c:v>
                </c:pt>
                <c:pt idx="3429">
                  <c:v>44278</c:v>
                </c:pt>
                <c:pt idx="3430">
                  <c:v>44279</c:v>
                </c:pt>
                <c:pt idx="3431">
                  <c:v>44280</c:v>
                </c:pt>
                <c:pt idx="3432">
                  <c:v>44281</c:v>
                </c:pt>
                <c:pt idx="3433">
                  <c:v>44282</c:v>
                </c:pt>
                <c:pt idx="3434">
                  <c:v>44283</c:v>
                </c:pt>
                <c:pt idx="3435">
                  <c:v>44284</c:v>
                </c:pt>
                <c:pt idx="3436">
                  <c:v>44285</c:v>
                </c:pt>
                <c:pt idx="3437">
                  <c:v>44286</c:v>
                </c:pt>
                <c:pt idx="3438">
                  <c:v>44287</c:v>
                </c:pt>
                <c:pt idx="3439">
                  <c:v>44288</c:v>
                </c:pt>
                <c:pt idx="3440">
                  <c:v>44289</c:v>
                </c:pt>
                <c:pt idx="3441">
                  <c:v>44290</c:v>
                </c:pt>
                <c:pt idx="3442">
                  <c:v>44291</c:v>
                </c:pt>
                <c:pt idx="3443">
                  <c:v>44292</c:v>
                </c:pt>
                <c:pt idx="3444">
                  <c:v>44293</c:v>
                </c:pt>
                <c:pt idx="3445">
                  <c:v>44294</c:v>
                </c:pt>
                <c:pt idx="3446">
                  <c:v>44295</c:v>
                </c:pt>
                <c:pt idx="3447">
                  <c:v>44296</c:v>
                </c:pt>
                <c:pt idx="3448">
                  <c:v>44297</c:v>
                </c:pt>
                <c:pt idx="3449">
                  <c:v>44298</c:v>
                </c:pt>
                <c:pt idx="3450">
                  <c:v>44299</c:v>
                </c:pt>
                <c:pt idx="3451">
                  <c:v>44300</c:v>
                </c:pt>
                <c:pt idx="3452">
                  <c:v>44301</c:v>
                </c:pt>
                <c:pt idx="3453">
                  <c:v>44302</c:v>
                </c:pt>
                <c:pt idx="3454">
                  <c:v>44303</c:v>
                </c:pt>
                <c:pt idx="3455">
                  <c:v>44304</c:v>
                </c:pt>
                <c:pt idx="3456">
                  <c:v>44305</c:v>
                </c:pt>
                <c:pt idx="3457">
                  <c:v>44306</c:v>
                </c:pt>
                <c:pt idx="3458">
                  <c:v>44307</c:v>
                </c:pt>
                <c:pt idx="3459">
                  <c:v>44308</c:v>
                </c:pt>
                <c:pt idx="3460">
                  <c:v>44309</c:v>
                </c:pt>
                <c:pt idx="3461">
                  <c:v>44310</c:v>
                </c:pt>
                <c:pt idx="3462">
                  <c:v>44311</c:v>
                </c:pt>
                <c:pt idx="3463">
                  <c:v>44312</c:v>
                </c:pt>
                <c:pt idx="3464">
                  <c:v>44313</c:v>
                </c:pt>
                <c:pt idx="3465">
                  <c:v>44314</c:v>
                </c:pt>
                <c:pt idx="3466">
                  <c:v>44315</c:v>
                </c:pt>
                <c:pt idx="3467">
                  <c:v>44316</c:v>
                </c:pt>
                <c:pt idx="3468">
                  <c:v>44317</c:v>
                </c:pt>
                <c:pt idx="3469">
                  <c:v>44318</c:v>
                </c:pt>
                <c:pt idx="3470">
                  <c:v>44319</c:v>
                </c:pt>
                <c:pt idx="3471">
                  <c:v>44320</c:v>
                </c:pt>
                <c:pt idx="3472">
                  <c:v>44321</c:v>
                </c:pt>
                <c:pt idx="3473">
                  <c:v>44322</c:v>
                </c:pt>
                <c:pt idx="3474">
                  <c:v>44323</c:v>
                </c:pt>
                <c:pt idx="3475">
                  <c:v>44324</c:v>
                </c:pt>
                <c:pt idx="3476">
                  <c:v>44325</c:v>
                </c:pt>
                <c:pt idx="3477">
                  <c:v>44326</c:v>
                </c:pt>
                <c:pt idx="3478">
                  <c:v>44327</c:v>
                </c:pt>
                <c:pt idx="3479">
                  <c:v>44328</c:v>
                </c:pt>
                <c:pt idx="3480">
                  <c:v>44329</c:v>
                </c:pt>
                <c:pt idx="3481">
                  <c:v>44330</c:v>
                </c:pt>
                <c:pt idx="3482">
                  <c:v>44331</c:v>
                </c:pt>
                <c:pt idx="3483">
                  <c:v>44332</c:v>
                </c:pt>
                <c:pt idx="3484">
                  <c:v>44333</c:v>
                </c:pt>
                <c:pt idx="3485">
                  <c:v>44334</c:v>
                </c:pt>
                <c:pt idx="3486">
                  <c:v>44335</c:v>
                </c:pt>
                <c:pt idx="3487">
                  <c:v>44336</c:v>
                </c:pt>
                <c:pt idx="3488">
                  <c:v>44337</c:v>
                </c:pt>
                <c:pt idx="3489">
                  <c:v>44338</c:v>
                </c:pt>
                <c:pt idx="3490">
                  <c:v>44339</c:v>
                </c:pt>
                <c:pt idx="3491">
                  <c:v>44340</c:v>
                </c:pt>
                <c:pt idx="3492">
                  <c:v>44341</c:v>
                </c:pt>
                <c:pt idx="3493">
                  <c:v>44342</c:v>
                </c:pt>
                <c:pt idx="3494">
                  <c:v>44343</c:v>
                </c:pt>
                <c:pt idx="3495">
                  <c:v>44344</c:v>
                </c:pt>
                <c:pt idx="3496">
                  <c:v>44345</c:v>
                </c:pt>
                <c:pt idx="3497">
                  <c:v>44346</c:v>
                </c:pt>
                <c:pt idx="3498">
                  <c:v>44347</c:v>
                </c:pt>
                <c:pt idx="3499">
                  <c:v>44348</c:v>
                </c:pt>
                <c:pt idx="3500">
                  <c:v>44349</c:v>
                </c:pt>
                <c:pt idx="3501">
                  <c:v>44350</c:v>
                </c:pt>
                <c:pt idx="3502">
                  <c:v>44351</c:v>
                </c:pt>
                <c:pt idx="3503">
                  <c:v>44352</c:v>
                </c:pt>
                <c:pt idx="3504">
                  <c:v>44353</c:v>
                </c:pt>
                <c:pt idx="3505">
                  <c:v>44354</c:v>
                </c:pt>
                <c:pt idx="3506">
                  <c:v>44355</c:v>
                </c:pt>
                <c:pt idx="3507">
                  <c:v>44356</c:v>
                </c:pt>
                <c:pt idx="3508">
                  <c:v>44357</c:v>
                </c:pt>
                <c:pt idx="3509">
                  <c:v>44358</c:v>
                </c:pt>
                <c:pt idx="3510">
                  <c:v>44359</c:v>
                </c:pt>
                <c:pt idx="3511">
                  <c:v>44360</c:v>
                </c:pt>
                <c:pt idx="3512">
                  <c:v>44361</c:v>
                </c:pt>
                <c:pt idx="3513">
                  <c:v>44362</c:v>
                </c:pt>
                <c:pt idx="3514">
                  <c:v>44363</c:v>
                </c:pt>
                <c:pt idx="3515">
                  <c:v>44364</c:v>
                </c:pt>
                <c:pt idx="3516">
                  <c:v>44365</c:v>
                </c:pt>
                <c:pt idx="3517">
                  <c:v>44366</c:v>
                </c:pt>
                <c:pt idx="3518">
                  <c:v>44367</c:v>
                </c:pt>
                <c:pt idx="3519">
                  <c:v>44368</c:v>
                </c:pt>
                <c:pt idx="3520">
                  <c:v>44369</c:v>
                </c:pt>
                <c:pt idx="3521">
                  <c:v>44370</c:v>
                </c:pt>
                <c:pt idx="3522">
                  <c:v>44371</c:v>
                </c:pt>
                <c:pt idx="3523">
                  <c:v>44372</c:v>
                </c:pt>
                <c:pt idx="3524">
                  <c:v>44373</c:v>
                </c:pt>
                <c:pt idx="3525">
                  <c:v>44374</c:v>
                </c:pt>
                <c:pt idx="3526">
                  <c:v>44375</c:v>
                </c:pt>
                <c:pt idx="3527">
                  <c:v>44376</c:v>
                </c:pt>
                <c:pt idx="3528">
                  <c:v>44377</c:v>
                </c:pt>
                <c:pt idx="3529">
                  <c:v>44378</c:v>
                </c:pt>
                <c:pt idx="3530">
                  <c:v>44379</c:v>
                </c:pt>
                <c:pt idx="3531">
                  <c:v>44380</c:v>
                </c:pt>
                <c:pt idx="3532">
                  <c:v>44381</c:v>
                </c:pt>
                <c:pt idx="3533">
                  <c:v>44382</c:v>
                </c:pt>
                <c:pt idx="3534">
                  <c:v>44383</c:v>
                </c:pt>
                <c:pt idx="3535">
                  <c:v>44384</c:v>
                </c:pt>
                <c:pt idx="3536">
                  <c:v>44385</c:v>
                </c:pt>
                <c:pt idx="3537">
                  <c:v>44386</c:v>
                </c:pt>
                <c:pt idx="3538">
                  <c:v>44387</c:v>
                </c:pt>
                <c:pt idx="3539">
                  <c:v>44388</c:v>
                </c:pt>
                <c:pt idx="3540">
                  <c:v>44389</c:v>
                </c:pt>
                <c:pt idx="3541">
                  <c:v>44390</c:v>
                </c:pt>
                <c:pt idx="3542">
                  <c:v>44391</c:v>
                </c:pt>
                <c:pt idx="3543">
                  <c:v>44392</c:v>
                </c:pt>
                <c:pt idx="3544">
                  <c:v>44393</c:v>
                </c:pt>
                <c:pt idx="3545">
                  <c:v>44394</c:v>
                </c:pt>
                <c:pt idx="3546">
                  <c:v>44395</c:v>
                </c:pt>
                <c:pt idx="3547">
                  <c:v>44396</c:v>
                </c:pt>
                <c:pt idx="3548">
                  <c:v>44397</c:v>
                </c:pt>
                <c:pt idx="3549">
                  <c:v>44398</c:v>
                </c:pt>
                <c:pt idx="3550">
                  <c:v>44399</c:v>
                </c:pt>
                <c:pt idx="3551">
                  <c:v>44400</c:v>
                </c:pt>
                <c:pt idx="3552">
                  <c:v>44401</c:v>
                </c:pt>
                <c:pt idx="3553">
                  <c:v>44402</c:v>
                </c:pt>
                <c:pt idx="3554">
                  <c:v>44403</c:v>
                </c:pt>
                <c:pt idx="3555">
                  <c:v>44404</c:v>
                </c:pt>
                <c:pt idx="3556">
                  <c:v>44405</c:v>
                </c:pt>
                <c:pt idx="3557">
                  <c:v>44406</c:v>
                </c:pt>
                <c:pt idx="3558">
                  <c:v>44407</c:v>
                </c:pt>
                <c:pt idx="3559">
                  <c:v>44408</c:v>
                </c:pt>
                <c:pt idx="3560">
                  <c:v>44409</c:v>
                </c:pt>
                <c:pt idx="3561">
                  <c:v>44410</c:v>
                </c:pt>
                <c:pt idx="3562">
                  <c:v>44411</c:v>
                </c:pt>
                <c:pt idx="3563">
                  <c:v>44412</c:v>
                </c:pt>
                <c:pt idx="3564">
                  <c:v>44413</c:v>
                </c:pt>
                <c:pt idx="3565">
                  <c:v>44414</c:v>
                </c:pt>
                <c:pt idx="3566">
                  <c:v>44415</c:v>
                </c:pt>
                <c:pt idx="3567">
                  <c:v>44416</c:v>
                </c:pt>
                <c:pt idx="3568">
                  <c:v>44417</c:v>
                </c:pt>
                <c:pt idx="3569">
                  <c:v>44418</c:v>
                </c:pt>
                <c:pt idx="3570">
                  <c:v>44419</c:v>
                </c:pt>
                <c:pt idx="3571">
                  <c:v>44420</c:v>
                </c:pt>
                <c:pt idx="3572">
                  <c:v>44421</c:v>
                </c:pt>
                <c:pt idx="3573">
                  <c:v>44422</c:v>
                </c:pt>
                <c:pt idx="3574">
                  <c:v>44423</c:v>
                </c:pt>
                <c:pt idx="3575">
                  <c:v>44424</c:v>
                </c:pt>
                <c:pt idx="3576">
                  <c:v>44425</c:v>
                </c:pt>
                <c:pt idx="3577">
                  <c:v>44426</c:v>
                </c:pt>
                <c:pt idx="3578">
                  <c:v>44427</c:v>
                </c:pt>
                <c:pt idx="3579">
                  <c:v>44428</c:v>
                </c:pt>
                <c:pt idx="3580">
                  <c:v>44429</c:v>
                </c:pt>
                <c:pt idx="3581">
                  <c:v>44430</c:v>
                </c:pt>
                <c:pt idx="3582">
                  <c:v>44431</c:v>
                </c:pt>
                <c:pt idx="3583">
                  <c:v>44432</c:v>
                </c:pt>
                <c:pt idx="3584">
                  <c:v>44433</c:v>
                </c:pt>
                <c:pt idx="3585">
                  <c:v>44434</c:v>
                </c:pt>
                <c:pt idx="3586">
                  <c:v>44435</c:v>
                </c:pt>
                <c:pt idx="3587">
                  <c:v>44436</c:v>
                </c:pt>
                <c:pt idx="3588">
                  <c:v>44437</c:v>
                </c:pt>
                <c:pt idx="3589">
                  <c:v>44438</c:v>
                </c:pt>
                <c:pt idx="3590">
                  <c:v>44439</c:v>
                </c:pt>
                <c:pt idx="3591">
                  <c:v>44440</c:v>
                </c:pt>
                <c:pt idx="3592">
                  <c:v>44441</c:v>
                </c:pt>
                <c:pt idx="3593">
                  <c:v>44442</c:v>
                </c:pt>
                <c:pt idx="3594">
                  <c:v>44443</c:v>
                </c:pt>
                <c:pt idx="3595">
                  <c:v>44444</c:v>
                </c:pt>
                <c:pt idx="3596">
                  <c:v>44445</c:v>
                </c:pt>
                <c:pt idx="3597">
                  <c:v>44446</c:v>
                </c:pt>
                <c:pt idx="3598">
                  <c:v>44447</c:v>
                </c:pt>
                <c:pt idx="3599">
                  <c:v>44448</c:v>
                </c:pt>
                <c:pt idx="3600">
                  <c:v>44449</c:v>
                </c:pt>
                <c:pt idx="3601">
                  <c:v>44450</c:v>
                </c:pt>
                <c:pt idx="3602">
                  <c:v>44451</c:v>
                </c:pt>
                <c:pt idx="3603">
                  <c:v>44452</c:v>
                </c:pt>
                <c:pt idx="3604">
                  <c:v>44453</c:v>
                </c:pt>
                <c:pt idx="3605">
                  <c:v>44454</c:v>
                </c:pt>
                <c:pt idx="3606">
                  <c:v>44455</c:v>
                </c:pt>
                <c:pt idx="3607">
                  <c:v>44456</c:v>
                </c:pt>
                <c:pt idx="3608">
                  <c:v>44457</c:v>
                </c:pt>
                <c:pt idx="3609">
                  <c:v>44458</c:v>
                </c:pt>
                <c:pt idx="3610">
                  <c:v>44459</c:v>
                </c:pt>
                <c:pt idx="3611">
                  <c:v>44460</c:v>
                </c:pt>
                <c:pt idx="3612">
                  <c:v>44461</c:v>
                </c:pt>
                <c:pt idx="3613">
                  <c:v>44462</c:v>
                </c:pt>
                <c:pt idx="3614">
                  <c:v>44463</c:v>
                </c:pt>
                <c:pt idx="3615">
                  <c:v>44464</c:v>
                </c:pt>
                <c:pt idx="3616">
                  <c:v>44465</c:v>
                </c:pt>
                <c:pt idx="3617">
                  <c:v>44466</c:v>
                </c:pt>
                <c:pt idx="3618">
                  <c:v>44467</c:v>
                </c:pt>
                <c:pt idx="3619">
                  <c:v>44468</c:v>
                </c:pt>
                <c:pt idx="3620">
                  <c:v>44469</c:v>
                </c:pt>
                <c:pt idx="3621">
                  <c:v>44470</c:v>
                </c:pt>
                <c:pt idx="3622">
                  <c:v>44471</c:v>
                </c:pt>
                <c:pt idx="3623">
                  <c:v>44472</c:v>
                </c:pt>
                <c:pt idx="3624">
                  <c:v>44473</c:v>
                </c:pt>
                <c:pt idx="3625">
                  <c:v>44474</c:v>
                </c:pt>
                <c:pt idx="3626">
                  <c:v>44475</c:v>
                </c:pt>
                <c:pt idx="3627">
                  <c:v>44476</c:v>
                </c:pt>
                <c:pt idx="3628">
                  <c:v>44477</c:v>
                </c:pt>
                <c:pt idx="3629">
                  <c:v>44478</c:v>
                </c:pt>
                <c:pt idx="3630">
                  <c:v>44479</c:v>
                </c:pt>
                <c:pt idx="3631">
                  <c:v>44480</c:v>
                </c:pt>
                <c:pt idx="3632">
                  <c:v>44481</c:v>
                </c:pt>
                <c:pt idx="3633">
                  <c:v>44482</c:v>
                </c:pt>
                <c:pt idx="3634">
                  <c:v>44483</c:v>
                </c:pt>
                <c:pt idx="3635">
                  <c:v>44484</c:v>
                </c:pt>
                <c:pt idx="3636">
                  <c:v>44485</c:v>
                </c:pt>
                <c:pt idx="3637">
                  <c:v>44486</c:v>
                </c:pt>
                <c:pt idx="3638">
                  <c:v>44487</c:v>
                </c:pt>
                <c:pt idx="3639">
                  <c:v>44488</c:v>
                </c:pt>
                <c:pt idx="3640">
                  <c:v>44489</c:v>
                </c:pt>
                <c:pt idx="3641">
                  <c:v>44490</c:v>
                </c:pt>
                <c:pt idx="3642">
                  <c:v>44491</c:v>
                </c:pt>
                <c:pt idx="3643">
                  <c:v>44492</c:v>
                </c:pt>
                <c:pt idx="3644">
                  <c:v>44493</c:v>
                </c:pt>
                <c:pt idx="3645">
                  <c:v>44494</c:v>
                </c:pt>
                <c:pt idx="3646">
                  <c:v>44495</c:v>
                </c:pt>
                <c:pt idx="3647">
                  <c:v>44496</c:v>
                </c:pt>
                <c:pt idx="3648">
                  <c:v>44497</c:v>
                </c:pt>
                <c:pt idx="3649">
                  <c:v>44498</c:v>
                </c:pt>
                <c:pt idx="3650">
                  <c:v>44499</c:v>
                </c:pt>
                <c:pt idx="3651">
                  <c:v>44500</c:v>
                </c:pt>
                <c:pt idx="3652">
                  <c:v>44501</c:v>
                </c:pt>
              </c:numCache>
            </c:numRef>
          </c:cat>
          <c:val>
            <c:numRef>
              <c:f>'2-Year'!$D$9:$D$3900</c:f>
              <c:numCache>
                <c:formatCode>General</c:formatCode>
                <c:ptCount val="3892"/>
                <c:pt idx="0">
                  <c:v>0.22639999999999999</c:v>
                </c:pt>
                <c:pt idx="1">
                  <c:v>0.2382</c:v>
                </c:pt>
                <c:pt idx="2">
                  <c:v>0.21840000000000001</c:v>
                </c:pt>
                <c:pt idx="3">
                  <c:v>0.21840000000000001</c:v>
                </c:pt>
                <c:pt idx="4">
                  <c:v>0.21840000000000001</c:v>
                </c:pt>
                <c:pt idx="5">
                  <c:v>0.23419999999999999</c:v>
                </c:pt>
                <c:pt idx="6">
                  <c:v>0.23810000000000001</c:v>
                </c:pt>
                <c:pt idx="7">
                  <c:v>0.22620000000000001</c:v>
                </c:pt>
                <c:pt idx="8">
                  <c:v>0.23</c:v>
                </c:pt>
                <c:pt idx="9">
                  <c:v>0.23</c:v>
                </c:pt>
                <c:pt idx="10">
                  <c:v>0.23</c:v>
                </c:pt>
                <c:pt idx="11">
                  <c:v>0.23</c:v>
                </c:pt>
                <c:pt idx="12">
                  <c:v>0.23</c:v>
                </c:pt>
                <c:pt idx="13">
                  <c:v>0.23799999999999999</c:v>
                </c:pt>
                <c:pt idx="14">
                  <c:v>0.24199999999999999</c:v>
                </c:pt>
                <c:pt idx="15">
                  <c:v>0.2621</c:v>
                </c:pt>
                <c:pt idx="16">
                  <c:v>0.2782</c:v>
                </c:pt>
                <c:pt idx="17">
                  <c:v>0.2782</c:v>
                </c:pt>
                <c:pt idx="18">
                  <c:v>0.2782</c:v>
                </c:pt>
                <c:pt idx="19">
                  <c:v>0.2621</c:v>
                </c:pt>
                <c:pt idx="20">
                  <c:v>0.25779999999999997</c:v>
                </c:pt>
                <c:pt idx="21">
                  <c:v>0.26179999999999998</c:v>
                </c:pt>
                <c:pt idx="22">
                  <c:v>0.26179999999999998</c:v>
                </c:pt>
                <c:pt idx="23">
                  <c:v>0.27350000000000002</c:v>
                </c:pt>
                <c:pt idx="24">
                  <c:v>0.27350000000000002</c:v>
                </c:pt>
                <c:pt idx="25">
                  <c:v>0.27350000000000002</c:v>
                </c:pt>
                <c:pt idx="26">
                  <c:v>0.25390000000000001</c:v>
                </c:pt>
                <c:pt idx="27">
                  <c:v>0.25390000000000001</c:v>
                </c:pt>
                <c:pt idx="28">
                  <c:v>0.25390000000000001</c:v>
                </c:pt>
                <c:pt idx="29">
                  <c:v>0.25390000000000001</c:v>
                </c:pt>
                <c:pt idx="30">
                  <c:v>0.25</c:v>
                </c:pt>
                <c:pt idx="31">
                  <c:v>0.25</c:v>
                </c:pt>
                <c:pt idx="32">
                  <c:v>0.25</c:v>
                </c:pt>
                <c:pt idx="33">
                  <c:v>0.25790000000000002</c:v>
                </c:pt>
                <c:pt idx="34">
                  <c:v>0.254</c:v>
                </c:pt>
                <c:pt idx="35">
                  <c:v>0.23419999999999999</c:v>
                </c:pt>
                <c:pt idx="36">
                  <c:v>0.21829999999999999</c:v>
                </c:pt>
                <c:pt idx="37">
                  <c:v>0.22209999999999999</c:v>
                </c:pt>
                <c:pt idx="38">
                  <c:v>0.22209999999999999</c:v>
                </c:pt>
                <c:pt idx="39">
                  <c:v>0.22209999999999999</c:v>
                </c:pt>
                <c:pt idx="40">
                  <c:v>0.22209999999999999</c:v>
                </c:pt>
                <c:pt idx="41">
                  <c:v>0.23</c:v>
                </c:pt>
                <c:pt idx="42">
                  <c:v>0.23799999999999999</c:v>
                </c:pt>
                <c:pt idx="43">
                  <c:v>0.23799999999999999</c:v>
                </c:pt>
                <c:pt idx="44">
                  <c:v>0.2218</c:v>
                </c:pt>
                <c:pt idx="45">
                  <c:v>0.2218</c:v>
                </c:pt>
                <c:pt idx="46">
                  <c:v>0.2218</c:v>
                </c:pt>
                <c:pt idx="47">
                  <c:v>0.2339</c:v>
                </c:pt>
                <c:pt idx="48">
                  <c:v>0.25490000000000002</c:v>
                </c:pt>
                <c:pt idx="49">
                  <c:v>0.27060000000000001</c:v>
                </c:pt>
                <c:pt idx="50">
                  <c:v>0.27460000000000001</c:v>
                </c:pt>
                <c:pt idx="51">
                  <c:v>0.28239999999999998</c:v>
                </c:pt>
                <c:pt idx="52">
                  <c:v>0.28239999999999998</c:v>
                </c:pt>
                <c:pt idx="53">
                  <c:v>0.28239999999999998</c:v>
                </c:pt>
                <c:pt idx="54">
                  <c:v>0.28239999999999998</c:v>
                </c:pt>
                <c:pt idx="55">
                  <c:v>0.2903</c:v>
                </c:pt>
                <c:pt idx="56">
                  <c:v>0.26669999999999999</c:v>
                </c:pt>
                <c:pt idx="57">
                  <c:v>0.26669999999999999</c:v>
                </c:pt>
                <c:pt idx="58">
                  <c:v>0.23910000000000001</c:v>
                </c:pt>
                <c:pt idx="59">
                  <c:v>0.23910000000000001</c:v>
                </c:pt>
                <c:pt idx="60">
                  <c:v>0.23910000000000001</c:v>
                </c:pt>
                <c:pt idx="61">
                  <c:v>0.23910000000000001</c:v>
                </c:pt>
                <c:pt idx="62">
                  <c:v>0.255</c:v>
                </c:pt>
                <c:pt idx="63">
                  <c:v>0.25919999999999999</c:v>
                </c:pt>
                <c:pt idx="64">
                  <c:v>0.25929999999999997</c:v>
                </c:pt>
                <c:pt idx="65">
                  <c:v>0.25590000000000002</c:v>
                </c:pt>
                <c:pt idx="66">
                  <c:v>0.25590000000000002</c:v>
                </c:pt>
                <c:pt idx="67">
                  <c:v>0.25590000000000002</c:v>
                </c:pt>
                <c:pt idx="68">
                  <c:v>0.2442</c:v>
                </c:pt>
                <c:pt idx="69">
                  <c:v>0.2404</c:v>
                </c:pt>
                <c:pt idx="70">
                  <c:v>0.2286</c:v>
                </c:pt>
                <c:pt idx="71">
                  <c:v>0.22869999999999999</c:v>
                </c:pt>
                <c:pt idx="72">
                  <c:v>0.2213</c:v>
                </c:pt>
                <c:pt idx="73">
                  <c:v>0.2213</c:v>
                </c:pt>
                <c:pt idx="74">
                  <c:v>0.2213</c:v>
                </c:pt>
                <c:pt idx="75">
                  <c:v>0.2213</c:v>
                </c:pt>
                <c:pt idx="76">
                  <c:v>0.21740000000000001</c:v>
                </c:pt>
                <c:pt idx="77">
                  <c:v>0.22550000000000001</c:v>
                </c:pt>
                <c:pt idx="78">
                  <c:v>0.23380000000000001</c:v>
                </c:pt>
                <c:pt idx="79">
                  <c:v>0.24030000000000001</c:v>
                </c:pt>
                <c:pt idx="80">
                  <c:v>0.24030000000000001</c:v>
                </c:pt>
                <c:pt idx="81">
                  <c:v>0.24030000000000001</c:v>
                </c:pt>
                <c:pt idx="82">
                  <c:v>0.2344</c:v>
                </c:pt>
                <c:pt idx="83">
                  <c:v>0.23449999999999999</c:v>
                </c:pt>
                <c:pt idx="84">
                  <c:v>0.22259999999999999</c:v>
                </c:pt>
                <c:pt idx="85">
                  <c:v>0.21079999999999999</c:v>
                </c:pt>
                <c:pt idx="86">
                  <c:v>0.21079999999999999</c:v>
                </c:pt>
                <c:pt idx="87">
                  <c:v>0.21079999999999999</c:v>
                </c:pt>
                <c:pt idx="88">
                  <c:v>0.21079999999999999</c:v>
                </c:pt>
                <c:pt idx="89">
                  <c:v>0.21079999999999999</c:v>
                </c:pt>
                <c:pt idx="90">
                  <c:v>0.2147</c:v>
                </c:pt>
                <c:pt idx="91">
                  <c:v>0.2225</c:v>
                </c:pt>
                <c:pt idx="92">
                  <c:v>0.2225</c:v>
                </c:pt>
                <c:pt idx="93">
                  <c:v>0.23019999999999999</c:v>
                </c:pt>
                <c:pt idx="94">
                  <c:v>0.23019999999999999</c:v>
                </c:pt>
                <c:pt idx="95">
                  <c:v>0.23019999999999999</c:v>
                </c:pt>
                <c:pt idx="96">
                  <c:v>0.23019999999999999</c:v>
                </c:pt>
                <c:pt idx="97">
                  <c:v>0.246</c:v>
                </c:pt>
                <c:pt idx="98">
                  <c:v>0.254</c:v>
                </c:pt>
                <c:pt idx="99">
                  <c:v>0.26190000000000002</c:v>
                </c:pt>
                <c:pt idx="100">
                  <c:v>0.27389999999999998</c:v>
                </c:pt>
                <c:pt idx="101">
                  <c:v>0.27389999999999998</c:v>
                </c:pt>
                <c:pt idx="102">
                  <c:v>0.27389999999999998</c:v>
                </c:pt>
                <c:pt idx="103">
                  <c:v>0.28599999999999998</c:v>
                </c:pt>
                <c:pt idx="104">
                  <c:v>0.28199999999999997</c:v>
                </c:pt>
                <c:pt idx="105">
                  <c:v>0.26200000000000001</c:v>
                </c:pt>
                <c:pt idx="106">
                  <c:v>0.29010000000000002</c:v>
                </c:pt>
                <c:pt idx="107">
                  <c:v>0.29039999999999999</c:v>
                </c:pt>
                <c:pt idx="108">
                  <c:v>0.29039999999999999</c:v>
                </c:pt>
                <c:pt idx="109">
                  <c:v>0.29039999999999999</c:v>
                </c:pt>
                <c:pt idx="110">
                  <c:v>0.29039999999999999</c:v>
                </c:pt>
                <c:pt idx="111">
                  <c:v>0.29849999999999999</c:v>
                </c:pt>
                <c:pt idx="112">
                  <c:v>0.29699999999999999</c:v>
                </c:pt>
                <c:pt idx="113">
                  <c:v>0.30099999999999999</c:v>
                </c:pt>
                <c:pt idx="114">
                  <c:v>0.3049</c:v>
                </c:pt>
                <c:pt idx="115">
                  <c:v>0.3049</c:v>
                </c:pt>
                <c:pt idx="116">
                  <c:v>0.3049</c:v>
                </c:pt>
                <c:pt idx="117">
                  <c:v>0.2853</c:v>
                </c:pt>
                <c:pt idx="118">
                  <c:v>0.28920000000000001</c:v>
                </c:pt>
                <c:pt idx="119">
                  <c:v>0.29320000000000002</c:v>
                </c:pt>
                <c:pt idx="120">
                  <c:v>0.2893</c:v>
                </c:pt>
                <c:pt idx="121">
                  <c:v>0.2737</c:v>
                </c:pt>
                <c:pt idx="122">
                  <c:v>0.2737</c:v>
                </c:pt>
                <c:pt idx="123">
                  <c:v>0.2737</c:v>
                </c:pt>
                <c:pt idx="124">
                  <c:v>0.29349999999999998</c:v>
                </c:pt>
                <c:pt idx="125">
                  <c:v>0.2777</c:v>
                </c:pt>
                <c:pt idx="126">
                  <c:v>0.30149999999999999</c:v>
                </c:pt>
                <c:pt idx="127">
                  <c:v>0.30559999999999998</c:v>
                </c:pt>
                <c:pt idx="128">
                  <c:v>0.31780000000000003</c:v>
                </c:pt>
                <c:pt idx="129">
                  <c:v>0.31780000000000003</c:v>
                </c:pt>
                <c:pt idx="130">
                  <c:v>0.31780000000000003</c:v>
                </c:pt>
                <c:pt idx="131">
                  <c:v>0.32190000000000002</c:v>
                </c:pt>
                <c:pt idx="132">
                  <c:v>0.34599999999999997</c:v>
                </c:pt>
                <c:pt idx="133">
                  <c:v>0.38619999999999999</c:v>
                </c:pt>
                <c:pt idx="134">
                  <c:v>0.36230000000000001</c:v>
                </c:pt>
                <c:pt idx="135">
                  <c:v>0.35870000000000002</c:v>
                </c:pt>
                <c:pt idx="136">
                  <c:v>0.35870000000000002</c:v>
                </c:pt>
                <c:pt idx="137">
                  <c:v>0.35870000000000002</c:v>
                </c:pt>
                <c:pt idx="138">
                  <c:v>0.37909999999999999</c:v>
                </c:pt>
                <c:pt idx="139">
                  <c:v>0.39140000000000003</c:v>
                </c:pt>
                <c:pt idx="140">
                  <c:v>0.36730000000000002</c:v>
                </c:pt>
                <c:pt idx="141">
                  <c:v>0.3634</c:v>
                </c:pt>
                <c:pt idx="142">
                  <c:v>0.35170000000000001</c:v>
                </c:pt>
                <c:pt idx="143">
                  <c:v>0.35170000000000001</c:v>
                </c:pt>
                <c:pt idx="144">
                  <c:v>0.35170000000000001</c:v>
                </c:pt>
                <c:pt idx="145">
                  <c:v>0.34360000000000002</c:v>
                </c:pt>
                <c:pt idx="146">
                  <c:v>0.31929999999999997</c:v>
                </c:pt>
                <c:pt idx="147">
                  <c:v>0.34050000000000002</c:v>
                </c:pt>
                <c:pt idx="148">
                  <c:v>0.33650000000000002</c:v>
                </c:pt>
                <c:pt idx="149">
                  <c:v>0.32869999999999999</c:v>
                </c:pt>
                <c:pt idx="150">
                  <c:v>0.32869999999999999</c:v>
                </c:pt>
                <c:pt idx="151">
                  <c:v>0.32869999999999999</c:v>
                </c:pt>
                <c:pt idx="152">
                  <c:v>0.32290000000000002</c:v>
                </c:pt>
                <c:pt idx="153">
                  <c:v>0.36840000000000001</c:v>
                </c:pt>
                <c:pt idx="154">
                  <c:v>0.34079999999999999</c:v>
                </c:pt>
                <c:pt idx="155">
                  <c:v>0.33739999999999998</c:v>
                </c:pt>
                <c:pt idx="156">
                  <c:v>0.31359999999999999</c:v>
                </c:pt>
                <c:pt idx="157">
                  <c:v>0.31359999999999999</c:v>
                </c:pt>
                <c:pt idx="158">
                  <c:v>0.31359999999999999</c:v>
                </c:pt>
                <c:pt idx="159">
                  <c:v>0.31359999999999999</c:v>
                </c:pt>
                <c:pt idx="160">
                  <c:v>0.2858</c:v>
                </c:pt>
                <c:pt idx="161">
                  <c:v>0.28989999999999999</c:v>
                </c:pt>
                <c:pt idx="162">
                  <c:v>0.28589999999999999</c:v>
                </c:pt>
                <c:pt idx="163">
                  <c:v>0.26600000000000001</c:v>
                </c:pt>
                <c:pt idx="164">
                  <c:v>0.26600000000000001</c:v>
                </c:pt>
                <c:pt idx="165">
                  <c:v>0.26600000000000001</c:v>
                </c:pt>
                <c:pt idx="166">
                  <c:v>0.2681</c:v>
                </c:pt>
                <c:pt idx="167">
                  <c:v>0.27010000000000001</c:v>
                </c:pt>
                <c:pt idx="168">
                  <c:v>0.2661</c:v>
                </c:pt>
                <c:pt idx="169">
                  <c:v>0.2661</c:v>
                </c:pt>
                <c:pt idx="170">
                  <c:v>0.26419999999999999</c:v>
                </c:pt>
                <c:pt idx="171">
                  <c:v>0.26419999999999999</c:v>
                </c:pt>
                <c:pt idx="172">
                  <c:v>0.26419999999999999</c:v>
                </c:pt>
                <c:pt idx="173">
                  <c:v>0.2581</c:v>
                </c:pt>
                <c:pt idx="174">
                  <c:v>0.26619999999999999</c:v>
                </c:pt>
                <c:pt idx="175">
                  <c:v>0.26569999999999999</c:v>
                </c:pt>
                <c:pt idx="176">
                  <c:v>0.25779999999999997</c:v>
                </c:pt>
                <c:pt idx="177">
                  <c:v>0.25779999999999997</c:v>
                </c:pt>
                <c:pt idx="178">
                  <c:v>0.25779999999999997</c:v>
                </c:pt>
                <c:pt idx="179">
                  <c:v>0.25779999999999997</c:v>
                </c:pt>
                <c:pt idx="180">
                  <c:v>0.25590000000000002</c:v>
                </c:pt>
                <c:pt idx="181">
                  <c:v>0.26569999999999999</c:v>
                </c:pt>
                <c:pt idx="182">
                  <c:v>0.26179999999999998</c:v>
                </c:pt>
                <c:pt idx="183">
                  <c:v>0.25790000000000002</c:v>
                </c:pt>
                <c:pt idx="184">
                  <c:v>0.254</c:v>
                </c:pt>
                <c:pt idx="185">
                  <c:v>0.254</c:v>
                </c:pt>
                <c:pt idx="186">
                  <c:v>0.254</c:v>
                </c:pt>
                <c:pt idx="187">
                  <c:v>0.254</c:v>
                </c:pt>
                <c:pt idx="188">
                  <c:v>0.254</c:v>
                </c:pt>
                <c:pt idx="189">
                  <c:v>0.254</c:v>
                </c:pt>
                <c:pt idx="190">
                  <c:v>0.25800000000000001</c:v>
                </c:pt>
                <c:pt idx="191">
                  <c:v>0.25800000000000001</c:v>
                </c:pt>
                <c:pt idx="192">
                  <c:v>0.25800000000000001</c:v>
                </c:pt>
                <c:pt idx="193">
                  <c:v>0.25800000000000001</c:v>
                </c:pt>
                <c:pt idx="194">
                  <c:v>0.26200000000000001</c:v>
                </c:pt>
                <c:pt idx="195">
                  <c:v>0.27400000000000002</c:v>
                </c:pt>
                <c:pt idx="196">
                  <c:v>0.28610000000000002</c:v>
                </c:pt>
                <c:pt idx="197">
                  <c:v>0.29420000000000002</c:v>
                </c:pt>
                <c:pt idx="198">
                  <c:v>0.29239999999999999</c:v>
                </c:pt>
                <c:pt idx="199">
                  <c:v>0.29239999999999999</c:v>
                </c:pt>
                <c:pt idx="200">
                  <c:v>0.29239999999999999</c:v>
                </c:pt>
                <c:pt idx="201">
                  <c:v>0.28639999999999999</c:v>
                </c:pt>
                <c:pt idx="202">
                  <c:v>0.29049999999999998</c:v>
                </c:pt>
                <c:pt idx="203">
                  <c:v>0.28920000000000001</c:v>
                </c:pt>
                <c:pt idx="204">
                  <c:v>0.29699999999999999</c:v>
                </c:pt>
                <c:pt idx="205">
                  <c:v>0.2853</c:v>
                </c:pt>
                <c:pt idx="206">
                  <c:v>0.2853</c:v>
                </c:pt>
                <c:pt idx="207">
                  <c:v>0.2853</c:v>
                </c:pt>
                <c:pt idx="208">
                  <c:v>0.2853</c:v>
                </c:pt>
                <c:pt idx="209">
                  <c:v>0.28920000000000001</c:v>
                </c:pt>
                <c:pt idx="210">
                  <c:v>0.26569999999999999</c:v>
                </c:pt>
                <c:pt idx="211">
                  <c:v>0.26179999999999998</c:v>
                </c:pt>
                <c:pt idx="212">
                  <c:v>0.24610000000000001</c:v>
                </c:pt>
                <c:pt idx="213">
                  <c:v>0.24610000000000001</c:v>
                </c:pt>
                <c:pt idx="214">
                  <c:v>0.24610000000000001</c:v>
                </c:pt>
                <c:pt idx="215">
                  <c:v>0.25</c:v>
                </c:pt>
                <c:pt idx="216">
                  <c:v>0.25</c:v>
                </c:pt>
                <c:pt idx="217">
                  <c:v>0.26190000000000002</c:v>
                </c:pt>
                <c:pt idx="218">
                  <c:v>0.26579999999999998</c:v>
                </c:pt>
                <c:pt idx="219">
                  <c:v>0.26590000000000003</c:v>
                </c:pt>
                <c:pt idx="220">
                  <c:v>0.26590000000000003</c:v>
                </c:pt>
                <c:pt idx="221">
                  <c:v>0.26590000000000003</c:v>
                </c:pt>
                <c:pt idx="222">
                  <c:v>0.26590000000000003</c:v>
                </c:pt>
                <c:pt idx="223">
                  <c:v>0.28989999999999999</c:v>
                </c:pt>
                <c:pt idx="224">
                  <c:v>0.28999999999999998</c:v>
                </c:pt>
                <c:pt idx="225">
                  <c:v>0.29399999999999998</c:v>
                </c:pt>
                <c:pt idx="226">
                  <c:v>0.27010000000000001</c:v>
                </c:pt>
                <c:pt idx="227">
                  <c:v>0.27010000000000001</c:v>
                </c:pt>
                <c:pt idx="228">
                  <c:v>0.27010000000000001</c:v>
                </c:pt>
                <c:pt idx="229">
                  <c:v>0.28220000000000001</c:v>
                </c:pt>
                <c:pt idx="230">
                  <c:v>0.2903</c:v>
                </c:pt>
                <c:pt idx="231">
                  <c:v>0.3105</c:v>
                </c:pt>
                <c:pt idx="232">
                  <c:v>0.29849999999999999</c:v>
                </c:pt>
                <c:pt idx="233">
                  <c:v>0.30280000000000001</c:v>
                </c:pt>
                <c:pt idx="234">
                  <c:v>0.30280000000000001</c:v>
                </c:pt>
                <c:pt idx="235">
                  <c:v>0.30280000000000001</c:v>
                </c:pt>
                <c:pt idx="236">
                  <c:v>0.29470000000000002</c:v>
                </c:pt>
                <c:pt idx="237">
                  <c:v>0.307</c:v>
                </c:pt>
                <c:pt idx="238">
                  <c:v>0.309</c:v>
                </c:pt>
                <c:pt idx="239">
                  <c:v>0.30109999999999998</c:v>
                </c:pt>
                <c:pt idx="240">
                  <c:v>0.30109999999999998</c:v>
                </c:pt>
                <c:pt idx="241">
                  <c:v>0.30109999999999998</c:v>
                </c:pt>
                <c:pt idx="242">
                  <c:v>0.30109999999999998</c:v>
                </c:pt>
                <c:pt idx="243">
                  <c:v>0.29330000000000001</c:v>
                </c:pt>
                <c:pt idx="244">
                  <c:v>0.30130000000000001</c:v>
                </c:pt>
                <c:pt idx="245">
                  <c:v>0.30130000000000001</c:v>
                </c:pt>
                <c:pt idx="246">
                  <c:v>0.28560000000000002</c:v>
                </c:pt>
                <c:pt idx="247">
                  <c:v>0.26979999999999998</c:v>
                </c:pt>
                <c:pt idx="248">
                  <c:v>0.26979999999999998</c:v>
                </c:pt>
                <c:pt idx="249">
                  <c:v>0.26979999999999998</c:v>
                </c:pt>
                <c:pt idx="250">
                  <c:v>0.26190000000000002</c:v>
                </c:pt>
                <c:pt idx="251">
                  <c:v>0.26590000000000003</c:v>
                </c:pt>
                <c:pt idx="252">
                  <c:v>0.26190000000000002</c:v>
                </c:pt>
                <c:pt idx="253">
                  <c:v>0.254</c:v>
                </c:pt>
                <c:pt idx="254">
                  <c:v>0.23799999999999999</c:v>
                </c:pt>
                <c:pt idx="255">
                  <c:v>0.23799999999999999</c:v>
                </c:pt>
                <c:pt idx="256">
                  <c:v>0.23799999999999999</c:v>
                </c:pt>
                <c:pt idx="257">
                  <c:v>0.22589999999999999</c:v>
                </c:pt>
                <c:pt idx="258">
                  <c:v>0.2379</c:v>
                </c:pt>
                <c:pt idx="259">
                  <c:v>0.22189999999999999</c:v>
                </c:pt>
                <c:pt idx="260">
                  <c:v>0.21379999999999999</c:v>
                </c:pt>
                <c:pt idx="261">
                  <c:v>0.20150000000000001</c:v>
                </c:pt>
                <c:pt idx="262">
                  <c:v>0.20150000000000001</c:v>
                </c:pt>
                <c:pt idx="263">
                  <c:v>0.20150000000000001</c:v>
                </c:pt>
                <c:pt idx="264">
                  <c:v>0.20949999999999999</c:v>
                </c:pt>
                <c:pt idx="265">
                  <c:v>0.2135</c:v>
                </c:pt>
                <c:pt idx="266">
                  <c:v>0.21510000000000001</c:v>
                </c:pt>
                <c:pt idx="267">
                  <c:v>0.2288</c:v>
                </c:pt>
                <c:pt idx="268">
                  <c:v>0.23860000000000001</c:v>
                </c:pt>
                <c:pt idx="269">
                  <c:v>0.23860000000000001</c:v>
                </c:pt>
                <c:pt idx="270">
                  <c:v>0.23860000000000001</c:v>
                </c:pt>
                <c:pt idx="271">
                  <c:v>0.22289999999999999</c:v>
                </c:pt>
                <c:pt idx="272">
                  <c:v>0.21129999999999999</c:v>
                </c:pt>
                <c:pt idx="273">
                  <c:v>0.2271</c:v>
                </c:pt>
                <c:pt idx="274">
                  <c:v>0.2233</c:v>
                </c:pt>
                <c:pt idx="275">
                  <c:v>0.23760000000000001</c:v>
                </c:pt>
                <c:pt idx="276">
                  <c:v>0.23760000000000001</c:v>
                </c:pt>
                <c:pt idx="277">
                  <c:v>0.23760000000000001</c:v>
                </c:pt>
                <c:pt idx="278">
                  <c:v>0.2397</c:v>
                </c:pt>
                <c:pt idx="279">
                  <c:v>0.26369999999999999</c:v>
                </c:pt>
                <c:pt idx="280">
                  <c:v>0.27179999999999999</c:v>
                </c:pt>
                <c:pt idx="281">
                  <c:v>0.27200000000000002</c:v>
                </c:pt>
                <c:pt idx="282">
                  <c:v>0.2606</c:v>
                </c:pt>
                <c:pt idx="283">
                  <c:v>0.2606</c:v>
                </c:pt>
                <c:pt idx="284">
                  <c:v>0.2606</c:v>
                </c:pt>
                <c:pt idx="285">
                  <c:v>0.26479999999999998</c:v>
                </c:pt>
                <c:pt idx="286">
                  <c:v>0.27500000000000002</c:v>
                </c:pt>
                <c:pt idx="287">
                  <c:v>0.2853</c:v>
                </c:pt>
                <c:pt idx="288">
                  <c:v>0.29149999999999998</c:v>
                </c:pt>
                <c:pt idx="289">
                  <c:v>0.28620000000000001</c:v>
                </c:pt>
                <c:pt idx="290">
                  <c:v>0.28620000000000001</c:v>
                </c:pt>
                <c:pt idx="291">
                  <c:v>0.28620000000000001</c:v>
                </c:pt>
                <c:pt idx="292">
                  <c:v>0.28239999999999998</c:v>
                </c:pt>
                <c:pt idx="293">
                  <c:v>0.28660000000000002</c:v>
                </c:pt>
                <c:pt idx="294">
                  <c:v>0.25850000000000001</c:v>
                </c:pt>
                <c:pt idx="295">
                  <c:v>0.25869999999999999</c:v>
                </c:pt>
                <c:pt idx="296">
                  <c:v>0.26740000000000003</c:v>
                </c:pt>
                <c:pt idx="297">
                  <c:v>0.26740000000000003</c:v>
                </c:pt>
                <c:pt idx="298">
                  <c:v>0.26740000000000003</c:v>
                </c:pt>
                <c:pt idx="299">
                  <c:v>0.26350000000000001</c:v>
                </c:pt>
                <c:pt idx="300">
                  <c:v>0.26369999999999999</c:v>
                </c:pt>
                <c:pt idx="301">
                  <c:v>0.26960000000000001</c:v>
                </c:pt>
                <c:pt idx="302">
                  <c:v>0.25390000000000001</c:v>
                </c:pt>
                <c:pt idx="303">
                  <c:v>0.2205</c:v>
                </c:pt>
                <c:pt idx="304">
                  <c:v>0.2205</c:v>
                </c:pt>
                <c:pt idx="305">
                  <c:v>0.2205</c:v>
                </c:pt>
                <c:pt idx="306">
                  <c:v>0.2205</c:v>
                </c:pt>
                <c:pt idx="307">
                  <c:v>0.2303</c:v>
                </c:pt>
                <c:pt idx="308">
                  <c:v>0.23419999999999999</c:v>
                </c:pt>
                <c:pt idx="309">
                  <c:v>0.25790000000000002</c:v>
                </c:pt>
                <c:pt idx="310">
                  <c:v>0.25</c:v>
                </c:pt>
                <c:pt idx="311">
                  <c:v>0.25</c:v>
                </c:pt>
                <c:pt idx="312">
                  <c:v>0.25</c:v>
                </c:pt>
                <c:pt idx="313">
                  <c:v>0.246</c:v>
                </c:pt>
                <c:pt idx="314">
                  <c:v>0.246</c:v>
                </c:pt>
                <c:pt idx="315">
                  <c:v>0.24199999999999999</c:v>
                </c:pt>
                <c:pt idx="316">
                  <c:v>0.23400000000000001</c:v>
                </c:pt>
                <c:pt idx="317">
                  <c:v>0.25</c:v>
                </c:pt>
                <c:pt idx="318">
                  <c:v>0.25</c:v>
                </c:pt>
                <c:pt idx="319">
                  <c:v>0.25</c:v>
                </c:pt>
                <c:pt idx="320">
                  <c:v>0.254</c:v>
                </c:pt>
                <c:pt idx="321">
                  <c:v>0.254</c:v>
                </c:pt>
                <c:pt idx="322">
                  <c:v>0.2581</c:v>
                </c:pt>
                <c:pt idx="323">
                  <c:v>0.2581</c:v>
                </c:pt>
                <c:pt idx="324">
                  <c:v>0.2581</c:v>
                </c:pt>
                <c:pt idx="325">
                  <c:v>0.2581</c:v>
                </c:pt>
                <c:pt idx="326">
                  <c:v>0.2581</c:v>
                </c:pt>
                <c:pt idx="327">
                  <c:v>0.2581</c:v>
                </c:pt>
                <c:pt idx="328">
                  <c:v>0.26219999999999999</c:v>
                </c:pt>
                <c:pt idx="329">
                  <c:v>0.25779999999999997</c:v>
                </c:pt>
                <c:pt idx="330">
                  <c:v>0.25</c:v>
                </c:pt>
                <c:pt idx="331">
                  <c:v>0.23039999999999999</c:v>
                </c:pt>
                <c:pt idx="332">
                  <c:v>0.23039999999999999</c:v>
                </c:pt>
                <c:pt idx="333">
                  <c:v>0.23039999999999999</c:v>
                </c:pt>
                <c:pt idx="334">
                  <c:v>0.23430000000000001</c:v>
                </c:pt>
                <c:pt idx="335">
                  <c:v>0.23430000000000001</c:v>
                </c:pt>
                <c:pt idx="336">
                  <c:v>0.2303</c:v>
                </c:pt>
                <c:pt idx="337">
                  <c:v>0.24210000000000001</c:v>
                </c:pt>
                <c:pt idx="338">
                  <c:v>0.25790000000000002</c:v>
                </c:pt>
                <c:pt idx="339">
                  <c:v>0.25790000000000002</c:v>
                </c:pt>
                <c:pt idx="340">
                  <c:v>0.25790000000000002</c:v>
                </c:pt>
                <c:pt idx="341">
                  <c:v>0.25790000000000002</c:v>
                </c:pt>
                <c:pt idx="342">
                  <c:v>0.25790000000000002</c:v>
                </c:pt>
                <c:pt idx="343">
                  <c:v>0.25990000000000002</c:v>
                </c:pt>
                <c:pt idx="344">
                  <c:v>0.26200000000000001</c:v>
                </c:pt>
                <c:pt idx="345">
                  <c:v>0.26</c:v>
                </c:pt>
                <c:pt idx="346">
                  <c:v>0.26</c:v>
                </c:pt>
                <c:pt idx="347">
                  <c:v>0.26</c:v>
                </c:pt>
                <c:pt idx="348">
                  <c:v>0.25800000000000001</c:v>
                </c:pt>
                <c:pt idx="349">
                  <c:v>0.26600000000000001</c:v>
                </c:pt>
                <c:pt idx="350">
                  <c:v>0.29420000000000002</c:v>
                </c:pt>
                <c:pt idx="351">
                  <c:v>0.29830000000000001</c:v>
                </c:pt>
                <c:pt idx="352">
                  <c:v>0.29449999999999998</c:v>
                </c:pt>
                <c:pt idx="353">
                  <c:v>0.29449999999999998</c:v>
                </c:pt>
                <c:pt idx="354">
                  <c:v>0.29449999999999998</c:v>
                </c:pt>
                <c:pt idx="355">
                  <c:v>0.30669999999999997</c:v>
                </c:pt>
                <c:pt idx="356">
                  <c:v>0.28649999999999998</c:v>
                </c:pt>
                <c:pt idx="357">
                  <c:v>0.28920000000000001</c:v>
                </c:pt>
                <c:pt idx="358">
                  <c:v>0.31080000000000002</c:v>
                </c:pt>
                <c:pt idx="359">
                  <c:v>0.29699999999999999</c:v>
                </c:pt>
                <c:pt idx="360">
                  <c:v>0.29699999999999999</c:v>
                </c:pt>
                <c:pt idx="361">
                  <c:v>0.29699999999999999</c:v>
                </c:pt>
                <c:pt idx="362">
                  <c:v>0.28920000000000001</c:v>
                </c:pt>
                <c:pt idx="363">
                  <c:v>0.28920000000000001</c:v>
                </c:pt>
                <c:pt idx="364">
                  <c:v>0.28139999999999998</c:v>
                </c:pt>
                <c:pt idx="365">
                  <c:v>0.28139999999999998</c:v>
                </c:pt>
                <c:pt idx="366">
                  <c:v>0.28160000000000002</c:v>
                </c:pt>
                <c:pt idx="367">
                  <c:v>0.28160000000000002</c:v>
                </c:pt>
                <c:pt idx="368">
                  <c:v>0.28160000000000002</c:v>
                </c:pt>
                <c:pt idx="369">
                  <c:v>0.2737</c:v>
                </c:pt>
                <c:pt idx="370">
                  <c:v>0.30149999999999999</c:v>
                </c:pt>
                <c:pt idx="371">
                  <c:v>0.26979999999999998</c:v>
                </c:pt>
                <c:pt idx="372">
                  <c:v>0.25790000000000002</c:v>
                </c:pt>
                <c:pt idx="373">
                  <c:v>0.25800000000000001</c:v>
                </c:pt>
                <c:pt idx="374">
                  <c:v>0.25800000000000001</c:v>
                </c:pt>
                <c:pt idx="375">
                  <c:v>0.25800000000000001</c:v>
                </c:pt>
                <c:pt idx="376">
                  <c:v>0.25800000000000001</c:v>
                </c:pt>
                <c:pt idx="377">
                  <c:v>0.25</c:v>
                </c:pt>
                <c:pt idx="378">
                  <c:v>0.246</c:v>
                </c:pt>
                <c:pt idx="379">
                  <c:v>0.24199999999999999</c:v>
                </c:pt>
                <c:pt idx="380">
                  <c:v>0.2379</c:v>
                </c:pt>
                <c:pt idx="381">
                  <c:v>0.2379</c:v>
                </c:pt>
                <c:pt idx="382">
                  <c:v>0.2379</c:v>
                </c:pt>
                <c:pt idx="383">
                  <c:v>0.2419</c:v>
                </c:pt>
                <c:pt idx="384">
                  <c:v>0.254</c:v>
                </c:pt>
                <c:pt idx="385">
                  <c:v>0.2702</c:v>
                </c:pt>
                <c:pt idx="386">
                  <c:v>0.2702</c:v>
                </c:pt>
                <c:pt idx="387">
                  <c:v>0.27029999999999998</c:v>
                </c:pt>
                <c:pt idx="388">
                  <c:v>0.27029999999999998</c:v>
                </c:pt>
                <c:pt idx="389">
                  <c:v>0.27029999999999998</c:v>
                </c:pt>
                <c:pt idx="390">
                  <c:v>0.26629999999999998</c:v>
                </c:pt>
                <c:pt idx="391">
                  <c:v>0.26019999999999999</c:v>
                </c:pt>
                <c:pt idx="392">
                  <c:v>0.26179999999999998</c:v>
                </c:pt>
                <c:pt idx="393">
                  <c:v>0.25390000000000001</c:v>
                </c:pt>
                <c:pt idx="394">
                  <c:v>0.24610000000000001</c:v>
                </c:pt>
                <c:pt idx="395">
                  <c:v>0.24610000000000001</c:v>
                </c:pt>
                <c:pt idx="396">
                  <c:v>0.24610000000000001</c:v>
                </c:pt>
                <c:pt idx="397">
                  <c:v>0.25</c:v>
                </c:pt>
                <c:pt idx="398">
                  <c:v>0.24210000000000001</c:v>
                </c:pt>
                <c:pt idx="399">
                  <c:v>0.23810000000000001</c:v>
                </c:pt>
                <c:pt idx="400">
                  <c:v>0.23810000000000001</c:v>
                </c:pt>
                <c:pt idx="401">
                  <c:v>0.23810000000000001</c:v>
                </c:pt>
                <c:pt idx="402">
                  <c:v>0.23810000000000001</c:v>
                </c:pt>
                <c:pt idx="403">
                  <c:v>0.23810000000000001</c:v>
                </c:pt>
                <c:pt idx="404">
                  <c:v>0.2341</c:v>
                </c:pt>
                <c:pt idx="405">
                  <c:v>0.23799999999999999</c:v>
                </c:pt>
                <c:pt idx="406">
                  <c:v>0.24199999999999999</c:v>
                </c:pt>
                <c:pt idx="407">
                  <c:v>0.25</c:v>
                </c:pt>
                <c:pt idx="408">
                  <c:v>0.23400000000000001</c:v>
                </c:pt>
                <c:pt idx="409">
                  <c:v>0.23400000000000001</c:v>
                </c:pt>
                <c:pt idx="410">
                  <c:v>0.23400000000000001</c:v>
                </c:pt>
                <c:pt idx="411">
                  <c:v>0.25</c:v>
                </c:pt>
                <c:pt idx="412">
                  <c:v>0.27789999999999998</c:v>
                </c:pt>
                <c:pt idx="413">
                  <c:v>0.27389999999999998</c:v>
                </c:pt>
                <c:pt idx="414">
                  <c:v>0.27</c:v>
                </c:pt>
                <c:pt idx="415">
                  <c:v>0.2661</c:v>
                </c:pt>
                <c:pt idx="416">
                  <c:v>0.2661</c:v>
                </c:pt>
                <c:pt idx="417">
                  <c:v>0.2661</c:v>
                </c:pt>
                <c:pt idx="418">
                  <c:v>0.2661</c:v>
                </c:pt>
                <c:pt idx="419">
                  <c:v>0.2661</c:v>
                </c:pt>
                <c:pt idx="420">
                  <c:v>0.2661</c:v>
                </c:pt>
                <c:pt idx="421">
                  <c:v>0.26219999999999999</c:v>
                </c:pt>
                <c:pt idx="422">
                  <c:v>0.2465</c:v>
                </c:pt>
                <c:pt idx="423">
                  <c:v>0.2465</c:v>
                </c:pt>
                <c:pt idx="424">
                  <c:v>0.2465</c:v>
                </c:pt>
                <c:pt idx="425">
                  <c:v>0.24679999999999999</c:v>
                </c:pt>
                <c:pt idx="426">
                  <c:v>0.24679999999999999</c:v>
                </c:pt>
                <c:pt idx="427">
                  <c:v>0.25490000000000002</c:v>
                </c:pt>
                <c:pt idx="428">
                  <c:v>0.26690000000000003</c:v>
                </c:pt>
                <c:pt idx="429">
                  <c:v>0.26350000000000001</c:v>
                </c:pt>
                <c:pt idx="430">
                  <c:v>0.26350000000000001</c:v>
                </c:pt>
                <c:pt idx="431">
                  <c:v>0.26350000000000001</c:v>
                </c:pt>
                <c:pt idx="432">
                  <c:v>0.26369999999999999</c:v>
                </c:pt>
                <c:pt idx="433">
                  <c:v>0.252</c:v>
                </c:pt>
                <c:pt idx="434">
                  <c:v>0.2402</c:v>
                </c:pt>
                <c:pt idx="435">
                  <c:v>0.24829999999999999</c:v>
                </c:pt>
                <c:pt idx="436">
                  <c:v>0.24890000000000001</c:v>
                </c:pt>
                <c:pt idx="437">
                  <c:v>0.24890000000000001</c:v>
                </c:pt>
                <c:pt idx="438">
                  <c:v>0.24890000000000001</c:v>
                </c:pt>
                <c:pt idx="439">
                  <c:v>0.245</c:v>
                </c:pt>
                <c:pt idx="440">
                  <c:v>0.2452</c:v>
                </c:pt>
                <c:pt idx="441">
                  <c:v>0.24129999999999999</c:v>
                </c:pt>
                <c:pt idx="442">
                  <c:v>0.2616</c:v>
                </c:pt>
                <c:pt idx="443">
                  <c:v>0.25030000000000002</c:v>
                </c:pt>
                <c:pt idx="444">
                  <c:v>0.25030000000000002</c:v>
                </c:pt>
                <c:pt idx="445">
                  <c:v>0.25030000000000002</c:v>
                </c:pt>
                <c:pt idx="446">
                  <c:v>0.25030000000000002</c:v>
                </c:pt>
                <c:pt idx="447">
                  <c:v>0.24229999999999999</c:v>
                </c:pt>
                <c:pt idx="448">
                  <c:v>0.2344</c:v>
                </c:pt>
                <c:pt idx="449">
                  <c:v>0.23860000000000001</c:v>
                </c:pt>
                <c:pt idx="450">
                  <c:v>0.27179999999999999</c:v>
                </c:pt>
                <c:pt idx="451">
                  <c:v>0.27179999999999999</c:v>
                </c:pt>
                <c:pt idx="452">
                  <c:v>0.27179999999999999</c:v>
                </c:pt>
                <c:pt idx="453">
                  <c:v>0.27400000000000002</c:v>
                </c:pt>
                <c:pt idx="454">
                  <c:v>0.27739999999999998</c:v>
                </c:pt>
                <c:pt idx="455">
                  <c:v>0.26569999999999999</c:v>
                </c:pt>
                <c:pt idx="456">
                  <c:v>0.26179999999999998</c:v>
                </c:pt>
                <c:pt idx="457">
                  <c:v>0.26179999999999998</c:v>
                </c:pt>
                <c:pt idx="458">
                  <c:v>0.26179999999999998</c:v>
                </c:pt>
                <c:pt idx="459">
                  <c:v>0.26179999999999998</c:v>
                </c:pt>
                <c:pt idx="460">
                  <c:v>0.25</c:v>
                </c:pt>
                <c:pt idx="461">
                  <c:v>0.254</c:v>
                </c:pt>
                <c:pt idx="462">
                  <c:v>0.246</c:v>
                </c:pt>
                <c:pt idx="463">
                  <c:v>0.25</c:v>
                </c:pt>
                <c:pt idx="464">
                  <c:v>0.25</c:v>
                </c:pt>
                <c:pt idx="465">
                  <c:v>0.25</c:v>
                </c:pt>
                <c:pt idx="466">
                  <c:v>0.25</c:v>
                </c:pt>
                <c:pt idx="467">
                  <c:v>0.254</c:v>
                </c:pt>
                <c:pt idx="468">
                  <c:v>0.26200000000000001</c:v>
                </c:pt>
                <c:pt idx="469">
                  <c:v>0.27400000000000002</c:v>
                </c:pt>
                <c:pt idx="470">
                  <c:v>0.26200000000000001</c:v>
                </c:pt>
                <c:pt idx="471">
                  <c:v>0.2661</c:v>
                </c:pt>
                <c:pt idx="472">
                  <c:v>0.2661</c:v>
                </c:pt>
                <c:pt idx="473">
                  <c:v>0.2661</c:v>
                </c:pt>
                <c:pt idx="474">
                  <c:v>0.2661</c:v>
                </c:pt>
                <c:pt idx="475">
                  <c:v>0.27010000000000001</c:v>
                </c:pt>
                <c:pt idx="476">
                  <c:v>0.2581</c:v>
                </c:pt>
                <c:pt idx="477">
                  <c:v>0.25</c:v>
                </c:pt>
                <c:pt idx="478">
                  <c:v>0.248</c:v>
                </c:pt>
                <c:pt idx="479">
                  <c:v>0.248</c:v>
                </c:pt>
                <c:pt idx="480">
                  <c:v>0.248</c:v>
                </c:pt>
                <c:pt idx="481">
                  <c:v>0.23780000000000001</c:v>
                </c:pt>
                <c:pt idx="482">
                  <c:v>0.2422</c:v>
                </c:pt>
                <c:pt idx="483">
                  <c:v>0.2422</c:v>
                </c:pt>
                <c:pt idx="484">
                  <c:v>0.23430000000000001</c:v>
                </c:pt>
                <c:pt idx="485">
                  <c:v>0.23419999999999999</c:v>
                </c:pt>
                <c:pt idx="486">
                  <c:v>0.23419999999999999</c:v>
                </c:pt>
                <c:pt idx="487">
                  <c:v>0.23419999999999999</c:v>
                </c:pt>
                <c:pt idx="488">
                  <c:v>0.23419999999999999</c:v>
                </c:pt>
                <c:pt idx="489">
                  <c:v>0.23810000000000001</c:v>
                </c:pt>
                <c:pt idx="490">
                  <c:v>0.246</c:v>
                </c:pt>
                <c:pt idx="491">
                  <c:v>0.25</c:v>
                </c:pt>
                <c:pt idx="492">
                  <c:v>0.25</c:v>
                </c:pt>
                <c:pt idx="493">
                  <c:v>0.25</c:v>
                </c:pt>
                <c:pt idx="494">
                  <c:v>0.25</c:v>
                </c:pt>
                <c:pt idx="495">
                  <c:v>0.254</c:v>
                </c:pt>
                <c:pt idx="496">
                  <c:v>0.254</c:v>
                </c:pt>
                <c:pt idx="497">
                  <c:v>0.25800000000000001</c:v>
                </c:pt>
                <c:pt idx="498">
                  <c:v>0.26200000000000001</c:v>
                </c:pt>
                <c:pt idx="499">
                  <c:v>0.25</c:v>
                </c:pt>
                <c:pt idx="500">
                  <c:v>0.25</c:v>
                </c:pt>
                <c:pt idx="501">
                  <c:v>0.25</c:v>
                </c:pt>
                <c:pt idx="502">
                  <c:v>0.24199999999999999</c:v>
                </c:pt>
                <c:pt idx="503">
                  <c:v>0.2379</c:v>
                </c:pt>
                <c:pt idx="504">
                  <c:v>0.246</c:v>
                </c:pt>
                <c:pt idx="505">
                  <c:v>0.246</c:v>
                </c:pt>
                <c:pt idx="506">
                  <c:v>0.25</c:v>
                </c:pt>
                <c:pt idx="507">
                  <c:v>0.25</c:v>
                </c:pt>
                <c:pt idx="508">
                  <c:v>0.25</c:v>
                </c:pt>
                <c:pt idx="509">
                  <c:v>0.2419</c:v>
                </c:pt>
                <c:pt idx="510">
                  <c:v>0.24590000000000001</c:v>
                </c:pt>
                <c:pt idx="511">
                  <c:v>0.2422</c:v>
                </c:pt>
                <c:pt idx="512">
                  <c:v>0.2422</c:v>
                </c:pt>
                <c:pt idx="513">
                  <c:v>0.24210000000000001</c:v>
                </c:pt>
                <c:pt idx="514">
                  <c:v>0.24210000000000001</c:v>
                </c:pt>
                <c:pt idx="515">
                  <c:v>0.24210000000000001</c:v>
                </c:pt>
                <c:pt idx="516">
                  <c:v>0.2382</c:v>
                </c:pt>
                <c:pt idx="517">
                  <c:v>0.2382</c:v>
                </c:pt>
                <c:pt idx="518">
                  <c:v>0.22639999999999999</c:v>
                </c:pt>
                <c:pt idx="519">
                  <c:v>0.2263</c:v>
                </c:pt>
                <c:pt idx="520">
                  <c:v>0.22819999999999999</c:v>
                </c:pt>
                <c:pt idx="521">
                  <c:v>0.22819999999999999</c:v>
                </c:pt>
                <c:pt idx="522">
                  <c:v>0.22819999999999999</c:v>
                </c:pt>
                <c:pt idx="523">
                  <c:v>0.23019999999999999</c:v>
                </c:pt>
                <c:pt idx="524">
                  <c:v>0.2301</c:v>
                </c:pt>
                <c:pt idx="525">
                  <c:v>0.2301</c:v>
                </c:pt>
                <c:pt idx="526">
                  <c:v>0.2301</c:v>
                </c:pt>
                <c:pt idx="527">
                  <c:v>0.22600000000000001</c:v>
                </c:pt>
                <c:pt idx="528">
                  <c:v>0.22600000000000001</c:v>
                </c:pt>
                <c:pt idx="529">
                  <c:v>0.22600000000000001</c:v>
                </c:pt>
                <c:pt idx="530">
                  <c:v>0.218</c:v>
                </c:pt>
                <c:pt idx="531">
                  <c:v>0.22589999999999999</c:v>
                </c:pt>
                <c:pt idx="532">
                  <c:v>0.22589999999999999</c:v>
                </c:pt>
                <c:pt idx="533">
                  <c:v>0.22589999999999999</c:v>
                </c:pt>
                <c:pt idx="534">
                  <c:v>0.2298</c:v>
                </c:pt>
                <c:pt idx="535">
                  <c:v>0.2298</c:v>
                </c:pt>
                <c:pt idx="536">
                  <c:v>0.2298</c:v>
                </c:pt>
                <c:pt idx="537">
                  <c:v>0.22170000000000001</c:v>
                </c:pt>
                <c:pt idx="538">
                  <c:v>0.22570000000000001</c:v>
                </c:pt>
                <c:pt idx="539">
                  <c:v>0.22689999999999999</c:v>
                </c:pt>
                <c:pt idx="540">
                  <c:v>0.22489999999999999</c:v>
                </c:pt>
                <c:pt idx="541">
                  <c:v>0.2112</c:v>
                </c:pt>
                <c:pt idx="542">
                  <c:v>0.2112</c:v>
                </c:pt>
                <c:pt idx="543">
                  <c:v>0.2112</c:v>
                </c:pt>
                <c:pt idx="544">
                  <c:v>0.2072</c:v>
                </c:pt>
                <c:pt idx="545">
                  <c:v>0.2074</c:v>
                </c:pt>
                <c:pt idx="546">
                  <c:v>0.1996</c:v>
                </c:pt>
                <c:pt idx="547">
                  <c:v>0.1958</c:v>
                </c:pt>
                <c:pt idx="548">
                  <c:v>0.21579999999999999</c:v>
                </c:pt>
                <c:pt idx="549">
                  <c:v>0.21579999999999999</c:v>
                </c:pt>
                <c:pt idx="550">
                  <c:v>0.21579999999999999</c:v>
                </c:pt>
                <c:pt idx="551">
                  <c:v>0.21199999999999999</c:v>
                </c:pt>
                <c:pt idx="552">
                  <c:v>0.22</c:v>
                </c:pt>
                <c:pt idx="553">
                  <c:v>0.22020000000000001</c:v>
                </c:pt>
                <c:pt idx="554">
                  <c:v>0.2203</c:v>
                </c:pt>
                <c:pt idx="555">
                  <c:v>0.23669999999999999</c:v>
                </c:pt>
                <c:pt idx="556">
                  <c:v>0.23669999999999999</c:v>
                </c:pt>
                <c:pt idx="557">
                  <c:v>0.23669999999999999</c:v>
                </c:pt>
                <c:pt idx="558">
                  <c:v>0.23680000000000001</c:v>
                </c:pt>
                <c:pt idx="559">
                  <c:v>0.245</c:v>
                </c:pt>
                <c:pt idx="560">
                  <c:v>0.23710000000000001</c:v>
                </c:pt>
                <c:pt idx="561">
                  <c:v>0.2293</c:v>
                </c:pt>
                <c:pt idx="562">
                  <c:v>0.24179999999999999</c:v>
                </c:pt>
                <c:pt idx="563">
                  <c:v>0.24179999999999999</c:v>
                </c:pt>
                <c:pt idx="564">
                  <c:v>0.24179999999999999</c:v>
                </c:pt>
                <c:pt idx="565">
                  <c:v>0.2379</c:v>
                </c:pt>
                <c:pt idx="566">
                  <c:v>0.23400000000000001</c:v>
                </c:pt>
                <c:pt idx="567">
                  <c:v>0.24629999999999999</c:v>
                </c:pt>
                <c:pt idx="568">
                  <c:v>0.2465</c:v>
                </c:pt>
                <c:pt idx="569">
                  <c:v>0.2472</c:v>
                </c:pt>
                <c:pt idx="570">
                  <c:v>0.2472</c:v>
                </c:pt>
                <c:pt idx="571">
                  <c:v>0.2472</c:v>
                </c:pt>
                <c:pt idx="572">
                  <c:v>0.2472</c:v>
                </c:pt>
                <c:pt idx="573">
                  <c:v>0.28820000000000001</c:v>
                </c:pt>
                <c:pt idx="574">
                  <c:v>0.29310000000000003</c:v>
                </c:pt>
                <c:pt idx="575">
                  <c:v>0.29310000000000003</c:v>
                </c:pt>
                <c:pt idx="576">
                  <c:v>0.29330000000000001</c:v>
                </c:pt>
                <c:pt idx="577">
                  <c:v>0.29330000000000001</c:v>
                </c:pt>
                <c:pt idx="578">
                  <c:v>0.29330000000000001</c:v>
                </c:pt>
                <c:pt idx="579">
                  <c:v>0.29139999999999999</c:v>
                </c:pt>
                <c:pt idx="580">
                  <c:v>0.2974</c:v>
                </c:pt>
                <c:pt idx="581">
                  <c:v>0.28560000000000002</c:v>
                </c:pt>
                <c:pt idx="582">
                  <c:v>0.28760000000000002</c:v>
                </c:pt>
                <c:pt idx="583">
                  <c:v>0.30170000000000002</c:v>
                </c:pt>
                <c:pt idx="584">
                  <c:v>0.30170000000000002</c:v>
                </c:pt>
                <c:pt idx="585">
                  <c:v>0.30170000000000002</c:v>
                </c:pt>
                <c:pt idx="586">
                  <c:v>0.30969999999999998</c:v>
                </c:pt>
                <c:pt idx="587">
                  <c:v>0.32179999999999997</c:v>
                </c:pt>
                <c:pt idx="588">
                  <c:v>0.32590000000000002</c:v>
                </c:pt>
                <c:pt idx="589">
                  <c:v>0.28199999999999997</c:v>
                </c:pt>
                <c:pt idx="590">
                  <c:v>0.27010000000000001</c:v>
                </c:pt>
                <c:pt idx="591">
                  <c:v>0.27010000000000001</c:v>
                </c:pt>
                <c:pt idx="592">
                  <c:v>0.27010000000000001</c:v>
                </c:pt>
                <c:pt idx="593">
                  <c:v>0.26200000000000001</c:v>
                </c:pt>
                <c:pt idx="594">
                  <c:v>0.2621</c:v>
                </c:pt>
                <c:pt idx="595">
                  <c:v>0.30640000000000001</c:v>
                </c:pt>
                <c:pt idx="596">
                  <c:v>0.32669999999999999</c:v>
                </c:pt>
                <c:pt idx="597">
                  <c:v>0.36759999999999998</c:v>
                </c:pt>
                <c:pt idx="598">
                  <c:v>0.36759999999999998</c:v>
                </c:pt>
                <c:pt idx="599">
                  <c:v>0.36759999999999998</c:v>
                </c:pt>
                <c:pt idx="600">
                  <c:v>0.3841</c:v>
                </c:pt>
                <c:pt idx="601">
                  <c:v>0.4047</c:v>
                </c:pt>
                <c:pt idx="602">
                  <c:v>0.37890000000000001</c:v>
                </c:pt>
                <c:pt idx="603">
                  <c:v>0.35139999999999999</c:v>
                </c:pt>
                <c:pt idx="604">
                  <c:v>0.35539999999999999</c:v>
                </c:pt>
                <c:pt idx="605">
                  <c:v>0.35539999999999999</c:v>
                </c:pt>
                <c:pt idx="606">
                  <c:v>0.35539999999999999</c:v>
                </c:pt>
                <c:pt idx="607">
                  <c:v>0.35139999999999999</c:v>
                </c:pt>
                <c:pt idx="608">
                  <c:v>0.34739999999999999</c:v>
                </c:pt>
                <c:pt idx="609">
                  <c:v>0.36309999999999998</c:v>
                </c:pt>
                <c:pt idx="610">
                  <c:v>0.36309999999999998</c:v>
                </c:pt>
                <c:pt idx="611">
                  <c:v>0.39479999999999998</c:v>
                </c:pt>
                <c:pt idx="612">
                  <c:v>0.39479999999999998</c:v>
                </c:pt>
                <c:pt idx="613">
                  <c:v>0.39479999999999998</c:v>
                </c:pt>
                <c:pt idx="614">
                  <c:v>0.35909999999999997</c:v>
                </c:pt>
                <c:pt idx="615">
                  <c:v>0.36699999999999999</c:v>
                </c:pt>
                <c:pt idx="616">
                  <c:v>0.35110000000000002</c:v>
                </c:pt>
                <c:pt idx="617">
                  <c:v>0.3291</c:v>
                </c:pt>
                <c:pt idx="618">
                  <c:v>0.33900000000000002</c:v>
                </c:pt>
                <c:pt idx="619">
                  <c:v>0.33900000000000002</c:v>
                </c:pt>
                <c:pt idx="620">
                  <c:v>0.33900000000000002</c:v>
                </c:pt>
                <c:pt idx="621">
                  <c:v>0.32690000000000002</c:v>
                </c:pt>
                <c:pt idx="622">
                  <c:v>0.32279999999999998</c:v>
                </c:pt>
                <c:pt idx="623">
                  <c:v>0.29859999999999998</c:v>
                </c:pt>
                <c:pt idx="624">
                  <c:v>0.30259999999999998</c:v>
                </c:pt>
                <c:pt idx="625">
                  <c:v>0.29820000000000002</c:v>
                </c:pt>
                <c:pt idx="626">
                  <c:v>0.29820000000000002</c:v>
                </c:pt>
                <c:pt idx="627">
                  <c:v>0.29820000000000002</c:v>
                </c:pt>
                <c:pt idx="628">
                  <c:v>0.30209999999999998</c:v>
                </c:pt>
                <c:pt idx="629">
                  <c:v>0.30609999999999998</c:v>
                </c:pt>
                <c:pt idx="630">
                  <c:v>0.34810000000000002</c:v>
                </c:pt>
                <c:pt idx="631">
                  <c:v>0.3206</c:v>
                </c:pt>
                <c:pt idx="632">
                  <c:v>0.31269999999999998</c:v>
                </c:pt>
                <c:pt idx="633">
                  <c:v>0.31269999999999998</c:v>
                </c:pt>
                <c:pt idx="634">
                  <c:v>0.31269999999999998</c:v>
                </c:pt>
                <c:pt idx="635">
                  <c:v>0.31669999999999998</c:v>
                </c:pt>
                <c:pt idx="636">
                  <c:v>0.31269999999999998</c:v>
                </c:pt>
                <c:pt idx="637">
                  <c:v>0.30890000000000001</c:v>
                </c:pt>
                <c:pt idx="638">
                  <c:v>0.32469999999999999</c:v>
                </c:pt>
                <c:pt idx="639">
                  <c:v>0.2974</c:v>
                </c:pt>
                <c:pt idx="640">
                  <c:v>0.2974</c:v>
                </c:pt>
                <c:pt idx="641">
                  <c:v>0.2974</c:v>
                </c:pt>
                <c:pt idx="642">
                  <c:v>0.3014</c:v>
                </c:pt>
                <c:pt idx="643">
                  <c:v>0.3054</c:v>
                </c:pt>
                <c:pt idx="644">
                  <c:v>0.30149999999999999</c:v>
                </c:pt>
                <c:pt idx="645">
                  <c:v>0.30159999999999998</c:v>
                </c:pt>
                <c:pt idx="646">
                  <c:v>0.30180000000000001</c:v>
                </c:pt>
                <c:pt idx="647">
                  <c:v>0.30180000000000001</c:v>
                </c:pt>
                <c:pt idx="648">
                  <c:v>0.30180000000000001</c:v>
                </c:pt>
                <c:pt idx="649">
                  <c:v>0.30590000000000001</c:v>
                </c:pt>
                <c:pt idx="650">
                  <c:v>0.33</c:v>
                </c:pt>
                <c:pt idx="651">
                  <c:v>0.3261</c:v>
                </c:pt>
                <c:pt idx="652">
                  <c:v>0.34620000000000001</c:v>
                </c:pt>
                <c:pt idx="653">
                  <c:v>0.33860000000000001</c:v>
                </c:pt>
                <c:pt idx="654">
                  <c:v>0.33860000000000001</c:v>
                </c:pt>
                <c:pt idx="655">
                  <c:v>0.33860000000000001</c:v>
                </c:pt>
                <c:pt idx="656">
                  <c:v>0.3508</c:v>
                </c:pt>
                <c:pt idx="657">
                  <c:v>0.33879999999999999</c:v>
                </c:pt>
                <c:pt idx="658">
                  <c:v>0.36730000000000002</c:v>
                </c:pt>
                <c:pt idx="659">
                  <c:v>0.38769999999999999</c:v>
                </c:pt>
                <c:pt idx="660">
                  <c:v>0.37609999999999999</c:v>
                </c:pt>
                <c:pt idx="661">
                  <c:v>0.37609999999999999</c:v>
                </c:pt>
                <c:pt idx="662">
                  <c:v>0.37609999999999999</c:v>
                </c:pt>
                <c:pt idx="663">
                  <c:v>0.36399999999999999</c:v>
                </c:pt>
                <c:pt idx="664">
                  <c:v>0.35599999999999998</c:v>
                </c:pt>
                <c:pt idx="665">
                  <c:v>0.3947</c:v>
                </c:pt>
                <c:pt idx="666">
                  <c:v>0.3947</c:v>
                </c:pt>
                <c:pt idx="667">
                  <c:v>0.3987</c:v>
                </c:pt>
                <c:pt idx="668">
                  <c:v>0.3987</c:v>
                </c:pt>
                <c:pt idx="669">
                  <c:v>0.3987</c:v>
                </c:pt>
                <c:pt idx="670">
                  <c:v>0.3987</c:v>
                </c:pt>
                <c:pt idx="671">
                  <c:v>0.41449999999999998</c:v>
                </c:pt>
                <c:pt idx="672">
                  <c:v>0.47</c:v>
                </c:pt>
                <c:pt idx="673">
                  <c:v>0.51770000000000005</c:v>
                </c:pt>
                <c:pt idx="674">
                  <c:v>0.45450000000000002</c:v>
                </c:pt>
                <c:pt idx="675">
                  <c:v>0.45450000000000002</c:v>
                </c:pt>
                <c:pt idx="676">
                  <c:v>0.45450000000000002</c:v>
                </c:pt>
                <c:pt idx="677">
                  <c:v>0.44269999999999998</c:v>
                </c:pt>
                <c:pt idx="678">
                  <c:v>0.47070000000000001</c:v>
                </c:pt>
                <c:pt idx="679">
                  <c:v>0.44290000000000002</c:v>
                </c:pt>
                <c:pt idx="680">
                  <c:v>0.443</c:v>
                </c:pt>
                <c:pt idx="681">
                  <c:v>0.43120000000000003</c:v>
                </c:pt>
                <c:pt idx="682">
                  <c:v>0.43120000000000003</c:v>
                </c:pt>
                <c:pt idx="683">
                  <c:v>0.43120000000000003</c:v>
                </c:pt>
                <c:pt idx="684">
                  <c:v>0.38700000000000001</c:v>
                </c:pt>
                <c:pt idx="685">
                  <c:v>0.371</c:v>
                </c:pt>
                <c:pt idx="686">
                  <c:v>0.3206</c:v>
                </c:pt>
                <c:pt idx="687">
                  <c:v>0.3347</c:v>
                </c:pt>
                <c:pt idx="688">
                  <c:v>0.33040000000000003</c:v>
                </c:pt>
                <c:pt idx="689">
                  <c:v>0.33040000000000003</c:v>
                </c:pt>
                <c:pt idx="690">
                  <c:v>0.33040000000000003</c:v>
                </c:pt>
                <c:pt idx="691">
                  <c:v>0.33040000000000003</c:v>
                </c:pt>
                <c:pt idx="692">
                  <c:v>0.32619999999999999</c:v>
                </c:pt>
                <c:pt idx="693">
                  <c:v>0.3402</c:v>
                </c:pt>
                <c:pt idx="694">
                  <c:v>0.3402</c:v>
                </c:pt>
                <c:pt idx="695">
                  <c:v>0.33239999999999997</c:v>
                </c:pt>
                <c:pt idx="696">
                  <c:v>0.33239999999999997</c:v>
                </c:pt>
                <c:pt idx="697">
                  <c:v>0.33239999999999997</c:v>
                </c:pt>
                <c:pt idx="698">
                  <c:v>0.31680000000000003</c:v>
                </c:pt>
                <c:pt idx="699">
                  <c:v>0.32869999999999999</c:v>
                </c:pt>
                <c:pt idx="700">
                  <c:v>0.31690000000000002</c:v>
                </c:pt>
                <c:pt idx="701">
                  <c:v>0.30909999999999999</c:v>
                </c:pt>
                <c:pt idx="702">
                  <c:v>0.32919999999999999</c:v>
                </c:pt>
                <c:pt idx="703">
                  <c:v>0.32919999999999999</c:v>
                </c:pt>
                <c:pt idx="704">
                  <c:v>0.32919999999999999</c:v>
                </c:pt>
                <c:pt idx="705">
                  <c:v>0.3412</c:v>
                </c:pt>
                <c:pt idx="706">
                  <c:v>0.38109999999999999</c:v>
                </c:pt>
                <c:pt idx="707">
                  <c:v>0.3574</c:v>
                </c:pt>
                <c:pt idx="708">
                  <c:v>0.34160000000000001</c:v>
                </c:pt>
                <c:pt idx="709">
                  <c:v>0.35010000000000002</c:v>
                </c:pt>
                <c:pt idx="710">
                  <c:v>0.35010000000000002</c:v>
                </c:pt>
                <c:pt idx="711">
                  <c:v>0.35010000000000002</c:v>
                </c:pt>
                <c:pt idx="712">
                  <c:v>0.35010000000000002</c:v>
                </c:pt>
                <c:pt idx="713">
                  <c:v>0.3543</c:v>
                </c:pt>
                <c:pt idx="714">
                  <c:v>0.33029999999999998</c:v>
                </c:pt>
                <c:pt idx="715">
                  <c:v>0.31030000000000002</c:v>
                </c:pt>
                <c:pt idx="716">
                  <c:v>0.31059999999999999</c:v>
                </c:pt>
                <c:pt idx="717">
                  <c:v>0.31059999999999999</c:v>
                </c:pt>
                <c:pt idx="718">
                  <c:v>0.31059999999999999</c:v>
                </c:pt>
                <c:pt idx="719">
                  <c:v>0.31059999999999999</c:v>
                </c:pt>
                <c:pt idx="720">
                  <c:v>0.29049999999999998</c:v>
                </c:pt>
                <c:pt idx="721">
                  <c:v>0.30680000000000002</c:v>
                </c:pt>
                <c:pt idx="722">
                  <c:v>0.30280000000000001</c:v>
                </c:pt>
                <c:pt idx="723">
                  <c:v>0.2989</c:v>
                </c:pt>
                <c:pt idx="724">
                  <c:v>0.2989</c:v>
                </c:pt>
                <c:pt idx="725">
                  <c:v>0.2989</c:v>
                </c:pt>
                <c:pt idx="726">
                  <c:v>0.30309999999999998</c:v>
                </c:pt>
                <c:pt idx="727">
                  <c:v>0.31269999999999998</c:v>
                </c:pt>
                <c:pt idx="728">
                  <c:v>0.31269999999999998</c:v>
                </c:pt>
                <c:pt idx="729">
                  <c:v>0.30499999999999999</c:v>
                </c:pt>
                <c:pt idx="730">
                  <c:v>0.30909999999999999</c:v>
                </c:pt>
                <c:pt idx="731">
                  <c:v>0.30909999999999999</c:v>
                </c:pt>
                <c:pt idx="732">
                  <c:v>0.30909999999999999</c:v>
                </c:pt>
                <c:pt idx="733">
                  <c:v>0.30130000000000001</c:v>
                </c:pt>
                <c:pt idx="734">
                  <c:v>0.3014</c:v>
                </c:pt>
                <c:pt idx="735">
                  <c:v>0.28960000000000002</c:v>
                </c:pt>
                <c:pt idx="736">
                  <c:v>0.28170000000000001</c:v>
                </c:pt>
                <c:pt idx="737">
                  <c:v>0.30980000000000002</c:v>
                </c:pt>
                <c:pt idx="738">
                  <c:v>0.30980000000000002</c:v>
                </c:pt>
                <c:pt idx="739">
                  <c:v>0.30980000000000002</c:v>
                </c:pt>
                <c:pt idx="740">
                  <c:v>0.30980000000000002</c:v>
                </c:pt>
                <c:pt idx="741">
                  <c:v>0.32590000000000002</c:v>
                </c:pt>
                <c:pt idx="742">
                  <c:v>0.29799999999999999</c:v>
                </c:pt>
                <c:pt idx="743">
                  <c:v>0.28999999999999998</c:v>
                </c:pt>
                <c:pt idx="744">
                  <c:v>0.29020000000000001</c:v>
                </c:pt>
                <c:pt idx="745">
                  <c:v>0.29020000000000001</c:v>
                </c:pt>
                <c:pt idx="746">
                  <c:v>0.29020000000000001</c:v>
                </c:pt>
                <c:pt idx="747">
                  <c:v>0.2782</c:v>
                </c:pt>
                <c:pt idx="748">
                  <c:v>0.2863</c:v>
                </c:pt>
                <c:pt idx="749">
                  <c:v>0.2742</c:v>
                </c:pt>
                <c:pt idx="750">
                  <c:v>0.2702</c:v>
                </c:pt>
                <c:pt idx="751">
                  <c:v>0.27839999999999998</c:v>
                </c:pt>
                <c:pt idx="752">
                  <c:v>0.27839999999999998</c:v>
                </c:pt>
                <c:pt idx="753">
                  <c:v>0.27839999999999998</c:v>
                </c:pt>
                <c:pt idx="754">
                  <c:v>0.27850000000000003</c:v>
                </c:pt>
                <c:pt idx="755">
                  <c:v>0.2893</c:v>
                </c:pt>
                <c:pt idx="756">
                  <c:v>0.28539999999999999</c:v>
                </c:pt>
                <c:pt idx="757">
                  <c:v>0.28539999999999999</c:v>
                </c:pt>
                <c:pt idx="758">
                  <c:v>0.28139999999999998</c:v>
                </c:pt>
                <c:pt idx="759">
                  <c:v>0.28139999999999998</c:v>
                </c:pt>
                <c:pt idx="760">
                  <c:v>0.28139999999999998</c:v>
                </c:pt>
                <c:pt idx="761">
                  <c:v>0.28539999999999999</c:v>
                </c:pt>
                <c:pt idx="762">
                  <c:v>0.28549999999999998</c:v>
                </c:pt>
                <c:pt idx="763">
                  <c:v>0.28949999999999998</c:v>
                </c:pt>
                <c:pt idx="764">
                  <c:v>0.3014</c:v>
                </c:pt>
                <c:pt idx="765">
                  <c:v>0.30159999999999998</c:v>
                </c:pt>
                <c:pt idx="766">
                  <c:v>0.30159999999999998</c:v>
                </c:pt>
                <c:pt idx="767">
                  <c:v>0.30159999999999998</c:v>
                </c:pt>
                <c:pt idx="768">
                  <c:v>0.29770000000000002</c:v>
                </c:pt>
                <c:pt idx="769">
                  <c:v>0.29780000000000001</c:v>
                </c:pt>
                <c:pt idx="770">
                  <c:v>0.30580000000000002</c:v>
                </c:pt>
                <c:pt idx="771">
                  <c:v>0.32190000000000002</c:v>
                </c:pt>
                <c:pt idx="772">
                  <c:v>0.32419999999999999</c:v>
                </c:pt>
                <c:pt idx="773">
                  <c:v>0.32419999999999999</c:v>
                </c:pt>
                <c:pt idx="774">
                  <c:v>0.32419999999999999</c:v>
                </c:pt>
                <c:pt idx="775">
                  <c:v>0.33029999999999998</c:v>
                </c:pt>
                <c:pt idx="776">
                  <c:v>0.31840000000000002</c:v>
                </c:pt>
                <c:pt idx="777">
                  <c:v>0.33239999999999997</c:v>
                </c:pt>
                <c:pt idx="778">
                  <c:v>0.36380000000000001</c:v>
                </c:pt>
                <c:pt idx="779">
                  <c:v>0.37559999999999999</c:v>
                </c:pt>
                <c:pt idx="780">
                  <c:v>0.37559999999999999</c:v>
                </c:pt>
                <c:pt idx="781">
                  <c:v>0.37559999999999999</c:v>
                </c:pt>
                <c:pt idx="782">
                  <c:v>0.38340000000000002</c:v>
                </c:pt>
                <c:pt idx="783">
                  <c:v>0.3952</c:v>
                </c:pt>
                <c:pt idx="784">
                  <c:v>0.3952</c:v>
                </c:pt>
                <c:pt idx="785">
                  <c:v>0.40699999999999997</c:v>
                </c:pt>
                <c:pt idx="786">
                  <c:v>0.38740000000000002</c:v>
                </c:pt>
                <c:pt idx="787">
                  <c:v>0.38740000000000002</c:v>
                </c:pt>
                <c:pt idx="788">
                  <c:v>0.38740000000000002</c:v>
                </c:pt>
                <c:pt idx="789">
                  <c:v>0.3795</c:v>
                </c:pt>
                <c:pt idx="790">
                  <c:v>0.37990000000000002</c:v>
                </c:pt>
                <c:pt idx="791">
                  <c:v>0.37990000000000002</c:v>
                </c:pt>
                <c:pt idx="792">
                  <c:v>0.38009999999999999</c:v>
                </c:pt>
                <c:pt idx="793">
                  <c:v>0.39650000000000002</c:v>
                </c:pt>
                <c:pt idx="794">
                  <c:v>0.39650000000000002</c:v>
                </c:pt>
                <c:pt idx="795">
                  <c:v>0.39650000000000002</c:v>
                </c:pt>
                <c:pt idx="796">
                  <c:v>0.39269999999999999</c:v>
                </c:pt>
                <c:pt idx="797">
                  <c:v>0.39090000000000003</c:v>
                </c:pt>
                <c:pt idx="798">
                  <c:v>0.42499999999999999</c:v>
                </c:pt>
                <c:pt idx="799">
                  <c:v>0.42920000000000003</c:v>
                </c:pt>
                <c:pt idx="800">
                  <c:v>0.36990000000000001</c:v>
                </c:pt>
                <c:pt idx="801">
                  <c:v>0.36990000000000001</c:v>
                </c:pt>
                <c:pt idx="802">
                  <c:v>0.36990000000000001</c:v>
                </c:pt>
                <c:pt idx="803">
                  <c:v>0.35599999999999998</c:v>
                </c:pt>
                <c:pt idx="804">
                  <c:v>0.37819999999999998</c:v>
                </c:pt>
                <c:pt idx="805">
                  <c:v>0.39050000000000001</c:v>
                </c:pt>
                <c:pt idx="806">
                  <c:v>0.3826</c:v>
                </c:pt>
                <c:pt idx="807">
                  <c:v>0.37119999999999997</c:v>
                </c:pt>
                <c:pt idx="808">
                  <c:v>0.37119999999999997</c:v>
                </c:pt>
                <c:pt idx="809">
                  <c:v>0.37119999999999997</c:v>
                </c:pt>
                <c:pt idx="810">
                  <c:v>0.37119999999999997</c:v>
                </c:pt>
                <c:pt idx="811">
                  <c:v>0.3755</c:v>
                </c:pt>
                <c:pt idx="812">
                  <c:v>0.4</c:v>
                </c:pt>
                <c:pt idx="813">
                  <c:v>0.35959999999999998</c:v>
                </c:pt>
                <c:pt idx="814">
                  <c:v>0.33550000000000002</c:v>
                </c:pt>
                <c:pt idx="815">
                  <c:v>0.33550000000000002</c:v>
                </c:pt>
                <c:pt idx="816">
                  <c:v>0.33550000000000002</c:v>
                </c:pt>
                <c:pt idx="817">
                  <c:v>0.33979999999999999</c:v>
                </c:pt>
                <c:pt idx="818">
                  <c:v>0.33989999999999998</c:v>
                </c:pt>
                <c:pt idx="819">
                  <c:v>0.35149999999999998</c:v>
                </c:pt>
                <c:pt idx="820">
                  <c:v>0.34360000000000002</c:v>
                </c:pt>
                <c:pt idx="821">
                  <c:v>0.32769999999999999</c:v>
                </c:pt>
                <c:pt idx="822">
                  <c:v>0.32769999999999999</c:v>
                </c:pt>
                <c:pt idx="823">
                  <c:v>0.32769999999999999</c:v>
                </c:pt>
                <c:pt idx="824">
                  <c:v>0.29420000000000002</c:v>
                </c:pt>
                <c:pt idx="825">
                  <c:v>0.31180000000000002</c:v>
                </c:pt>
                <c:pt idx="826">
                  <c:v>0.31169999999999998</c:v>
                </c:pt>
                <c:pt idx="827">
                  <c:v>0.3196</c:v>
                </c:pt>
                <c:pt idx="828">
                  <c:v>0.3034</c:v>
                </c:pt>
                <c:pt idx="829">
                  <c:v>0.3034</c:v>
                </c:pt>
                <c:pt idx="830">
                  <c:v>0.3034</c:v>
                </c:pt>
                <c:pt idx="831">
                  <c:v>0.30730000000000002</c:v>
                </c:pt>
                <c:pt idx="832">
                  <c:v>0.33110000000000001</c:v>
                </c:pt>
                <c:pt idx="833">
                  <c:v>0.33900000000000002</c:v>
                </c:pt>
                <c:pt idx="834">
                  <c:v>0.311</c:v>
                </c:pt>
                <c:pt idx="835">
                  <c:v>0.31069999999999998</c:v>
                </c:pt>
                <c:pt idx="836">
                  <c:v>0.31069999999999998</c:v>
                </c:pt>
                <c:pt idx="837">
                  <c:v>0.31069999999999998</c:v>
                </c:pt>
                <c:pt idx="838">
                  <c:v>0.31069999999999998</c:v>
                </c:pt>
                <c:pt idx="839">
                  <c:v>0.29849999999999999</c:v>
                </c:pt>
                <c:pt idx="840">
                  <c:v>0.3145</c:v>
                </c:pt>
                <c:pt idx="841">
                  <c:v>0.31850000000000001</c:v>
                </c:pt>
                <c:pt idx="842">
                  <c:v>0.31419999999999998</c:v>
                </c:pt>
                <c:pt idx="843">
                  <c:v>0.31419999999999998</c:v>
                </c:pt>
                <c:pt idx="844">
                  <c:v>0.31419999999999998</c:v>
                </c:pt>
                <c:pt idx="845">
                  <c:v>0.31809999999999999</c:v>
                </c:pt>
                <c:pt idx="846">
                  <c:v>0.314</c:v>
                </c:pt>
                <c:pt idx="847">
                  <c:v>0.32450000000000001</c:v>
                </c:pt>
                <c:pt idx="848">
                  <c:v>0.3206</c:v>
                </c:pt>
                <c:pt idx="849">
                  <c:v>0.31690000000000002</c:v>
                </c:pt>
                <c:pt idx="850">
                  <c:v>0.31690000000000002</c:v>
                </c:pt>
                <c:pt idx="851">
                  <c:v>0.31690000000000002</c:v>
                </c:pt>
                <c:pt idx="852">
                  <c:v>0.30120000000000002</c:v>
                </c:pt>
                <c:pt idx="853">
                  <c:v>0.33289999999999997</c:v>
                </c:pt>
                <c:pt idx="854">
                  <c:v>0.33300000000000002</c:v>
                </c:pt>
                <c:pt idx="855">
                  <c:v>0.34110000000000001</c:v>
                </c:pt>
                <c:pt idx="856">
                  <c:v>0.36930000000000002</c:v>
                </c:pt>
                <c:pt idx="857">
                  <c:v>0.36930000000000002</c:v>
                </c:pt>
                <c:pt idx="858">
                  <c:v>0.36930000000000002</c:v>
                </c:pt>
                <c:pt idx="859">
                  <c:v>0.36549999999999999</c:v>
                </c:pt>
                <c:pt idx="860">
                  <c:v>0.36969999999999997</c:v>
                </c:pt>
                <c:pt idx="861">
                  <c:v>0.36180000000000001</c:v>
                </c:pt>
                <c:pt idx="862">
                  <c:v>0.33800000000000002</c:v>
                </c:pt>
                <c:pt idx="863">
                  <c:v>0.34239999999999998</c:v>
                </c:pt>
                <c:pt idx="864">
                  <c:v>0.34239999999999998</c:v>
                </c:pt>
                <c:pt idx="865">
                  <c:v>0.34239999999999998</c:v>
                </c:pt>
                <c:pt idx="866">
                  <c:v>0.35859999999999997</c:v>
                </c:pt>
                <c:pt idx="867">
                  <c:v>0.34660000000000002</c:v>
                </c:pt>
                <c:pt idx="868">
                  <c:v>0.41949999999999998</c:v>
                </c:pt>
                <c:pt idx="869">
                  <c:v>0.41970000000000002</c:v>
                </c:pt>
                <c:pt idx="870">
                  <c:v>0.42449999999999999</c:v>
                </c:pt>
                <c:pt idx="871">
                  <c:v>0.42449999999999999</c:v>
                </c:pt>
                <c:pt idx="872">
                  <c:v>0.42449999999999999</c:v>
                </c:pt>
                <c:pt idx="873">
                  <c:v>0.43290000000000001</c:v>
                </c:pt>
                <c:pt idx="874">
                  <c:v>0.42499999999999999</c:v>
                </c:pt>
                <c:pt idx="875">
                  <c:v>0.44180000000000003</c:v>
                </c:pt>
                <c:pt idx="876">
                  <c:v>0.44569999999999999</c:v>
                </c:pt>
                <c:pt idx="877">
                  <c:v>0.4496</c:v>
                </c:pt>
                <c:pt idx="878">
                  <c:v>0.4496</c:v>
                </c:pt>
                <c:pt idx="879">
                  <c:v>0.4496</c:v>
                </c:pt>
                <c:pt idx="880">
                  <c:v>0.41830000000000001</c:v>
                </c:pt>
                <c:pt idx="881">
                  <c:v>0.43009999999999998</c:v>
                </c:pt>
                <c:pt idx="882">
                  <c:v>0.45390000000000003</c:v>
                </c:pt>
                <c:pt idx="883">
                  <c:v>0.45400000000000001</c:v>
                </c:pt>
                <c:pt idx="884">
                  <c:v>0.41070000000000001</c:v>
                </c:pt>
                <c:pt idx="885">
                  <c:v>0.41070000000000001</c:v>
                </c:pt>
                <c:pt idx="886">
                  <c:v>0.41070000000000001</c:v>
                </c:pt>
                <c:pt idx="887">
                  <c:v>0.39479999999999998</c:v>
                </c:pt>
                <c:pt idx="888">
                  <c:v>0.39489999999999997</c:v>
                </c:pt>
                <c:pt idx="889">
                  <c:v>0.36309999999999998</c:v>
                </c:pt>
                <c:pt idx="890">
                  <c:v>0.35110000000000002</c:v>
                </c:pt>
                <c:pt idx="891">
                  <c:v>0.35499999999999998</c:v>
                </c:pt>
                <c:pt idx="892">
                  <c:v>0.35499999999999998</c:v>
                </c:pt>
                <c:pt idx="893">
                  <c:v>0.35499999999999998</c:v>
                </c:pt>
                <c:pt idx="894">
                  <c:v>0.36699999999999999</c:v>
                </c:pt>
                <c:pt idx="895">
                  <c:v>0.36699999999999999</c:v>
                </c:pt>
                <c:pt idx="896">
                  <c:v>0.36699999999999999</c:v>
                </c:pt>
                <c:pt idx="897">
                  <c:v>0.3952</c:v>
                </c:pt>
                <c:pt idx="898">
                  <c:v>0.3952</c:v>
                </c:pt>
                <c:pt idx="899">
                  <c:v>0.3952</c:v>
                </c:pt>
                <c:pt idx="900">
                  <c:v>0.3952</c:v>
                </c:pt>
                <c:pt idx="901">
                  <c:v>0.39119999999999999</c:v>
                </c:pt>
                <c:pt idx="902">
                  <c:v>0.39929999999999999</c:v>
                </c:pt>
                <c:pt idx="903">
                  <c:v>0.44180000000000003</c:v>
                </c:pt>
                <c:pt idx="904">
                  <c:v>0.43780000000000002</c:v>
                </c:pt>
                <c:pt idx="905">
                  <c:v>0.43</c:v>
                </c:pt>
                <c:pt idx="906">
                  <c:v>0.43</c:v>
                </c:pt>
                <c:pt idx="907">
                  <c:v>0.43</c:v>
                </c:pt>
                <c:pt idx="908">
                  <c:v>0.43190000000000001</c:v>
                </c:pt>
                <c:pt idx="909">
                  <c:v>0.43780000000000002</c:v>
                </c:pt>
                <c:pt idx="910">
                  <c:v>0.41039999999999999</c:v>
                </c:pt>
                <c:pt idx="911">
                  <c:v>0.40649999999999997</c:v>
                </c:pt>
                <c:pt idx="912">
                  <c:v>0.4224</c:v>
                </c:pt>
                <c:pt idx="913">
                  <c:v>0.4224</c:v>
                </c:pt>
                <c:pt idx="914">
                  <c:v>0.4224</c:v>
                </c:pt>
                <c:pt idx="915">
                  <c:v>0.41849999999999998</c:v>
                </c:pt>
                <c:pt idx="916">
                  <c:v>0.42259999999999998</c:v>
                </c:pt>
                <c:pt idx="917">
                  <c:v>0.39879999999999999</c:v>
                </c:pt>
                <c:pt idx="918">
                  <c:v>0.38690000000000002</c:v>
                </c:pt>
                <c:pt idx="919">
                  <c:v>0.38300000000000001</c:v>
                </c:pt>
                <c:pt idx="920">
                  <c:v>0.38300000000000001</c:v>
                </c:pt>
                <c:pt idx="921">
                  <c:v>0.38300000000000001</c:v>
                </c:pt>
                <c:pt idx="922">
                  <c:v>0.39500000000000002</c:v>
                </c:pt>
                <c:pt idx="923">
                  <c:v>0.379</c:v>
                </c:pt>
                <c:pt idx="924">
                  <c:v>0.36699999999999999</c:v>
                </c:pt>
                <c:pt idx="925">
                  <c:v>0.35089999999999999</c:v>
                </c:pt>
                <c:pt idx="926">
                  <c:v>0.3589</c:v>
                </c:pt>
                <c:pt idx="927">
                  <c:v>0.3589</c:v>
                </c:pt>
                <c:pt idx="928">
                  <c:v>0.3589</c:v>
                </c:pt>
                <c:pt idx="929">
                  <c:v>0.3427</c:v>
                </c:pt>
                <c:pt idx="930">
                  <c:v>0.33460000000000001</c:v>
                </c:pt>
                <c:pt idx="931">
                  <c:v>0.33860000000000001</c:v>
                </c:pt>
                <c:pt idx="932">
                  <c:v>0.34260000000000002</c:v>
                </c:pt>
                <c:pt idx="933">
                  <c:v>0.34239999999999998</c:v>
                </c:pt>
                <c:pt idx="934">
                  <c:v>0.34239999999999998</c:v>
                </c:pt>
                <c:pt idx="935">
                  <c:v>0.34239999999999998</c:v>
                </c:pt>
                <c:pt idx="936">
                  <c:v>0.34239999999999998</c:v>
                </c:pt>
                <c:pt idx="937">
                  <c:v>0.34439999999999998</c:v>
                </c:pt>
                <c:pt idx="938">
                  <c:v>0.36520000000000002</c:v>
                </c:pt>
                <c:pt idx="939">
                  <c:v>0.375</c:v>
                </c:pt>
                <c:pt idx="940">
                  <c:v>0.373</c:v>
                </c:pt>
                <c:pt idx="941">
                  <c:v>0.373</c:v>
                </c:pt>
                <c:pt idx="942">
                  <c:v>0.373</c:v>
                </c:pt>
                <c:pt idx="943">
                  <c:v>0.38679999999999998</c:v>
                </c:pt>
                <c:pt idx="944">
                  <c:v>0.3987</c:v>
                </c:pt>
                <c:pt idx="945">
                  <c:v>0.39079999999999998</c:v>
                </c:pt>
                <c:pt idx="946">
                  <c:v>0.379</c:v>
                </c:pt>
                <c:pt idx="947">
                  <c:v>0.39879999999999999</c:v>
                </c:pt>
                <c:pt idx="948">
                  <c:v>0.39879999999999999</c:v>
                </c:pt>
                <c:pt idx="949">
                  <c:v>0.39879999999999999</c:v>
                </c:pt>
                <c:pt idx="950">
                  <c:v>0.41880000000000001</c:v>
                </c:pt>
                <c:pt idx="951">
                  <c:v>0.43880000000000002</c:v>
                </c:pt>
                <c:pt idx="952">
                  <c:v>0.43090000000000001</c:v>
                </c:pt>
                <c:pt idx="953">
                  <c:v>0.437</c:v>
                </c:pt>
                <c:pt idx="954">
                  <c:v>0.44929999999999998</c:v>
                </c:pt>
                <c:pt idx="955">
                  <c:v>0.44929999999999998</c:v>
                </c:pt>
                <c:pt idx="956">
                  <c:v>0.44929999999999998</c:v>
                </c:pt>
                <c:pt idx="957">
                  <c:v>0.46750000000000003</c:v>
                </c:pt>
                <c:pt idx="958">
                  <c:v>0.47970000000000002</c:v>
                </c:pt>
                <c:pt idx="959">
                  <c:v>0.44350000000000001</c:v>
                </c:pt>
                <c:pt idx="960">
                  <c:v>0.44769999999999999</c:v>
                </c:pt>
                <c:pt idx="961">
                  <c:v>0.45610000000000001</c:v>
                </c:pt>
                <c:pt idx="962">
                  <c:v>0.45610000000000001</c:v>
                </c:pt>
                <c:pt idx="963">
                  <c:v>0.45610000000000001</c:v>
                </c:pt>
                <c:pt idx="964">
                  <c:v>0.46429999999999999</c:v>
                </c:pt>
                <c:pt idx="965">
                  <c:v>0.45629999999999998</c:v>
                </c:pt>
                <c:pt idx="966">
                  <c:v>0.48039999999999999</c:v>
                </c:pt>
                <c:pt idx="967">
                  <c:v>0.4627</c:v>
                </c:pt>
                <c:pt idx="968">
                  <c:v>0.4607</c:v>
                </c:pt>
                <c:pt idx="969">
                  <c:v>0.4607</c:v>
                </c:pt>
                <c:pt idx="970">
                  <c:v>0.4607</c:v>
                </c:pt>
                <c:pt idx="971">
                  <c:v>0.45669999999999999</c:v>
                </c:pt>
                <c:pt idx="972">
                  <c:v>0.46450000000000002</c:v>
                </c:pt>
                <c:pt idx="973">
                  <c:v>0.4803</c:v>
                </c:pt>
                <c:pt idx="974">
                  <c:v>0.50590000000000002</c:v>
                </c:pt>
                <c:pt idx="975">
                  <c:v>0.50590000000000002</c:v>
                </c:pt>
                <c:pt idx="976">
                  <c:v>0.50590000000000002</c:v>
                </c:pt>
                <c:pt idx="977">
                  <c:v>0.50590000000000002</c:v>
                </c:pt>
                <c:pt idx="978">
                  <c:v>0.51190000000000002</c:v>
                </c:pt>
                <c:pt idx="979">
                  <c:v>0.504</c:v>
                </c:pt>
                <c:pt idx="980">
                  <c:v>0.47610000000000002</c:v>
                </c:pt>
                <c:pt idx="981">
                  <c:v>0.4541</c:v>
                </c:pt>
                <c:pt idx="982">
                  <c:v>0.44790000000000002</c:v>
                </c:pt>
                <c:pt idx="983">
                  <c:v>0.44790000000000002</c:v>
                </c:pt>
                <c:pt idx="984">
                  <c:v>0.44790000000000002</c:v>
                </c:pt>
                <c:pt idx="985">
                  <c:v>0.45989999999999998</c:v>
                </c:pt>
                <c:pt idx="986">
                  <c:v>0.47589999999999999</c:v>
                </c:pt>
                <c:pt idx="987">
                  <c:v>0.4839</c:v>
                </c:pt>
                <c:pt idx="988">
                  <c:v>0.44359999999999999</c:v>
                </c:pt>
                <c:pt idx="989">
                  <c:v>0.47770000000000001</c:v>
                </c:pt>
                <c:pt idx="990">
                  <c:v>0.47770000000000001</c:v>
                </c:pt>
                <c:pt idx="991">
                  <c:v>0.47770000000000001</c:v>
                </c:pt>
                <c:pt idx="992">
                  <c:v>0.4899</c:v>
                </c:pt>
                <c:pt idx="993">
                  <c:v>0.47160000000000002</c:v>
                </c:pt>
                <c:pt idx="994">
                  <c:v>0.46750000000000003</c:v>
                </c:pt>
                <c:pt idx="995">
                  <c:v>0.49180000000000001</c:v>
                </c:pt>
                <c:pt idx="996">
                  <c:v>0.48770000000000002</c:v>
                </c:pt>
                <c:pt idx="997">
                  <c:v>0.48770000000000002</c:v>
                </c:pt>
                <c:pt idx="998">
                  <c:v>0.48770000000000002</c:v>
                </c:pt>
                <c:pt idx="999">
                  <c:v>0.5</c:v>
                </c:pt>
                <c:pt idx="1000">
                  <c:v>0.5393</c:v>
                </c:pt>
                <c:pt idx="1001">
                  <c:v>0.55510000000000004</c:v>
                </c:pt>
                <c:pt idx="1002">
                  <c:v>0.52759999999999996</c:v>
                </c:pt>
                <c:pt idx="1003">
                  <c:v>0.4723</c:v>
                </c:pt>
                <c:pt idx="1004">
                  <c:v>0.4723</c:v>
                </c:pt>
                <c:pt idx="1005">
                  <c:v>0.4723</c:v>
                </c:pt>
                <c:pt idx="1006">
                  <c:v>0.46439999999999998</c:v>
                </c:pt>
                <c:pt idx="1007">
                  <c:v>0.46239999999999998</c:v>
                </c:pt>
                <c:pt idx="1008">
                  <c:v>0.45639999999999997</c:v>
                </c:pt>
                <c:pt idx="1009">
                  <c:v>0.42849999999999999</c:v>
                </c:pt>
                <c:pt idx="1010">
                  <c:v>0.44419999999999998</c:v>
                </c:pt>
                <c:pt idx="1011">
                  <c:v>0.44419999999999998</c:v>
                </c:pt>
                <c:pt idx="1012">
                  <c:v>0.44419999999999998</c:v>
                </c:pt>
                <c:pt idx="1013">
                  <c:v>0.44009999999999999</c:v>
                </c:pt>
                <c:pt idx="1014">
                  <c:v>0.432</c:v>
                </c:pt>
                <c:pt idx="1015">
                  <c:v>0.41189999999999999</c:v>
                </c:pt>
                <c:pt idx="1016">
                  <c:v>0.4158</c:v>
                </c:pt>
                <c:pt idx="1017">
                  <c:v>0.40739999999999998</c:v>
                </c:pt>
                <c:pt idx="1018">
                  <c:v>0.40739999999999998</c:v>
                </c:pt>
                <c:pt idx="1019">
                  <c:v>0.40739999999999998</c:v>
                </c:pt>
                <c:pt idx="1020">
                  <c:v>0.41539999999999999</c:v>
                </c:pt>
                <c:pt idx="1021">
                  <c:v>0.42730000000000001</c:v>
                </c:pt>
                <c:pt idx="1022">
                  <c:v>0.47170000000000001</c:v>
                </c:pt>
                <c:pt idx="1023">
                  <c:v>0.46760000000000002</c:v>
                </c:pt>
                <c:pt idx="1024">
                  <c:v>0.49180000000000001</c:v>
                </c:pt>
                <c:pt idx="1025">
                  <c:v>0.49180000000000001</c:v>
                </c:pt>
                <c:pt idx="1026">
                  <c:v>0.49180000000000001</c:v>
                </c:pt>
                <c:pt idx="1027">
                  <c:v>0.5</c:v>
                </c:pt>
                <c:pt idx="1028">
                  <c:v>0.49180000000000001</c:v>
                </c:pt>
                <c:pt idx="1029">
                  <c:v>0.51180000000000003</c:v>
                </c:pt>
                <c:pt idx="1030">
                  <c:v>0.5</c:v>
                </c:pt>
                <c:pt idx="1031">
                  <c:v>0.48820000000000002</c:v>
                </c:pt>
                <c:pt idx="1032">
                  <c:v>0.48820000000000002</c:v>
                </c:pt>
                <c:pt idx="1033">
                  <c:v>0.48820000000000002</c:v>
                </c:pt>
                <c:pt idx="1034">
                  <c:v>0.48820000000000002</c:v>
                </c:pt>
                <c:pt idx="1035">
                  <c:v>0.52370000000000005</c:v>
                </c:pt>
                <c:pt idx="1036">
                  <c:v>0.51580000000000004</c:v>
                </c:pt>
                <c:pt idx="1037">
                  <c:v>0.53169999999999995</c:v>
                </c:pt>
                <c:pt idx="1038">
                  <c:v>0.50790000000000002</c:v>
                </c:pt>
                <c:pt idx="1039">
                  <c:v>0.50790000000000002</c:v>
                </c:pt>
                <c:pt idx="1040">
                  <c:v>0.50790000000000002</c:v>
                </c:pt>
                <c:pt idx="1041">
                  <c:v>0.52790000000000004</c:v>
                </c:pt>
                <c:pt idx="1042">
                  <c:v>0.55579999999999996</c:v>
                </c:pt>
                <c:pt idx="1043">
                  <c:v>0.56789999999999996</c:v>
                </c:pt>
                <c:pt idx="1044">
                  <c:v>0.56000000000000005</c:v>
                </c:pt>
                <c:pt idx="1045">
                  <c:v>0.56020000000000003</c:v>
                </c:pt>
                <c:pt idx="1046">
                  <c:v>0.56020000000000003</c:v>
                </c:pt>
                <c:pt idx="1047">
                  <c:v>0.56020000000000003</c:v>
                </c:pt>
                <c:pt idx="1048">
                  <c:v>0.54020000000000001</c:v>
                </c:pt>
                <c:pt idx="1049">
                  <c:v>0.53620000000000001</c:v>
                </c:pt>
                <c:pt idx="1050">
                  <c:v>0.56859999999999999</c:v>
                </c:pt>
                <c:pt idx="1051">
                  <c:v>0.56059999999999999</c:v>
                </c:pt>
                <c:pt idx="1052">
                  <c:v>0.56489999999999996</c:v>
                </c:pt>
                <c:pt idx="1053">
                  <c:v>0.56489999999999996</c:v>
                </c:pt>
                <c:pt idx="1054">
                  <c:v>0.56489999999999996</c:v>
                </c:pt>
                <c:pt idx="1055">
                  <c:v>0.54869999999999997</c:v>
                </c:pt>
                <c:pt idx="1056">
                  <c:v>0.53659999999999997</c:v>
                </c:pt>
                <c:pt idx="1057">
                  <c:v>0.58660000000000001</c:v>
                </c:pt>
                <c:pt idx="1058">
                  <c:v>0.55110000000000003</c:v>
                </c:pt>
                <c:pt idx="1059">
                  <c:v>0.57479999999999998</c:v>
                </c:pt>
                <c:pt idx="1060">
                  <c:v>0.57479999999999998</c:v>
                </c:pt>
                <c:pt idx="1061">
                  <c:v>0.57479999999999998</c:v>
                </c:pt>
                <c:pt idx="1062">
                  <c:v>0.57079999999999997</c:v>
                </c:pt>
                <c:pt idx="1063">
                  <c:v>0.56699999999999995</c:v>
                </c:pt>
                <c:pt idx="1064">
                  <c:v>0.51580000000000004</c:v>
                </c:pt>
                <c:pt idx="1065">
                  <c:v>0.52370000000000005</c:v>
                </c:pt>
                <c:pt idx="1066">
                  <c:v>0.5575</c:v>
                </c:pt>
                <c:pt idx="1067">
                  <c:v>0.5575</c:v>
                </c:pt>
                <c:pt idx="1068">
                  <c:v>0.5575</c:v>
                </c:pt>
                <c:pt idx="1069">
                  <c:v>0.53180000000000005</c:v>
                </c:pt>
                <c:pt idx="1070">
                  <c:v>0.504</c:v>
                </c:pt>
                <c:pt idx="1071">
                  <c:v>0.44829999999999998</c:v>
                </c:pt>
                <c:pt idx="1072">
                  <c:v>0.44030000000000002</c:v>
                </c:pt>
                <c:pt idx="1073">
                  <c:v>0.4239</c:v>
                </c:pt>
                <c:pt idx="1074">
                  <c:v>0.4239</c:v>
                </c:pt>
                <c:pt idx="1075">
                  <c:v>0.4239</c:v>
                </c:pt>
                <c:pt idx="1076">
                  <c:v>0.4239</c:v>
                </c:pt>
                <c:pt idx="1077">
                  <c:v>0.36780000000000002</c:v>
                </c:pt>
                <c:pt idx="1078">
                  <c:v>0.30759999999999998</c:v>
                </c:pt>
                <c:pt idx="1079">
                  <c:v>0.34329999999999999</c:v>
                </c:pt>
                <c:pt idx="1080">
                  <c:v>0.37090000000000001</c:v>
                </c:pt>
                <c:pt idx="1081">
                  <c:v>0.37090000000000001</c:v>
                </c:pt>
                <c:pt idx="1082">
                  <c:v>0.37090000000000001</c:v>
                </c:pt>
                <c:pt idx="1083">
                  <c:v>0.35049999999999998</c:v>
                </c:pt>
                <c:pt idx="1084">
                  <c:v>0.3624</c:v>
                </c:pt>
                <c:pt idx="1085">
                  <c:v>0.35820000000000002</c:v>
                </c:pt>
                <c:pt idx="1086">
                  <c:v>0.38629999999999998</c:v>
                </c:pt>
                <c:pt idx="1087">
                  <c:v>0.38590000000000002</c:v>
                </c:pt>
                <c:pt idx="1088">
                  <c:v>0.38590000000000002</c:v>
                </c:pt>
                <c:pt idx="1089">
                  <c:v>0.38590000000000002</c:v>
                </c:pt>
                <c:pt idx="1090">
                  <c:v>0.38159999999999999</c:v>
                </c:pt>
                <c:pt idx="1091">
                  <c:v>0.39369999999999999</c:v>
                </c:pt>
                <c:pt idx="1092">
                  <c:v>0.48110000000000003</c:v>
                </c:pt>
                <c:pt idx="1093">
                  <c:v>0.46929999999999999</c:v>
                </c:pt>
                <c:pt idx="1094">
                  <c:v>0.4914</c:v>
                </c:pt>
                <c:pt idx="1095">
                  <c:v>0.4914</c:v>
                </c:pt>
                <c:pt idx="1096">
                  <c:v>0.4914</c:v>
                </c:pt>
                <c:pt idx="1097">
                  <c:v>0.51139999999999997</c:v>
                </c:pt>
                <c:pt idx="1098">
                  <c:v>0.51160000000000005</c:v>
                </c:pt>
                <c:pt idx="1099">
                  <c:v>0.52170000000000005</c:v>
                </c:pt>
                <c:pt idx="1100">
                  <c:v>0.54969999999999997</c:v>
                </c:pt>
                <c:pt idx="1101">
                  <c:v>0.4985</c:v>
                </c:pt>
                <c:pt idx="1102">
                  <c:v>0.4985</c:v>
                </c:pt>
                <c:pt idx="1103">
                  <c:v>0.4985</c:v>
                </c:pt>
                <c:pt idx="1104">
                  <c:v>0.53490000000000004</c:v>
                </c:pt>
                <c:pt idx="1105">
                  <c:v>0.53490000000000004</c:v>
                </c:pt>
                <c:pt idx="1106">
                  <c:v>0.53920000000000001</c:v>
                </c:pt>
                <c:pt idx="1107">
                  <c:v>0.51529999999999998</c:v>
                </c:pt>
                <c:pt idx="1108">
                  <c:v>0.51190000000000002</c:v>
                </c:pt>
                <c:pt idx="1109">
                  <c:v>0.51190000000000002</c:v>
                </c:pt>
                <c:pt idx="1110">
                  <c:v>0.51190000000000002</c:v>
                </c:pt>
                <c:pt idx="1111">
                  <c:v>0.50800000000000001</c:v>
                </c:pt>
                <c:pt idx="1112">
                  <c:v>0.50419999999999998</c:v>
                </c:pt>
                <c:pt idx="1113">
                  <c:v>0.52049999999999996</c:v>
                </c:pt>
                <c:pt idx="1114">
                  <c:v>0.50860000000000005</c:v>
                </c:pt>
                <c:pt idx="1115">
                  <c:v>0.501</c:v>
                </c:pt>
                <c:pt idx="1116">
                  <c:v>0.501</c:v>
                </c:pt>
                <c:pt idx="1117">
                  <c:v>0.501</c:v>
                </c:pt>
                <c:pt idx="1118">
                  <c:v>0.49299999999999999</c:v>
                </c:pt>
                <c:pt idx="1119">
                  <c:v>0.51970000000000005</c:v>
                </c:pt>
                <c:pt idx="1120">
                  <c:v>0.51570000000000005</c:v>
                </c:pt>
                <c:pt idx="1121">
                  <c:v>0.51570000000000005</c:v>
                </c:pt>
                <c:pt idx="1122">
                  <c:v>0.46850000000000003</c:v>
                </c:pt>
                <c:pt idx="1123">
                  <c:v>0.46850000000000003</c:v>
                </c:pt>
                <c:pt idx="1124">
                  <c:v>0.46850000000000003</c:v>
                </c:pt>
                <c:pt idx="1125">
                  <c:v>0.49609999999999999</c:v>
                </c:pt>
                <c:pt idx="1126">
                  <c:v>0.53549999999999998</c:v>
                </c:pt>
                <c:pt idx="1127">
                  <c:v>0.5554</c:v>
                </c:pt>
                <c:pt idx="1128">
                  <c:v>0.53959999999999997</c:v>
                </c:pt>
                <c:pt idx="1129">
                  <c:v>0.64329999999999998</c:v>
                </c:pt>
                <c:pt idx="1130">
                  <c:v>0.64329999999999998</c:v>
                </c:pt>
                <c:pt idx="1131">
                  <c:v>0.64329999999999998</c:v>
                </c:pt>
                <c:pt idx="1132">
                  <c:v>0.62749999999999995</c:v>
                </c:pt>
                <c:pt idx="1133">
                  <c:v>0.61170000000000002</c:v>
                </c:pt>
                <c:pt idx="1134">
                  <c:v>0.56789999999999996</c:v>
                </c:pt>
                <c:pt idx="1135">
                  <c:v>0.6</c:v>
                </c:pt>
                <c:pt idx="1136">
                  <c:v>0.54010000000000002</c:v>
                </c:pt>
                <c:pt idx="1137">
                  <c:v>0.54010000000000002</c:v>
                </c:pt>
                <c:pt idx="1138">
                  <c:v>0.54010000000000002</c:v>
                </c:pt>
                <c:pt idx="1139">
                  <c:v>0.57640000000000002</c:v>
                </c:pt>
                <c:pt idx="1140">
                  <c:v>0.55230000000000001</c:v>
                </c:pt>
                <c:pt idx="1141">
                  <c:v>0.61699999999999999</c:v>
                </c:pt>
                <c:pt idx="1142">
                  <c:v>0.63129999999999997</c:v>
                </c:pt>
                <c:pt idx="1143">
                  <c:v>0.63800000000000001</c:v>
                </c:pt>
                <c:pt idx="1144">
                  <c:v>0.63800000000000001</c:v>
                </c:pt>
                <c:pt idx="1145">
                  <c:v>0.63800000000000001</c:v>
                </c:pt>
                <c:pt idx="1146">
                  <c:v>0.65859999999999996</c:v>
                </c:pt>
                <c:pt idx="1147">
                  <c:v>0.73929999999999996</c:v>
                </c:pt>
                <c:pt idx="1148">
                  <c:v>0.73929999999999996</c:v>
                </c:pt>
                <c:pt idx="1149">
                  <c:v>0.73929999999999996</c:v>
                </c:pt>
                <c:pt idx="1150">
                  <c:v>0.73929999999999996</c:v>
                </c:pt>
                <c:pt idx="1151">
                  <c:v>0.73929999999999996</c:v>
                </c:pt>
                <c:pt idx="1152">
                  <c:v>0.73929999999999996</c:v>
                </c:pt>
                <c:pt idx="1153">
                  <c:v>0.70779999999999998</c:v>
                </c:pt>
                <c:pt idx="1154">
                  <c:v>0.68410000000000004</c:v>
                </c:pt>
                <c:pt idx="1155">
                  <c:v>0.66449999999999998</c:v>
                </c:pt>
                <c:pt idx="1156">
                  <c:v>0.66449999999999998</c:v>
                </c:pt>
                <c:pt idx="1157">
                  <c:v>0.66469999999999996</c:v>
                </c:pt>
                <c:pt idx="1158">
                  <c:v>0.66469999999999996</c:v>
                </c:pt>
                <c:pt idx="1159">
                  <c:v>0.66469999999999996</c:v>
                </c:pt>
                <c:pt idx="1160">
                  <c:v>0.65680000000000005</c:v>
                </c:pt>
                <c:pt idx="1161">
                  <c:v>0.625</c:v>
                </c:pt>
                <c:pt idx="1162">
                  <c:v>0.60909999999999997</c:v>
                </c:pt>
                <c:pt idx="1163">
                  <c:v>0.60509999999999997</c:v>
                </c:pt>
                <c:pt idx="1164">
                  <c:v>0.56100000000000005</c:v>
                </c:pt>
                <c:pt idx="1165">
                  <c:v>0.56100000000000005</c:v>
                </c:pt>
                <c:pt idx="1166">
                  <c:v>0.56100000000000005</c:v>
                </c:pt>
                <c:pt idx="1167">
                  <c:v>0.54490000000000005</c:v>
                </c:pt>
                <c:pt idx="1168">
                  <c:v>0.53879999999999995</c:v>
                </c:pt>
                <c:pt idx="1169">
                  <c:v>0.50060000000000004</c:v>
                </c:pt>
                <c:pt idx="1170">
                  <c:v>0.41220000000000001</c:v>
                </c:pt>
                <c:pt idx="1171">
                  <c:v>0.48349999999999999</c:v>
                </c:pt>
                <c:pt idx="1172">
                  <c:v>0.48349999999999999</c:v>
                </c:pt>
                <c:pt idx="1173">
                  <c:v>0.48349999999999999</c:v>
                </c:pt>
                <c:pt idx="1174">
                  <c:v>0.48349999999999999</c:v>
                </c:pt>
                <c:pt idx="1175">
                  <c:v>0.4914</c:v>
                </c:pt>
                <c:pt idx="1176">
                  <c:v>0.50739999999999996</c:v>
                </c:pt>
                <c:pt idx="1177">
                  <c:v>0.51739999999999997</c:v>
                </c:pt>
                <c:pt idx="1178">
                  <c:v>0.4864</c:v>
                </c:pt>
                <c:pt idx="1179">
                  <c:v>0.4864</c:v>
                </c:pt>
                <c:pt idx="1180">
                  <c:v>0.4864</c:v>
                </c:pt>
                <c:pt idx="1181">
                  <c:v>0.51070000000000004</c:v>
                </c:pt>
                <c:pt idx="1182">
                  <c:v>0.51049999999999995</c:v>
                </c:pt>
                <c:pt idx="1183">
                  <c:v>0.46539999999999998</c:v>
                </c:pt>
                <c:pt idx="1184">
                  <c:v>0.51580000000000004</c:v>
                </c:pt>
                <c:pt idx="1185">
                  <c:v>0.44879999999999998</c:v>
                </c:pt>
                <c:pt idx="1186">
                  <c:v>0.44879999999999998</c:v>
                </c:pt>
                <c:pt idx="1187">
                  <c:v>0.44879999999999998</c:v>
                </c:pt>
                <c:pt idx="1188">
                  <c:v>0.45860000000000001</c:v>
                </c:pt>
                <c:pt idx="1189">
                  <c:v>0.50790000000000002</c:v>
                </c:pt>
                <c:pt idx="1190">
                  <c:v>0.48420000000000002</c:v>
                </c:pt>
                <c:pt idx="1191">
                  <c:v>0.51980000000000004</c:v>
                </c:pt>
                <c:pt idx="1192">
                  <c:v>0.64349999999999996</c:v>
                </c:pt>
                <c:pt idx="1193">
                  <c:v>0.64349999999999996</c:v>
                </c:pt>
                <c:pt idx="1194">
                  <c:v>0.64349999999999996</c:v>
                </c:pt>
                <c:pt idx="1195">
                  <c:v>0.65169999999999995</c:v>
                </c:pt>
                <c:pt idx="1196">
                  <c:v>0.64990000000000003</c:v>
                </c:pt>
                <c:pt idx="1197">
                  <c:v>0.66420000000000001</c:v>
                </c:pt>
                <c:pt idx="1198">
                  <c:v>0.62419999999999998</c:v>
                </c:pt>
                <c:pt idx="1199">
                  <c:v>0.6411</c:v>
                </c:pt>
                <c:pt idx="1200">
                  <c:v>0.6411</c:v>
                </c:pt>
                <c:pt idx="1201">
                  <c:v>0.6411</c:v>
                </c:pt>
                <c:pt idx="1202">
                  <c:v>0.6411</c:v>
                </c:pt>
                <c:pt idx="1203">
                  <c:v>0.66149999999999998</c:v>
                </c:pt>
                <c:pt idx="1204">
                  <c:v>0.59699999999999998</c:v>
                </c:pt>
                <c:pt idx="1205">
                  <c:v>0.61739999999999995</c:v>
                </c:pt>
                <c:pt idx="1206">
                  <c:v>0.6321</c:v>
                </c:pt>
                <c:pt idx="1207">
                  <c:v>0.6321</c:v>
                </c:pt>
                <c:pt idx="1208">
                  <c:v>0.6321</c:v>
                </c:pt>
                <c:pt idx="1209">
                  <c:v>0.60170000000000001</c:v>
                </c:pt>
                <c:pt idx="1210">
                  <c:v>0.55289999999999995</c:v>
                </c:pt>
                <c:pt idx="1211">
                  <c:v>0.60260000000000002</c:v>
                </c:pt>
                <c:pt idx="1212">
                  <c:v>0.64610000000000001</c:v>
                </c:pt>
                <c:pt idx="1213">
                  <c:v>0.61839999999999995</c:v>
                </c:pt>
                <c:pt idx="1214">
                  <c:v>0.61839999999999995</c:v>
                </c:pt>
                <c:pt idx="1215">
                  <c:v>0.61839999999999995</c:v>
                </c:pt>
                <c:pt idx="1216">
                  <c:v>0.66210000000000002</c:v>
                </c:pt>
                <c:pt idx="1217">
                  <c:v>0.67820000000000003</c:v>
                </c:pt>
                <c:pt idx="1218">
                  <c:v>0.65459999999999996</c:v>
                </c:pt>
                <c:pt idx="1219">
                  <c:v>0.63890000000000002</c:v>
                </c:pt>
                <c:pt idx="1220">
                  <c:v>0.72340000000000004</c:v>
                </c:pt>
                <c:pt idx="1221">
                  <c:v>0.72340000000000004</c:v>
                </c:pt>
                <c:pt idx="1222">
                  <c:v>0.72340000000000004</c:v>
                </c:pt>
                <c:pt idx="1223">
                  <c:v>0.69169999999999998</c:v>
                </c:pt>
                <c:pt idx="1224">
                  <c:v>0.67989999999999995</c:v>
                </c:pt>
                <c:pt idx="1225">
                  <c:v>0.68020000000000003</c:v>
                </c:pt>
                <c:pt idx="1226">
                  <c:v>0.66439999999999999</c:v>
                </c:pt>
                <c:pt idx="1227">
                  <c:v>0.65700000000000003</c:v>
                </c:pt>
                <c:pt idx="1228">
                  <c:v>0.65700000000000003</c:v>
                </c:pt>
                <c:pt idx="1229">
                  <c:v>0.65700000000000003</c:v>
                </c:pt>
                <c:pt idx="1230">
                  <c:v>0.64910000000000001</c:v>
                </c:pt>
                <c:pt idx="1231">
                  <c:v>0.67159999999999997</c:v>
                </c:pt>
                <c:pt idx="1232">
                  <c:v>0.55249999999999999</c:v>
                </c:pt>
                <c:pt idx="1233">
                  <c:v>0.60919999999999996</c:v>
                </c:pt>
                <c:pt idx="1234">
                  <c:v>0.58120000000000005</c:v>
                </c:pt>
                <c:pt idx="1235">
                  <c:v>0.58120000000000005</c:v>
                </c:pt>
                <c:pt idx="1236">
                  <c:v>0.58120000000000005</c:v>
                </c:pt>
                <c:pt idx="1237">
                  <c:v>0.56910000000000005</c:v>
                </c:pt>
                <c:pt idx="1238">
                  <c:v>0.55700000000000005</c:v>
                </c:pt>
                <c:pt idx="1239">
                  <c:v>0.60229999999999995</c:v>
                </c:pt>
                <c:pt idx="1240">
                  <c:v>0.61019999999999996</c:v>
                </c:pt>
                <c:pt idx="1241">
                  <c:v>0.59440000000000004</c:v>
                </c:pt>
                <c:pt idx="1242">
                  <c:v>0.59440000000000004</c:v>
                </c:pt>
                <c:pt idx="1243">
                  <c:v>0.59440000000000004</c:v>
                </c:pt>
                <c:pt idx="1244">
                  <c:v>0.57869999999999999</c:v>
                </c:pt>
                <c:pt idx="1245">
                  <c:v>0.55510000000000004</c:v>
                </c:pt>
                <c:pt idx="1246">
                  <c:v>0.53549999999999998</c:v>
                </c:pt>
                <c:pt idx="1247">
                  <c:v>0.53959999999999997</c:v>
                </c:pt>
                <c:pt idx="1248">
                  <c:v>0.47620000000000001</c:v>
                </c:pt>
                <c:pt idx="1249">
                  <c:v>0.47620000000000001</c:v>
                </c:pt>
                <c:pt idx="1250">
                  <c:v>0.47620000000000001</c:v>
                </c:pt>
                <c:pt idx="1251">
                  <c:v>0.496</c:v>
                </c:pt>
                <c:pt idx="1252">
                  <c:v>0.51590000000000003</c:v>
                </c:pt>
                <c:pt idx="1253">
                  <c:v>0.53180000000000005</c:v>
                </c:pt>
                <c:pt idx="1254">
                  <c:v>0.54779999999999995</c:v>
                </c:pt>
                <c:pt idx="1255">
                  <c:v>0.55600000000000005</c:v>
                </c:pt>
                <c:pt idx="1256">
                  <c:v>0.55600000000000005</c:v>
                </c:pt>
                <c:pt idx="1257">
                  <c:v>0.55600000000000005</c:v>
                </c:pt>
                <c:pt idx="1258">
                  <c:v>0.52800000000000002</c:v>
                </c:pt>
                <c:pt idx="1259">
                  <c:v>0.51200000000000001</c:v>
                </c:pt>
                <c:pt idx="1260">
                  <c:v>0.496</c:v>
                </c:pt>
                <c:pt idx="1261">
                  <c:v>0.4839</c:v>
                </c:pt>
                <c:pt idx="1262">
                  <c:v>0.5081</c:v>
                </c:pt>
                <c:pt idx="1263">
                  <c:v>0.5081</c:v>
                </c:pt>
                <c:pt idx="1264">
                  <c:v>0.5081</c:v>
                </c:pt>
                <c:pt idx="1265">
                  <c:v>0.5202</c:v>
                </c:pt>
                <c:pt idx="1266">
                  <c:v>0.51619999999999999</c:v>
                </c:pt>
                <c:pt idx="1267">
                  <c:v>0.54459999999999997</c:v>
                </c:pt>
                <c:pt idx="1268">
                  <c:v>0.52839999999999998</c:v>
                </c:pt>
                <c:pt idx="1269">
                  <c:v>0.50409999999999999</c:v>
                </c:pt>
                <c:pt idx="1270">
                  <c:v>0.50409999999999999</c:v>
                </c:pt>
                <c:pt idx="1271">
                  <c:v>0.50409999999999999</c:v>
                </c:pt>
                <c:pt idx="1272">
                  <c:v>0.51629999999999998</c:v>
                </c:pt>
                <c:pt idx="1273">
                  <c:v>0.56100000000000005</c:v>
                </c:pt>
                <c:pt idx="1274">
                  <c:v>0.55700000000000005</c:v>
                </c:pt>
                <c:pt idx="1275">
                  <c:v>0.56699999999999995</c:v>
                </c:pt>
                <c:pt idx="1276">
                  <c:v>0.59499999999999997</c:v>
                </c:pt>
                <c:pt idx="1277">
                  <c:v>0.59499999999999997</c:v>
                </c:pt>
                <c:pt idx="1278">
                  <c:v>0.59499999999999997</c:v>
                </c:pt>
                <c:pt idx="1279">
                  <c:v>0.59909999999999997</c:v>
                </c:pt>
                <c:pt idx="1280">
                  <c:v>0.623</c:v>
                </c:pt>
                <c:pt idx="1281">
                  <c:v>0.6351</c:v>
                </c:pt>
                <c:pt idx="1282">
                  <c:v>0.63129999999999997</c:v>
                </c:pt>
                <c:pt idx="1283">
                  <c:v>0.57189999999999996</c:v>
                </c:pt>
                <c:pt idx="1284">
                  <c:v>0.57189999999999996</c:v>
                </c:pt>
                <c:pt idx="1285">
                  <c:v>0.57189999999999996</c:v>
                </c:pt>
                <c:pt idx="1286">
                  <c:v>0.61599999999999999</c:v>
                </c:pt>
                <c:pt idx="1287">
                  <c:v>0.59609999999999996</c:v>
                </c:pt>
                <c:pt idx="1288">
                  <c:v>0.57620000000000005</c:v>
                </c:pt>
                <c:pt idx="1289">
                  <c:v>0.54410000000000003</c:v>
                </c:pt>
                <c:pt idx="1290">
                  <c:v>0.5363</c:v>
                </c:pt>
                <c:pt idx="1291">
                  <c:v>0.5363</c:v>
                </c:pt>
                <c:pt idx="1292">
                  <c:v>0.5363</c:v>
                </c:pt>
                <c:pt idx="1293">
                  <c:v>0.57669999999999999</c:v>
                </c:pt>
                <c:pt idx="1294">
                  <c:v>0.61329999999999996</c:v>
                </c:pt>
                <c:pt idx="1295">
                  <c:v>0.58499999999999996</c:v>
                </c:pt>
                <c:pt idx="1296">
                  <c:v>0.57299999999999995</c:v>
                </c:pt>
                <c:pt idx="1297">
                  <c:v>0.61419999999999997</c:v>
                </c:pt>
                <c:pt idx="1298">
                  <c:v>0.61419999999999997</c:v>
                </c:pt>
                <c:pt idx="1299">
                  <c:v>0.61419999999999997</c:v>
                </c:pt>
                <c:pt idx="1300">
                  <c:v>0.61419999999999997</c:v>
                </c:pt>
                <c:pt idx="1301">
                  <c:v>0.61229999999999996</c:v>
                </c:pt>
                <c:pt idx="1302">
                  <c:v>0.64849999999999997</c:v>
                </c:pt>
                <c:pt idx="1303">
                  <c:v>0.62890000000000001</c:v>
                </c:pt>
                <c:pt idx="1304">
                  <c:v>0.60529999999999995</c:v>
                </c:pt>
                <c:pt idx="1305">
                  <c:v>0.60529999999999995</c:v>
                </c:pt>
                <c:pt idx="1306">
                  <c:v>0.60529999999999995</c:v>
                </c:pt>
                <c:pt idx="1307">
                  <c:v>0.64470000000000005</c:v>
                </c:pt>
                <c:pt idx="1308">
                  <c:v>0.65269999999999995</c:v>
                </c:pt>
                <c:pt idx="1309">
                  <c:v>0.67249999999999999</c:v>
                </c:pt>
                <c:pt idx="1310">
                  <c:v>0.66069999999999995</c:v>
                </c:pt>
                <c:pt idx="1311">
                  <c:v>0.7087</c:v>
                </c:pt>
                <c:pt idx="1312">
                  <c:v>0.7087</c:v>
                </c:pt>
                <c:pt idx="1313">
                  <c:v>0.7087</c:v>
                </c:pt>
                <c:pt idx="1314">
                  <c:v>0.68079999999999996</c:v>
                </c:pt>
                <c:pt idx="1315">
                  <c:v>0.71689999999999998</c:v>
                </c:pt>
                <c:pt idx="1316">
                  <c:v>0.72499999999999998</c:v>
                </c:pt>
                <c:pt idx="1317">
                  <c:v>0.71309999999999996</c:v>
                </c:pt>
                <c:pt idx="1318">
                  <c:v>0.72560000000000002</c:v>
                </c:pt>
                <c:pt idx="1319">
                  <c:v>0.72560000000000002</c:v>
                </c:pt>
                <c:pt idx="1320">
                  <c:v>0.72560000000000002</c:v>
                </c:pt>
                <c:pt idx="1321">
                  <c:v>0.70150000000000001</c:v>
                </c:pt>
                <c:pt idx="1322">
                  <c:v>0.6855</c:v>
                </c:pt>
                <c:pt idx="1323">
                  <c:v>0.6492</c:v>
                </c:pt>
                <c:pt idx="1324">
                  <c:v>0.6331</c:v>
                </c:pt>
                <c:pt idx="1325">
                  <c:v>0.6169</c:v>
                </c:pt>
                <c:pt idx="1326">
                  <c:v>0.6169</c:v>
                </c:pt>
                <c:pt idx="1327">
                  <c:v>0.6169</c:v>
                </c:pt>
                <c:pt idx="1328">
                  <c:v>0.65749999999999997</c:v>
                </c:pt>
                <c:pt idx="1329">
                  <c:v>0.67789999999999995</c:v>
                </c:pt>
                <c:pt idx="1330">
                  <c:v>0.68020000000000003</c:v>
                </c:pt>
                <c:pt idx="1331">
                  <c:v>0.68799999999999994</c:v>
                </c:pt>
                <c:pt idx="1332">
                  <c:v>0.7117</c:v>
                </c:pt>
                <c:pt idx="1333">
                  <c:v>0.7117</c:v>
                </c:pt>
                <c:pt idx="1334">
                  <c:v>0.7117</c:v>
                </c:pt>
                <c:pt idx="1335">
                  <c:v>0.63290000000000002</c:v>
                </c:pt>
                <c:pt idx="1336">
                  <c:v>0.64270000000000005</c:v>
                </c:pt>
                <c:pt idx="1337">
                  <c:v>0.68820000000000003</c:v>
                </c:pt>
                <c:pt idx="1338">
                  <c:v>0.627</c:v>
                </c:pt>
                <c:pt idx="1339">
                  <c:v>0.627</c:v>
                </c:pt>
                <c:pt idx="1340">
                  <c:v>0.627</c:v>
                </c:pt>
                <c:pt idx="1341">
                  <c:v>0.627</c:v>
                </c:pt>
                <c:pt idx="1342">
                  <c:v>0.58919999999999995</c:v>
                </c:pt>
                <c:pt idx="1343">
                  <c:v>0.58520000000000005</c:v>
                </c:pt>
                <c:pt idx="1344">
                  <c:v>0.54139999999999999</c:v>
                </c:pt>
                <c:pt idx="1345">
                  <c:v>0.58509999999999995</c:v>
                </c:pt>
                <c:pt idx="1346">
                  <c:v>0.63700000000000001</c:v>
                </c:pt>
                <c:pt idx="1347">
                  <c:v>0.63700000000000001</c:v>
                </c:pt>
                <c:pt idx="1348">
                  <c:v>0.63700000000000001</c:v>
                </c:pt>
                <c:pt idx="1349">
                  <c:v>0.67720000000000002</c:v>
                </c:pt>
                <c:pt idx="1350">
                  <c:v>0.63700000000000001</c:v>
                </c:pt>
                <c:pt idx="1351">
                  <c:v>0.625</c:v>
                </c:pt>
                <c:pt idx="1352">
                  <c:v>0.6552</c:v>
                </c:pt>
                <c:pt idx="1353">
                  <c:v>0.66549999999999998</c:v>
                </c:pt>
                <c:pt idx="1354">
                  <c:v>0.66549999999999998</c:v>
                </c:pt>
                <c:pt idx="1355">
                  <c:v>0.66549999999999998</c:v>
                </c:pt>
                <c:pt idx="1356">
                  <c:v>0.70609999999999995</c:v>
                </c:pt>
                <c:pt idx="1357">
                  <c:v>0.67779999999999996</c:v>
                </c:pt>
                <c:pt idx="1358">
                  <c:v>0.70630000000000004</c:v>
                </c:pt>
                <c:pt idx="1359">
                  <c:v>0.69420000000000004</c:v>
                </c:pt>
                <c:pt idx="1360">
                  <c:v>0.67810000000000004</c:v>
                </c:pt>
                <c:pt idx="1361">
                  <c:v>0.67810000000000004</c:v>
                </c:pt>
                <c:pt idx="1362">
                  <c:v>0.67810000000000004</c:v>
                </c:pt>
                <c:pt idx="1363">
                  <c:v>0.64949999999999997</c:v>
                </c:pt>
                <c:pt idx="1364">
                  <c:v>0.66800000000000004</c:v>
                </c:pt>
                <c:pt idx="1365">
                  <c:v>0.70379999999999998</c:v>
                </c:pt>
                <c:pt idx="1366">
                  <c:v>0.72750000000000004</c:v>
                </c:pt>
                <c:pt idx="1367">
                  <c:v>0.66059999999999997</c:v>
                </c:pt>
                <c:pt idx="1368">
                  <c:v>0.66059999999999997</c:v>
                </c:pt>
                <c:pt idx="1369">
                  <c:v>0.66059999999999997</c:v>
                </c:pt>
                <c:pt idx="1370">
                  <c:v>0.66459999999999997</c:v>
                </c:pt>
                <c:pt idx="1371">
                  <c:v>0.73219999999999996</c:v>
                </c:pt>
                <c:pt idx="1372">
                  <c:v>0.72629999999999995</c:v>
                </c:pt>
                <c:pt idx="1373">
                  <c:v>0.7006</c:v>
                </c:pt>
                <c:pt idx="1374">
                  <c:v>0.71689999999999998</c:v>
                </c:pt>
                <c:pt idx="1375">
                  <c:v>0.71689999999999998</c:v>
                </c:pt>
                <c:pt idx="1376">
                  <c:v>0.71689999999999998</c:v>
                </c:pt>
                <c:pt idx="1377">
                  <c:v>0.72099999999999997</c:v>
                </c:pt>
                <c:pt idx="1378">
                  <c:v>0.67300000000000004</c:v>
                </c:pt>
                <c:pt idx="1379">
                  <c:v>0.66510000000000002</c:v>
                </c:pt>
                <c:pt idx="1380">
                  <c:v>0.70730000000000004</c:v>
                </c:pt>
                <c:pt idx="1381">
                  <c:v>0.7218</c:v>
                </c:pt>
                <c:pt idx="1382">
                  <c:v>0.7218</c:v>
                </c:pt>
                <c:pt idx="1383">
                  <c:v>0.7218</c:v>
                </c:pt>
                <c:pt idx="1384">
                  <c:v>0.70579999999999998</c:v>
                </c:pt>
                <c:pt idx="1385">
                  <c:v>0.71799999999999997</c:v>
                </c:pt>
                <c:pt idx="1386">
                  <c:v>0.65739999999999998</c:v>
                </c:pt>
                <c:pt idx="1387">
                  <c:v>0.65329999999999999</c:v>
                </c:pt>
                <c:pt idx="1388">
                  <c:v>0.61280000000000001</c:v>
                </c:pt>
                <c:pt idx="1389">
                  <c:v>0.61280000000000001</c:v>
                </c:pt>
                <c:pt idx="1390">
                  <c:v>0.61280000000000001</c:v>
                </c:pt>
                <c:pt idx="1391">
                  <c:v>0.56799999999999995</c:v>
                </c:pt>
                <c:pt idx="1392">
                  <c:v>0.60050000000000003</c:v>
                </c:pt>
                <c:pt idx="1393">
                  <c:v>0.67200000000000004</c:v>
                </c:pt>
                <c:pt idx="1394">
                  <c:v>0.68779999999999997</c:v>
                </c:pt>
                <c:pt idx="1395">
                  <c:v>0.71560000000000001</c:v>
                </c:pt>
                <c:pt idx="1396">
                  <c:v>0.71560000000000001</c:v>
                </c:pt>
                <c:pt idx="1397">
                  <c:v>0.71560000000000001</c:v>
                </c:pt>
                <c:pt idx="1398">
                  <c:v>0.73750000000000004</c:v>
                </c:pt>
                <c:pt idx="1399">
                  <c:v>0.70399999999999996</c:v>
                </c:pt>
                <c:pt idx="1400">
                  <c:v>0.70809999999999995</c:v>
                </c:pt>
                <c:pt idx="1401">
                  <c:v>0.69230000000000003</c:v>
                </c:pt>
                <c:pt idx="1402">
                  <c:v>0.70669999999999999</c:v>
                </c:pt>
                <c:pt idx="1403">
                  <c:v>0.70669999999999999</c:v>
                </c:pt>
                <c:pt idx="1404">
                  <c:v>0.70669999999999999</c:v>
                </c:pt>
                <c:pt idx="1405">
                  <c:v>0.70669999999999999</c:v>
                </c:pt>
                <c:pt idx="1406">
                  <c:v>0.73270000000000002</c:v>
                </c:pt>
                <c:pt idx="1407">
                  <c:v>0.7409</c:v>
                </c:pt>
                <c:pt idx="1408">
                  <c:v>0.73299999999999998</c:v>
                </c:pt>
                <c:pt idx="1409">
                  <c:v>0.70530000000000004</c:v>
                </c:pt>
                <c:pt idx="1410">
                  <c:v>0.70530000000000004</c:v>
                </c:pt>
                <c:pt idx="1411">
                  <c:v>0.70530000000000004</c:v>
                </c:pt>
                <c:pt idx="1412">
                  <c:v>0.72560000000000002</c:v>
                </c:pt>
                <c:pt idx="1413">
                  <c:v>0.8024</c:v>
                </c:pt>
                <c:pt idx="1414">
                  <c:v>0.81079999999999997</c:v>
                </c:pt>
                <c:pt idx="1415">
                  <c:v>0.67949999999999999</c:v>
                </c:pt>
                <c:pt idx="1416">
                  <c:v>0.67769999999999997</c:v>
                </c:pt>
                <c:pt idx="1417">
                  <c:v>0.67769999999999997</c:v>
                </c:pt>
                <c:pt idx="1418">
                  <c:v>0.67769999999999997</c:v>
                </c:pt>
                <c:pt idx="1419">
                  <c:v>0.70620000000000005</c:v>
                </c:pt>
                <c:pt idx="1420">
                  <c:v>0.67379999999999995</c:v>
                </c:pt>
                <c:pt idx="1421">
                  <c:v>0.69930000000000003</c:v>
                </c:pt>
                <c:pt idx="1422">
                  <c:v>0.67979999999999996</c:v>
                </c:pt>
                <c:pt idx="1423">
                  <c:v>0.69179999999999997</c:v>
                </c:pt>
                <c:pt idx="1424">
                  <c:v>0.69179999999999997</c:v>
                </c:pt>
                <c:pt idx="1425">
                  <c:v>0.69179999999999997</c:v>
                </c:pt>
                <c:pt idx="1426">
                  <c:v>0.66830000000000001</c:v>
                </c:pt>
                <c:pt idx="1427">
                  <c:v>0.64859999999999995</c:v>
                </c:pt>
                <c:pt idx="1428">
                  <c:v>0.62890000000000001</c:v>
                </c:pt>
                <c:pt idx="1429">
                  <c:v>0.64470000000000005</c:v>
                </c:pt>
                <c:pt idx="1430">
                  <c:v>0.57940000000000003</c:v>
                </c:pt>
                <c:pt idx="1431">
                  <c:v>0.57940000000000003</c:v>
                </c:pt>
                <c:pt idx="1432">
                  <c:v>0.57940000000000003</c:v>
                </c:pt>
                <c:pt idx="1433">
                  <c:v>0.60519999999999996</c:v>
                </c:pt>
                <c:pt idx="1434">
                  <c:v>0.60119999999999996</c:v>
                </c:pt>
                <c:pt idx="1435">
                  <c:v>0.625</c:v>
                </c:pt>
                <c:pt idx="1436">
                  <c:v>0.63300000000000001</c:v>
                </c:pt>
                <c:pt idx="1437">
                  <c:v>0.63700000000000001</c:v>
                </c:pt>
                <c:pt idx="1438">
                  <c:v>0.63700000000000001</c:v>
                </c:pt>
                <c:pt idx="1439">
                  <c:v>0.63700000000000001</c:v>
                </c:pt>
                <c:pt idx="1440">
                  <c:v>0.63700000000000001</c:v>
                </c:pt>
                <c:pt idx="1441">
                  <c:v>0.61699999999999999</c:v>
                </c:pt>
                <c:pt idx="1442">
                  <c:v>0.54869999999999997</c:v>
                </c:pt>
                <c:pt idx="1443">
                  <c:v>0.5968</c:v>
                </c:pt>
                <c:pt idx="1444">
                  <c:v>0.60880000000000001</c:v>
                </c:pt>
                <c:pt idx="1445">
                  <c:v>0.60880000000000001</c:v>
                </c:pt>
                <c:pt idx="1446">
                  <c:v>0.60880000000000001</c:v>
                </c:pt>
                <c:pt idx="1447">
                  <c:v>0.58660000000000001</c:v>
                </c:pt>
                <c:pt idx="1448">
                  <c:v>0.629</c:v>
                </c:pt>
                <c:pt idx="1449">
                  <c:v>0.62090000000000001</c:v>
                </c:pt>
                <c:pt idx="1450">
                  <c:v>0.60060000000000002</c:v>
                </c:pt>
                <c:pt idx="1451">
                  <c:v>0.64129999999999998</c:v>
                </c:pt>
                <c:pt idx="1452">
                  <c:v>0.64129999999999998</c:v>
                </c:pt>
                <c:pt idx="1453">
                  <c:v>0.64129999999999998</c:v>
                </c:pt>
                <c:pt idx="1454">
                  <c:v>0.63719999999999999</c:v>
                </c:pt>
                <c:pt idx="1455">
                  <c:v>0.62090000000000001</c:v>
                </c:pt>
                <c:pt idx="1456">
                  <c:v>0.70289999999999997</c:v>
                </c:pt>
                <c:pt idx="1457">
                  <c:v>0.72360000000000002</c:v>
                </c:pt>
                <c:pt idx="1458">
                  <c:v>0.72399999999999998</c:v>
                </c:pt>
                <c:pt idx="1459">
                  <c:v>0.72399999999999998</c:v>
                </c:pt>
                <c:pt idx="1460">
                  <c:v>0.72399999999999998</c:v>
                </c:pt>
                <c:pt idx="1461">
                  <c:v>0.75309999999999999</c:v>
                </c:pt>
                <c:pt idx="1462">
                  <c:v>0.76570000000000005</c:v>
                </c:pt>
                <c:pt idx="1463">
                  <c:v>0.81159999999999999</c:v>
                </c:pt>
                <c:pt idx="1464">
                  <c:v>0.8256</c:v>
                </c:pt>
                <c:pt idx="1465">
                  <c:v>0.88590000000000002</c:v>
                </c:pt>
                <c:pt idx="1466">
                  <c:v>0.88590000000000002</c:v>
                </c:pt>
                <c:pt idx="1467">
                  <c:v>0.88590000000000002</c:v>
                </c:pt>
                <c:pt idx="1468">
                  <c:v>0.8821</c:v>
                </c:pt>
                <c:pt idx="1469">
                  <c:v>0.87439999999999996</c:v>
                </c:pt>
                <c:pt idx="1470">
                  <c:v>0.87439999999999996</c:v>
                </c:pt>
                <c:pt idx="1471">
                  <c:v>0.87060000000000004</c:v>
                </c:pt>
                <c:pt idx="1472">
                  <c:v>0.8347</c:v>
                </c:pt>
                <c:pt idx="1473">
                  <c:v>0.8347</c:v>
                </c:pt>
                <c:pt idx="1474">
                  <c:v>0.8347</c:v>
                </c:pt>
                <c:pt idx="1475">
                  <c:v>0.85099999999999998</c:v>
                </c:pt>
                <c:pt idx="1476">
                  <c:v>0.85109999999999997</c:v>
                </c:pt>
                <c:pt idx="1477">
                  <c:v>0.87560000000000004</c:v>
                </c:pt>
                <c:pt idx="1478">
                  <c:v>0.8921</c:v>
                </c:pt>
                <c:pt idx="1479">
                  <c:v>0.91720000000000002</c:v>
                </c:pt>
                <c:pt idx="1480">
                  <c:v>0.91720000000000002</c:v>
                </c:pt>
                <c:pt idx="1481">
                  <c:v>0.91720000000000002</c:v>
                </c:pt>
                <c:pt idx="1482">
                  <c:v>0.91739999999999999</c:v>
                </c:pt>
                <c:pt idx="1483">
                  <c:v>0.93030000000000002</c:v>
                </c:pt>
                <c:pt idx="1484">
                  <c:v>0.93430000000000002</c:v>
                </c:pt>
                <c:pt idx="1485">
                  <c:v>0.93430000000000002</c:v>
                </c:pt>
                <c:pt idx="1486">
                  <c:v>0.91849999999999998</c:v>
                </c:pt>
                <c:pt idx="1487">
                  <c:v>0.91849999999999998</c:v>
                </c:pt>
                <c:pt idx="1488">
                  <c:v>0.91849999999999998</c:v>
                </c:pt>
                <c:pt idx="1489">
                  <c:v>0.9304</c:v>
                </c:pt>
                <c:pt idx="1490">
                  <c:v>0.90669999999999995</c:v>
                </c:pt>
                <c:pt idx="1491">
                  <c:v>0.9345</c:v>
                </c:pt>
                <c:pt idx="1492">
                  <c:v>0.95050000000000001</c:v>
                </c:pt>
                <c:pt idx="1493">
                  <c:v>0.93879999999999997</c:v>
                </c:pt>
                <c:pt idx="1494">
                  <c:v>0.93879999999999997</c:v>
                </c:pt>
                <c:pt idx="1495">
                  <c:v>0.93879999999999997</c:v>
                </c:pt>
                <c:pt idx="1496">
                  <c:v>0.92689999999999995</c:v>
                </c:pt>
                <c:pt idx="1497">
                  <c:v>0.92900000000000005</c:v>
                </c:pt>
                <c:pt idx="1498">
                  <c:v>0.92300000000000004</c:v>
                </c:pt>
                <c:pt idx="1499">
                  <c:v>0.94320000000000004</c:v>
                </c:pt>
                <c:pt idx="1500">
                  <c:v>0.875</c:v>
                </c:pt>
                <c:pt idx="1501">
                  <c:v>0.875</c:v>
                </c:pt>
                <c:pt idx="1502">
                  <c:v>0.875</c:v>
                </c:pt>
                <c:pt idx="1503">
                  <c:v>0.94350000000000001</c:v>
                </c:pt>
                <c:pt idx="1504">
                  <c:v>0.96389999999999998</c:v>
                </c:pt>
                <c:pt idx="1505">
                  <c:v>1.0024999999999999</c:v>
                </c:pt>
                <c:pt idx="1506">
                  <c:v>0.98440000000000005</c:v>
                </c:pt>
                <c:pt idx="1507">
                  <c:v>0.95220000000000005</c:v>
                </c:pt>
                <c:pt idx="1508">
                  <c:v>0.95220000000000005</c:v>
                </c:pt>
                <c:pt idx="1509">
                  <c:v>0.95220000000000005</c:v>
                </c:pt>
                <c:pt idx="1510">
                  <c:v>0.94420000000000004</c:v>
                </c:pt>
                <c:pt idx="1511">
                  <c:v>0.97289999999999999</c:v>
                </c:pt>
                <c:pt idx="1512">
                  <c:v>0.98119999999999996</c:v>
                </c:pt>
                <c:pt idx="1513">
                  <c:v>0.99829999999999997</c:v>
                </c:pt>
                <c:pt idx="1514">
                  <c:v>0.99829999999999997</c:v>
                </c:pt>
                <c:pt idx="1515">
                  <c:v>0.99829999999999997</c:v>
                </c:pt>
                <c:pt idx="1516">
                  <c:v>0.99829999999999997</c:v>
                </c:pt>
                <c:pt idx="1517">
                  <c:v>1.0066999999999999</c:v>
                </c:pt>
                <c:pt idx="1518">
                  <c:v>1.0911</c:v>
                </c:pt>
                <c:pt idx="1519">
                  <c:v>1.0712999999999999</c:v>
                </c:pt>
                <c:pt idx="1520">
                  <c:v>1.0477000000000001</c:v>
                </c:pt>
                <c:pt idx="1521">
                  <c:v>1.0477000000000001</c:v>
                </c:pt>
                <c:pt idx="1522">
                  <c:v>1.0477000000000001</c:v>
                </c:pt>
                <c:pt idx="1523">
                  <c:v>1.0477000000000001</c:v>
                </c:pt>
                <c:pt idx="1524">
                  <c:v>1.0358000000000001</c:v>
                </c:pt>
                <c:pt idx="1525">
                  <c:v>1.0139</c:v>
                </c:pt>
                <c:pt idx="1526">
                  <c:v>0.97599999999999998</c:v>
                </c:pt>
                <c:pt idx="1527">
                  <c:v>0.94799999999999995</c:v>
                </c:pt>
                <c:pt idx="1528">
                  <c:v>0.93179999999999996</c:v>
                </c:pt>
                <c:pt idx="1529">
                  <c:v>0.93179999999999996</c:v>
                </c:pt>
                <c:pt idx="1530">
                  <c:v>0.93179999999999996</c:v>
                </c:pt>
                <c:pt idx="1531">
                  <c:v>0.93169999999999997</c:v>
                </c:pt>
                <c:pt idx="1532">
                  <c:v>0.92349999999999999</c:v>
                </c:pt>
                <c:pt idx="1533">
                  <c:v>0.9073</c:v>
                </c:pt>
                <c:pt idx="1534">
                  <c:v>0.8911</c:v>
                </c:pt>
                <c:pt idx="1535">
                  <c:v>0.85</c:v>
                </c:pt>
                <c:pt idx="1536">
                  <c:v>0.85</c:v>
                </c:pt>
                <c:pt idx="1537">
                  <c:v>0.85</c:v>
                </c:pt>
                <c:pt idx="1538">
                  <c:v>0.85</c:v>
                </c:pt>
                <c:pt idx="1539">
                  <c:v>0.87</c:v>
                </c:pt>
                <c:pt idx="1540">
                  <c:v>0.82120000000000004</c:v>
                </c:pt>
                <c:pt idx="1541">
                  <c:v>0.83309999999999995</c:v>
                </c:pt>
                <c:pt idx="1542">
                  <c:v>0.86909999999999998</c:v>
                </c:pt>
                <c:pt idx="1543">
                  <c:v>0.86909999999999998</c:v>
                </c:pt>
                <c:pt idx="1544">
                  <c:v>0.86909999999999998</c:v>
                </c:pt>
                <c:pt idx="1545">
                  <c:v>0.85670000000000002</c:v>
                </c:pt>
                <c:pt idx="1546">
                  <c:v>0.84009999999999996</c:v>
                </c:pt>
                <c:pt idx="1547">
                  <c:v>0.83299999999999996</c:v>
                </c:pt>
                <c:pt idx="1548">
                  <c:v>0.81720000000000004</c:v>
                </c:pt>
                <c:pt idx="1549">
                  <c:v>0.77370000000000005</c:v>
                </c:pt>
                <c:pt idx="1550">
                  <c:v>0.77370000000000005</c:v>
                </c:pt>
                <c:pt idx="1551">
                  <c:v>0.77370000000000005</c:v>
                </c:pt>
                <c:pt idx="1552">
                  <c:v>0.79749999999999999</c:v>
                </c:pt>
                <c:pt idx="1553">
                  <c:v>0.71830000000000005</c:v>
                </c:pt>
                <c:pt idx="1554">
                  <c:v>0.72230000000000005</c:v>
                </c:pt>
                <c:pt idx="1555">
                  <c:v>0.69840000000000002</c:v>
                </c:pt>
                <c:pt idx="1556">
                  <c:v>0.72209999999999996</c:v>
                </c:pt>
                <c:pt idx="1557">
                  <c:v>0.72209999999999996</c:v>
                </c:pt>
                <c:pt idx="1558">
                  <c:v>0.72209999999999996</c:v>
                </c:pt>
                <c:pt idx="1559">
                  <c:v>0.66620000000000001</c:v>
                </c:pt>
                <c:pt idx="1560">
                  <c:v>0.69010000000000005</c:v>
                </c:pt>
                <c:pt idx="1561">
                  <c:v>0.68600000000000005</c:v>
                </c:pt>
                <c:pt idx="1562">
                  <c:v>0.64990000000000003</c:v>
                </c:pt>
                <c:pt idx="1563">
                  <c:v>0.7137</c:v>
                </c:pt>
                <c:pt idx="1564">
                  <c:v>0.7137</c:v>
                </c:pt>
                <c:pt idx="1565">
                  <c:v>0.7137</c:v>
                </c:pt>
                <c:pt idx="1566">
                  <c:v>0.7137</c:v>
                </c:pt>
                <c:pt idx="1567">
                  <c:v>0.71970000000000001</c:v>
                </c:pt>
                <c:pt idx="1568">
                  <c:v>0.7419</c:v>
                </c:pt>
                <c:pt idx="1569">
                  <c:v>0.69330000000000003</c:v>
                </c:pt>
                <c:pt idx="1570">
                  <c:v>0.74180000000000001</c:v>
                </c:pt>
                <c:pt idx="1571">
                  <c:v>0.74180000000000001</c:v>
                </c:pt>
                <c:pt idx="1572">
                  <c:v>0.74180000000000001</c:v>
                </c:pt>
                <c:pt idx="1573">
                  <c:v>0.75</c:v>
                </c:pt>
                <c:pt idx="1574">
                  <c:v>0.73370000000000002</c:v>
                </c:pt>
                <c:pt idx="1575">
                  <c:v>0.75390000000000001</c:v>
                </c:pt>
                <c:pt idx="1576">
                  <c:v>0.72640000000000005</c:v>
                </c:pt>
                <c:pt idx="1577">
                  <c:v>0.79339999999999999</c:v>
                </c:pt>
                <c:pt idx="1578">
                  <c:v>0.79339999999999999</c:v>
                </c:pt>
                <c:pt idx="1579">
                  <c:v>0.79339999999999999</c:v>
                </c:pt>
                <c:pt idx="1580">
                  <c:v>0.77370000000000005</c:v>
                </c:pt>
                <c:pt idx="1581">
                  <c:v>0.83909999999999996</c:v>
                </c:pt>
                <c:pt idx="1582">
                  <c:v>0.84119999999999995</c:v>
                </c:pt>
                <c:pt idx="1583">
                  <c:v>0.84519999999999995</c:v>
                </c:pt>
                <c:pt idx="1584">
                  <c:v>0.86160000000000003</c:v>
                </c:pt>
                <c:pt idx="1585">
                  <c:v>0.86160000000000003</c:v>
                </c:pt>
                <c:pt idx="1586">
                  <c:v>0.86160000000000003</c:v>
                </c:pt>
                <c:pt idx="1587">
                  <c:v>0.90569999999999995</c:v>
                </c:pt>
                <c:pt idx="1588">
                  <c:v>0.8659</c:v>
                </c:pt>
                <c:pt idx="1589">
                  <c:v>0.8901</c:v>
                </c:pt>
                <c:pt idx="1590">
                  <c:v>0.92649999999999999</c:v>
                </c:pt>
                <c:pt idx="1591">
                  <c:v>0.95540000000000003</c:v>
                </c:pt>
                <c:pt idx="1592">
                  <c:v>0.95540000000000003</c:v>
                </c:pt>
                <c:pt idx="1593">
                  <c:v>0.95540000000000003</c:v>
                </c:pt>
                <c:pt idx="1594">
                  <c:v>0.95569999999999999</c:v>
                </c:pt>
                <c:pt idx="1595">
                  <c:v>0.96409999999999996</c:v>
                </c:pt>
                <c:pt idx="1596">
                  <c:v>0.85499999999999998</c:v>
                </c:pt>
                <c:pt idx="1597">
                  <c:v>0.86329999999999996</c:v>
                </c:pt>
                <c:pt idx="1598">
                  <c:v>0.83530000000000004</c:v>
                </c:pt>
                <c:pt idx="1599">
                  <c:v>0.83530000000000004</c:v>
                </c:pt>
                <c:pt idx="1600">
                  <c:v>0.83530000000000004</c:v>
                </c:pt>
                <c:pt idx="1601">
                  <c:v>0.872</c:v>
                </c:pt>
                <c:pt idx="1602">
                  <c:v>0.88649999999999995</c:v>
                </c:pt>
                <c:pt idx="1603">
                  <c:v>0.85199999999999998</c:v>
                </c:pt>
                <c:pt idx="1604">
                  <c:v>0.86890000000000001</c:v>
                </c:pt>
                <c:pt idx="1605">
                  <c:v>0.86890000000000001</c:v>
                </c:pt>
                <c:pt idx="1606">
                  <c:v>0.86890000000000001</c:v>
                </c:pt>
                <c:pt idx="1607">
                  <c:v>0.86890000000000001</c:v>
                </c:pt>
                <c:pt idx="1608">
                  <c:v>0.86499999999999999</c:v>
                </c:pt>
                <c:pt idx="1609">
                  <c:v>0.7843</c:v>
                </c:pt>
                <c:pt idx="1610">
                  <c:v>0.75670000000000004</c:v>
                </c:pt>
                <c:pt idx="1611">
                  <c:v>0.72109999999999996</c:v>
                </c:pt>
                <c:pt idx="1612">
                  <c:v>0.72240000000000004</c:v>
                </c:pt>
                <c:pt idx="1613">
                  <c:v>0.72240000000000004</c:v>
                </c:pt>
                <c:pt idx="1614">
                  <c:v>0.72240000000000004</c:v>
                </c:pt>
                <c:pt idx="1615">
                  <c:v>0.73609999999999998</c:v>
                </c:pt>
                <c:pt idx="1616">
                  <c:v>0.72</c:v>
                </c:pt>
                <c:pt idx="1617">
                  <c:v>0.73170000000000002</c:v>
                </c:pt>
                <c:pt idx="1618">
                  <c:v>0.68779999999999997</c:v>
                </c:pt>
                <c:pt idx="1619">
                  <c:v>0.69499999999999995</c:v>
                </c:pt>
                <c:pt idx="1620">
                  <c:v>0.69499999999999995</c:v>
                </c:pt>
                <c:pt idx="1621">
                  <c:v>0.69499999999999995</c:v>
                </c:pt>
                <c:pt idx="1622">
                  <c:v>0.69869999999999999</c:v>
                </c:pt>
                <c:pt idx="1623">
                  <c:v>0.73850000000000005</c:v>
                </c:pt>
                <c:pt idx="1624">
                  <c:v>0.74639999999999995</c:v>
                </c:pt>
                <c:pt idx="1625">
                  <c:v>0.76629999999999998</c:v>
                </c:pt>
                <c:pt idx="1626">
                  <c:v>0.73350000000000004</c:v>
                </c:pt>
                <c:pt idx="1627">
                  <c:v>0.73350000000000004</c:v>
                </c:pt>
                <c:pt idx="1628">
                  <c:v>0.73350000000000004</c:v>
                </c:pt>
                <c:pt idx="1629">
                  <c:v>0.74139999999999995</c:v>
                </c:pt>
                <c:pt idx="1630">
                  <c:v>0.75739999999999996</c:v>
                </c:pt>
                <c:pt idx="1631">
                  <c:v>0.79369999999999996</c:v>
                </c:pt>
                <c:pt idx="1632">
                  <c:v>0.80579999999999996</c:v>
                </c:pt>
                <c:pt idx="1633">
                  <c:v>0.81779999999999997</c:v>
                </c:pt>
                <c:pt idx="1634">
                  <c:v>0.81779999999999997</c:v>
                </c:pt>
                <c:pt idx="1635">
                  <c:v>0.81779999999999997</c:v>
                </c:pt>
                <c:pt idx="1636">
                  <c:v>0.82989999999999997</c:v>
                </c:pt>
                <c:pt idx="1637">
                  <c:v>0.86080000000000001</c:v>
                </c:pt>
                <c:pt idx="1638">
                  <c:v>0.81730000000000003</c:v>
                </c:pt>
                <c:pt idx="1639">
                  <c:v>0.78159999999999996</c:v>
                </c:pt>
                <c:pt idx="1640">
                  <c:v>0.78159999999999996</c:v>
                </c:pt>
                <c:pt idx="1641">
                  <c:v>0.78159999999999996</c:v>
                </c:pt>
                <c:pt idx="1642">
                  <c:v>0.78159999999999996</c:v>
                </c:pt>
                <c:pt idx="1643">
                  <c:v>0.78959999999999997</c:v>
                </c:pt>
                <c:pt idx="1644">
                  <c:v>0.754</c:v>
                </c:pt>
                <c:pt idx="1645">
                  <c:v>0.73809999999999998</c:v>
                </c:pt>
                <c:pt idx="1646">
                  <c:v>0.71819999999999995</c:v>
                </c:pt>
                <c:pt idx="1647">
                  <c:v>0.73399999999999999</c:v>
                </c:pt>
                <c:pt idx="1648">
                  <c:v>0.73399999999999999</c:v>
                </c:pt>
                <c:pt idx="1649">
                  <c:v>0.73399999999999999</c:v>
                </c:pt>
                <c:pt idx="1650">
                  <c:v>0.70599999999999996</c:v>
                </c:pt>
                <c:pt idx="1651">
                  <c:v>0.72199999999999998</c:v>
                </c:pt>
                <c:pt idx="1652">
                  <c:v>0.72789999999999999</c:v>
                </c:pt>
                <c:pt idx="1653">
                  <c:v>0.754</c:v>
                </c:pt>
                <c:pt idx="1654">
                  <c:v>0.74590000000000001</c:v>
                </c:pt>
                <c:pt idx="1655">
                  <c:v>0.74590000000000001</c:v>
                </c:pt>
                <c:pt idx="1656">
                  <c:v>0.74590000000000001</c:v>
                </c:pt>
                <c:pt idx="1657">
                  <c:v>0.7863</c:v>
                </c:pt>
                <c:pt idx="1658">
                  <c:v>0.83089999999999997</c:v>
                </c:pt>
                <c:pt idx="1659">
                  <c:v>0.89180000000000004</c:v>
                </c:pt>
                <c:pt idx="1660">
                  <c:v>0.88190000000000002</c:v>
                </c:pt>
                <c:pt idx="1661">
                  <c:v>0.87629999999999997</c:v>
                </c:pt>
                <c:pt idx="1662">
                  <c:v>0.87629999999999997</c:v>
                </c:pt>
                <c:pt idx="1663">
                  <c:v>0.87629999999999997</c:v>
                </c:pt>
                <c:pt idx="1664">
                  <c:v>0.89690000000000003</c:v>
                </c:pt>
                <c:pt idx="1665">
                  <c:v>0.90939999999999999</c:v>
                </c:pt>
                <c:pt idx="1666">
                  <c:v>0.91849999999999998</c:v>
                </c:pt>
                <c:pt idx="1667">
                  <c:v>0.86709999999999998</c:v>
                </c:pt>
                <c:pt idx="1668">
                  <c:v>0.90859999999999996</c:v>
                </c:pt>
                <c:pt idx="1669">
                  <c:v>0.90859999999999996</c:v>
                </c:pt>
                <c:pt idx="1670">
                  <c:v>0.90859999999999996</c:v>
                </c:pt>
                <c:pt idx="1671">
                  <c:v>0.90859999999999996</c:v>
                </c:pt>
                <c:pt idx="1672">
                  <c:v>0.877</c:v>
                </c:pt>
                <c:pt idx="1673">
                  <c:v>0.89880000000000004</c:v>
                </c:pt>
                <c:pt idx="1674">
                  <c:v>0.88690000000000002</c:v>
                </c:pt>
                <c:pt idx="1675">
                  <c:v>0.77159999999999995</c:v>
                </c:pt>
                <c:pt idx="1676">
                  <c:v>0.77159999999999995</c:v>
                </c:pt>
                <c:pt idx="1677">
                  <c:v>0.77159999999999995</c:v>
                </c:pt>
                <c:pt idx="1678">
                  <c:v>0.79530000000000001</c:v>
                </c:pt>
                <c:pt idx="1679">
                  <c:v>0.7833</c:v>
                </c:pt>
                <c:pt idx="1680">
                  <c:v>0.7752</c:v>
                </c:pt>
                <c:pt idx="1681">
                  <c:v>0.76700000000000002</c:v>
                </c:pt>
                <c:pt idx="1682">
                  <c:v>0.72650000000000003</c:v>
                </c:pt>
                <c:pt idx="1683">
                  <c:v>0.72650000000000003</c:v>
                </c:pt>
                <c:pt idx="1684">
                  <c:v>0.72650000000000003</c:v>
                </c:pt>
                <c:pt idx="1685">
                  <c:v>0.71430000000000005</c:v>
                </c:pt>
                <c:pt idx="1686">
                  <c:v>0.72209999999999996</c:v>
                </c:pt>
                <c:pt idx="1687">
                  <c:v>0.66959999999999997</c:v>
                </c:pt>
                <c:pt idx="1688">
                  <c:v>0.68540000000000001</c:v>
                </c:pt>
                <c:pt idx="1689">
                  <c:v>0.69269999999999998</c:v>
                </c:pt>
                <c:pt idx="1690">
                  <c:v>0.69269999999999998</c:v>
                </c:pt>
                <c:pt idx="1691">
                  <c:v>0.69269999999999998</c:v>
                </c:pt>
                <c:pt idx="1692">
                  <c:v>0.74509999999999998</c:v>
                </c:pt>
                <c:pt idx="1693">
                  <c:v>0.76300000000000001</c:v>
                </c:pt>
                <c:pt idx="1694">
                  <c:v>0.74329999999999996</c:v>
                </c:pt>
                <c:pt idx="1695">
                  <c:v>0.77880000000000005</c:v>
                </c:pt>
                <c:pt idx="1696">
                  <c:v>0.627</c:v>
                </c:pt>
                <c:pt idx="1697">
                  <c:v>0.627</c:v>
                </c:pt>
                <c:pt idx="1698">
                  <c:v>0.627</c:v>
                </c:pt>
                <c:pt idx="1699">
                  <c:v>0.59350000000000003</c:v>
                </c:pt>
                <c:pt idx="1700">
                  <c:v>0.61319999999999997</c:v>
                </c:pt>
                <c:pt idx="1701">
                  <c:v>0.63680000000000003</c:v>
                </c:pt>
                <c:pt idx="1702">
                  <c:v>0.58169999999999999</c:v>
                </c:pt>
                <c:pt idx="1703">
                  <c:v>0.58930000000000005</c:v>
                </c:pt>
                <c:pt idx="1704">
                  <c:v>0.58930000000000005</c:v>
                </c:pt>
                <c:pt idx="1705">
                  <c:v>0.58930000000000005</c:v>
                </c:pt>
                <c:pt idx="1706">
                  <c:v>0.58930000000000005</c:v>
                </c:pt>
                <c:pt idx="1707">
                  <c:v>0.54969999999999997</c:v>
                </c:pt>
                <c:pt idx="1708">
                  <c:v>0.57730000000000004</c:v>
                </c:pt>
                <c:pt idx="1709">
                  <c:v>0.58919999999999995</c:v>
                </c:pt>
                <c:pt idx="1710">
                  <c:v>0.60499999999999998</c:v>
                </c:pt>
                <c:pt idx="1711">
                  <c:v>0.60499999999999998</c:v>
                </c:pt>
                <c:pt idx="1712">
                  <c:v>0.60499999999999998</c:v>
                </c:pt>
                <c:pt idx="1713">
                  <c:v>0.65300000000000002</c:v>
                </c:pt>
                <c:pt idx="1714">
                  <c:v>0.68910000000000005</c:v>
                </c:pt>
                <c:pt idx="1715">
                  <c:v>0.66510000000000002</c:v>
                </c:pt>
                <c:pt idx="1716">
                  <c:v>0.67320000000000002</c:v>
                </c:pt>
                <c:pt idx="1717">
                  <c:v>0.66739999999999999</c:v>
                </c:pt>
                <c:pt idx="1718">
                  <c:v>0.66739999999999999</c:v>
                </c:pt>
                <c:pt idx="1719">
                  <c:v>0.66739999999999999</c:v>
                </c:pt>
                <c:pt idx="1720">
                  <c:v>0.68969999999999998</c:v>
                </c:pt>
                <c:pt idx="1721">
                  <c:v>0.68979999999999997</c:v>
                </c:pt>
                <c:pt idx="1722">
                  <c:v>0.71009999999999995</c:v>
                </c:pt>
                <c:pt idx="1723">
                  <c:v>0.67779999999999996</c:v>
                </c:pt>
                <c:pt idx="1724">
                  <c:v>0.70250000000000001</c:v>
                </c:pt>
                <c:pt idx="1725">
                  <c:v>0.70250000000000001</c:v>
                </c:pt>
                <c:pt idx="1726">
                  <c:v>0.70250000000000001</c:v>
                </c:pt>
                <c:pt idx="1727">
                  <c:v>0.73319999999999996</c:v>
                </c:pt>
                <c:pt idx="1728">
                  <c:v>0.75390000000000001</c:v>
                </c:pt>
                <c:pt idx="1729">
                  <c:v>0.71840000000000004</c:v>
                </c:pt>
                <c:pt idx="1730">
                  <c:v>0.70660000000000001</c:v>
                </c:pt>
                <c:pt idx="1731">
                  <c:v>0.65539999999999998</c:v>
                </c:pt>
                <c:pt idx="1732">
                  <c:v>0.65539999999999998</c:v>
                </c:pt>
                <c:pt idx="1733">
                  <c:v>0.65539999999999998</c:v>
                </c:pt>
                <c:pt idx="1734">
                  <c:v>0.68479999999999996</c:v>
                </c:pt>
                <c:pt idx="1735">
                  <c:v>0.67879999999999996</c:v>
                </c:pt>
                <c:pt idx="1736">
                  <c:v>0.66679999999999995</c:v>
                </c:pt>
                <c:pt idx="1737">
                  <c:v>0.64300000000000002</c:v>
                </c:pt>
                <c:pt idx="1738">
                  <c:v>0.72209999999999996</c:v>
                </c:pt>
                <c:pt idx="1739">
                  <c:v>0.72209999999999996</c:v>
                </c:pt>
                <c:pt idx="1740">
                  <c:v>0.72209999999999996</c:v>
                </c:pt>
                <c:pt idx="1741">
                  <c:v>0.72599999999999998</c:v>
                </c:pt>
                <c:pt idx="1742">
                  <c:v>0.71</c:v>
                </c:pt>
                <c:pt idx="1743">
                  <c:v>0.68200000000000005</c:v>
                </c:pt>
                <c:pt idx="1744">
                  <c:v>0.74199999999999999</c:v>
                </c:pt>
                <c:pt idx="1745">
                  <c:v>0.70569999999999999</c:v>
                </c:pt>
                <c:pt idx="1746">
                  <c:v>0.70569999999999999</c:v>
                </c:pt>
                <c:pt idx="1747">
                  <c:v>0.70569999999999999</c:v>
                </c:pt>
                <c:pt idx="1748">
                  <c:v>0.7258</c:v>
                </c:pt>
                <c:pt idx="1749">
                  <c:v>0.74590000000000001</c:v>
                </c:pt>
                <c:pt idx="1750">
                  <c:v>0.72570000000000001</c:v>
                </c:pt>
                <c:pt idx="1751">
                  <c:v>0.70140000000000002</c:v>
                </c:pt>
                <c:pt idx="1752">
                  <c:v>0.74590000000000001</c:v>
                </c:pt>
                <c:pt idx="1753">
                  <c:v>0.74590000000000001</c:v>
                </c:pt>
                <c:pt idx="1754">
                  <c:v>0.74590000000000001</c:v>
                </c:pt>
                <c:pt idx="1755">
                  <c:v>0.73780000000000001</c:v>
                </c:pt>
                <c:pt idx="1756">
                  <c:v>0.74180000000000001</c:v>
                </c:pt>
                <c:pt idx="1757">
                  <c:v>0.76180000000000003</c:v>
                </c:pt>
                <c:pt idx="1758">
                  <c:v>0.78939999999999999</c:v>
                </c:pt>
                <c:pt idx="1759">
                  <c:v>0.84279999999999999</c:v>
                </c:pt>
                <c:pt idx="1760">
                  <c:v>0.84279999999999999</c:v>
                </c:pt>
                <c:pt idx="1761">
                  <c:v>0.84279999999999999</c:v>
                </c:pt>
                <c:pt idx="1762">
                  <c:v>0.80520000000000003</c:v>
                </c:pt>
                <c:pt idx="1763">
                  <c:v>0.79730000000000001</c:v>
                </c:pt>
                <c:pt idx="1764">
                  <c:v>0.80530000000000002</c:v>
                </c:pt>
                <c:pt idx="1765">
                  <c:v>0.78159999999999996</c:v>
                </c:pt>
                <c:pt idx="1766">
                  <c:v>0.78580000000000005</c:v>
                </c:pt>
                <c:pt idx="1767">
                  <c:v>0.78580000000000005</c:v>
                </c:pt>
                <c:pt idx="1768">
                  <c:v>0.78580000000000005</c:v>
                </c:pt>
                <c:pt idx="1769">
                  <c:v>0.78580000000000005</c:v>
                </c:pt>
                <c:pt idx="1770">
                  <c:v>0.72809999999999997</c:v>
                </c:pt>
                <c:pt idx="1771">
                  <c:v>0.73399999999999999</c:v>
                </c:pt>
                <c:pt idx="1772">
                  <c:v>0.76990000000000003</c:v>
                </c:pt>
                <c:pt idx="1773">
                  <c:v>0.78210000000000002</c:v>
                </c:pt>
                <c:pt idx="1774">
                  <c:v>0.78210000000000002</c:v>
                </c:pt>
                <c:pt idx="1775">
                  <c:v>0.78210000000000002</c:v>
                </c:pt>
                <c:pt idx="1776">
                  <c:v>0.77010000000000001</c:v>
                </c:pt>
                <c:pt idx="1777">
                  <c:v>0.79820000000000002</c:v>
                </c:pt>
                <c:pt idx="1778">
                  <c:v>0.75800000000000001</c:v>
                </c:pt>
                <c:pt idx="1779">
                  <c:v>0.7258</c:v>
                </c:pt>
                <c:pt idx="1780">
                  <c:v>0.7621</c:v>
                </c:pt>
                <c:pt idx="1781">
                  <c:v>0.7621</c:v>
                </c:pt>
                <c:pt idx="1782">
                  <c:v>0.7621</c:v>
                </c:pt>
                <c:pt idx="1783">
                  <c:v>0.77839999999999998</c:v>
                </c:pt>
                <c:pt idx="1784">
                  <c:v>0.77429999999999999</c:v>
                </c:pt>
                <c:pt idx="1785">
                  <c:v>0.77439999999999998</c:v>
                </c:pt>
                <c:pt idx="1786">
                  <c:v>0.77029999999999998</c:v>
                </c:pt>
                <c:pt idx="1787">
                  <c:v>0.754</c:v>
                </c:pt>
                <c:pt idx="1788">
                  <c:v>0.754</c:v>
                </c:pt>
                <c:pt idx="1789">
                  <c:v>0.754</c:v>
                </c:pt>
                <c:pt idx="1790">
                  <c:v>0.73360000000000003</c:v>
                </c:pt>
                <c:pt idx="1791">
                  <c:v>0.74209999999999998</c:v>
                </c:pt>
                <c:pt idx="1792">
                  <c:v>0.75590000000000002</c:v>
                </c:pt>
                <c:pt idx="1793">
                  <c:v>0.73419999999999996</c:v>
                </c:pt>
                <c:pt idx="1794">
                  <c:v>0.76190000000000002</c:v>
                </c:pt>
                <c:pt idx="1795">
                  <c:v>0.76190000000000002</c:v>
                </c:pt>
                <c:pt idx="1796">
                  <c:v>0.76190000000000002</c:v>
                </c:pt>
                <c:pt idx="1797">
                  <c:v>0.79159999999999997</c:v>
                </c:pt>
                <c:pt idx="1798">
                  <c:v>0.82150000000000001</c:v>
                </c:pt>
                <c:pt idx="1799">
                  <c:v>0.83160000000000001</c:v>
                </c:pt>
                <c:pt idx="1800">
                  <c:v>0.84960000000000002</c:v>
                </c:pt>
                <c:pt idx="1801">
                  <c:v>0.83009999999999995</c:v>
                </c:pt>
                <c:pt idx="1802">
                  <c:v>0.83009999999999995</c:v>
                </c:pt>
                <c:pt idx="1803">
                  <c:v>0.83009999999999995</c:v>
                </c:pt>
                <c:pt idx="1804">
                  <c:v>0.83009999999999995</c:v>
                </c:pt>
                <c:pt idx="1805">
                  <c:v>0.86639999999999995</c:v>
                </c:pt>
                <c:pt idx="1806">
                  <c:v>0.85850000000000004</c:v>
                </c:pt>
                <c:pt idx="1807">
                  <c:v>0.83450000000000002</c:v>
                </c:pt>
                <c:pt idx="1808">
                  <c:v>0.83479999999999999</c:v>
                </c:pt>
                <c:pt idx="1809">
                  <c:v>0.83479999999999999</c:v>
                </c:pt>
                <c:pt idx="1810">
                  <c:v>0.83479999999999999</c:v>
                </c:pt>
                <c:pt idx="1811">
                  <c:v>0.81469999999999998</c:v>
                </c:pt>
                <c:pt idx="1812">
                  <c:v>0.79859999999999998</c:v>
                </c:pt>
                <c:pt idx="1813">
                  <c:v>0.79459999999999997</c:v>
                </c:pt>
                <c:pt idx="1814">
                  <c:v>0.81899999999999995</c:v>
                </c:pt>
                <c:pt idx="1815">
                  <c:v>0.82340000000000002</c:v>
                </c:pt>
                <c:pt idx="1816">
                  <c:v>0.82340000000000002</c:v>
                </c:pt>
                <c:pt idx="1817">
                  <c:v>0.82340000000000002</c:v>
                </c:pt>
                <c:pt idx="1818">
                  <c:v>0.83989999999999998</c:v>
                </c:pt>
                <c:pt idx="1819">
                  <c:v>0.85229999999999995</c:v>
                </c:pt>
                <c:pt idx="1820">
                  <c:v>0.86850000000000005</c:v>
                </c:pt>
                <c:pt idx="1821">
                  <c:v>0.88629999999999998</c:v>
                </c:pt>
                <c:pt idx="1822">
                  <c:v>0.85260000000000002</c:v>
                </c:pt>
                <c:pt idx="1823">
                  <c:v>0.85260000000000002</c:v>
                </c:pt>
                <c:pt idx="1824">
                  <c:v>0.85260000000000002</c:v>
                </c:pt>
                <c:pt idx="1825">
                  <c:v>0.84089999999999998</c:v>
                </c:pt>
                <c:pt idx="1826">
                  <c:v>0.83109999999999995</c:v>
                </c:pt>
                <c:pt idx="1827">
                  <c:v>0.81740000000000002</c:v>
                </c:pt>
                <c:pt idx="1828">
                  <c:v>0.80549999999999999</c:v>
                </c:pt>
                <c:pt idx="1829">
                  <c:v>0.78380000000000005</c:v>
                </c:pt>
                <c:pt idx="1830">
                  <c:v>0.78380000000000005</c:v>
                </c:pt>
                <c:pt idx="1831">
                  <c:v>0.78380000000000005</c:v>
                </c:pt>
                <c:pt idx="1832">
                  <c:v>0.81779999999999997</c:v>
                </c:pt>
                <c:pt idx="1833">
                  <c:v>0.85389999999999999</c:v>
                </c:pt>
                <c:pt idx="1834">
                  <c:v>0.8901</c:v>
                </c:pt>
                <c:pt idx="1835">
                  <c:v>0.91510000000000002</c:v>
                </c:pt>
                <c:pt idx="1836">
                  <c:v>0.91510000000000002</c:v>
                </c:pt>
                <c:pt idx="1837">
                  <c:v>0.91510000000000002</c:v>
                </c:pt>
                <c:pt idx="1838">
                  <c:v>0.91510000000000002</c:v>
                </c:pt>
                <c:pt idx="1839">
                  <c:v>1.0023</c:v>
                </c:pt>
                <c:pt idx="1840">
                  <c:v>0.99260000000000004</c:v>
                </c:pt>
                <c:pt idx="1841">
                  <c:v>1.0051000000000001</c:v>
                </c:pt>
                <c:pt idx="1842">
                  <c:v>1.0461</c:v>
                </c:pt>
                <c:pt idx="1843">
                  <c:v>1.0678000000000001</c:v>
                </c:pt>
                <c:pt idx="1844">
                  <c:v>1.0678000000000001</c:v>
                </c:pt>
                <c:pt idx="1845">
                  <c:v>1.0678000000000001</c:v>
                </c:pt>
                <c:pt idx="1846">
                  <c:v>1.0683</c:v>
                </c:pt>
                <c:pt idx="1847">
                  <c:v>1.0871</c:v>
                </c:pt>
                <c:pt idx="1848">
                  <c:v>1.1228</c:v>
                </c:pt>
                <c:pt idx="1849">
                  <c:v>1.1228</c:v>
                </c:pt>
                <c:pt idx="1850">
                  <c:v>1.1168</c:v>
                </c:pt>
                <c:pt idx="1851">
                  <c:v>1.1168</c:v>
                </c:pt>
                <c:pt idx="1852">
                  <c:v>1.1168</c:v>
                </c:pt>
                <c:pt idx="1853">
                  <c:v>1.099</c:v>
                </c:pt>
                <c:pt idx="1854">
                  <c:v>1.0871</c:v>
                </c:pt>
                <c:pt idx="1855">
                  <c:v>1.113</c:v>
                </c:pt>
                <c:pt idx="1856">
                  <c:v>1.147</c:v>
                </c:pt>
                <c:pt idx="1857">
                  <c:v>1.0956999999999999</c:v>
                </c:pt>
                <c:pt idx="1858">
                  <c:v>1.0956999999999999</c:v>
                </c:pt>
                <c:pt idx="1859">
                  <c:v>1.0956999999999999</c:v>
                </c:pt>
                <c:pt idx="1860">
                  <c:v>1.1197999999999999</c:v>
                </c:pt>
                <c:pt idx="1861">
                  <c:v>1.1139000000000001</c:v>
                </c:pt>
                <c:pt idx="1862">
                  <c:v>1.0940000000000001</c:v>
                </c:pt>
                <c:pt idx="1863">
                  <c:v>1.1102000000000001</c:v>
                </c:pt>
                <c:pt idx="1864">
                  <c:v>1.1329</c:v>
                </c:pt>
                <c:pt idx="1865">
                  <c:v>1.1329</c:v>
                </c:pt>
                <c:pt idx="1866">
                  <c:v>1.1329</c:v>
                </c:pt>
                <c:pt idx="1867">
                  <c:v>1.1411</c:v>
                </c:pt>
                <c:pt idx="1868">
                  <c:v>1.1636</c:v>
                </c:pt>
                <c:pt idx="1869">
                  <c:v>1.2673000000000001</c:v>
                </c:pt>
                <c:pt idx="1870">
                  <c:v>1.2738</c:v>
                </c:pt>
                <c:pt idx="1871">
                  <c:v>1.2524</c:v>
                </c:pt>
                <c:pt idx="1872">
                  <c:v>1.2524</c:v>
                </c:pt>
                <c:pt idx="1873">
                  <c:v>1.2524</c:v>
                </c:pt>
                <c:pt idx="1874">
                  <c:v>1.2221</c:v>
                </c:pt>
                <c:pt idx="1875">
                  <c:v>1.2162999999999999</c:v>
                </c:pt>
                <c:pt idx="1876">
                  <c:v>1.1879</c:v>
                </c:pt>
                <c:pt idx="1877">
                  <c:v>1.1922999999999999</c:v>
                </c:pt>
                <c:pt idx="1878">
                  <c:v>1.2016</c:v>
                </c:pt>
                <c:pt idx="1879">
                  <c:v>1.2016</c:v>
                </c:pt>
                <c:pt idx="1880">
                  <c:v>1.2016</c:v>
                </c:pt>
                <c:pt idx="1881">
                  <c:v>1.2016</c:v>
                </c:pt>
                <c:pt idx="1882">
                  <c:v>1.2267000000000001</c:v>
                </c:pt>
                <c:pt idx="1883">
                  <c:v>1.254</c:v>
                </c:pt>
                <c:pt idx="1884">
                  <c:v>1.2121999999999999</c:v>
                </c:pt>
                <c:pt idx="1885">
                  <c:v>1.1882999999999999</c:v>
                </c:pt>
                <c:pt idx="1886">
                  <c:v>1.1882999999999999</c:v>
                </c:pt>
                <c:pt idx="1887">
                  <c:v>1.1882999999999999</c:v>
                </c:pt>
                <c:pt idx="1888">
                  <c:v>1.1882999999999999</c:v>
                </c:pt>
                <c:pt idx="1889">
                  <c:v>1.2141</c:v>
                </c:pt>
                <c:pt idx="1890">
                  <c:v>1.214</c:v>
                </c:pt>
                <c:pt idx="1891">
                  <c:v>1.1620999999999999</c:v>
                </c:pt>
                <c:pt idx="1892">
                  <c:v>1.2098</c:v>
                </c:pt>
                <c:pt idx="1893">
                  <c:v>1.2098</c:v>
                </c:pt>
                <c:pt idx="1894">
                  <c:v>1.2098</c:v>
                </c:pt>
                <c:pt idx="1895">
                  <c:v>1.1816</c:v>
                </c:pt>
                <c:pt idx="1896">
                  <c:v>1.1856</c:v>
                </c:pt>
                <c:pt idx="1897">
                  <c:v>1.1855</c:v>
                </c:pt>
                <c:pt idx="1898">
                  <c:v>1.1733</c:v>
                </c:pt>
                <c:pt idx="1899">
                  <c:v>1.1931</c:v>
                </c:pt>
                <c:pt idx="1900">
                  <c:v>1.1931</c:v>
                </c:pt>
                <c:pt idx="1901">
                  <c:v>1.1931</c:v>
                </c:pt>
                <c:pt idx="1902">
                  <c:v>1.1931</c:v>
                </c:pt>
                <c:pt idx="1903">
                  <c:v>1.1524000000000001</c:v>
                </c:pt>
                <c:pt idx="1904">
                  <c:v>1.2214</c:v>
                </c:pt>
                <c:pt idx="1905">
                  <c:v>1.2214</c:v>
                </c:pt>
                <c:pt idx="1906">
                  <c:v>1.1884999999999999</c:v>
                </c:pt>
                <c:pt idx="1907">
                  <c:v>1.1884999999999999</c:v>
                </c:pt>
                <c:pt idx="1908">
                  <c:v>1.1884999999999999</c:v>
                </c:pt>
                <c:pt idx="1909">
                  <c:v>1.1434</c:v>
                </c:pt>
                <c:pt idx="1910">
                  <c:v>1.1923999999999999</c:v>
                </c:pt>
                <c:pt idx="1911">
                  <c:v>1.2341</c:v>
                </c:pt>
                <c:pt idx="1912">
                  <c:v>1.2242</c:v>
                </c:pt>
                <c:pt idx="1913">
                  <c:v>1.2181999999999999</c:v>
                </c:pt>
                <c:pt idx="1914">
                  <c:v>1.2181999999999999</c:v>
                </c:pt>
                <c:pt idx="1915">
                  <c:v>1.2181999999999999</c:v>
                </c:pt>
                <c:pt idx="1916">
                  <c:v>1.2121999999999999</c:v>
                </c:pt>
                <c:pt idx="1917">
                  <c:v>1.2043999999999999</c:v>
                </c:pt>
                <c:pt idx="1918">
                  <c:v>1.2124999999999999</c:v>
                </c:pt>
                <c:pt idx="1919">
                  <c:v>1.2046000000000001</c:v>
                </c:pt>
                <c:pt idx="1920">
                  <c:v>1.1969000000000001</c:v>
                </c:pt>
                <c:pt idx="1921">
                  <c:v>1.1969000000000001</c:v>
                </c:pt>
                <c:pt idx="1922">
                  <c:v>1.1969000000000001</c:v>
                </c:pt>
                <c:pt idx="1923">
                  <c:v>1.149</c:v>
                </c:pt>
                <c:pt idx="1924">
                  <c:v>1.165</c:v>
                </c:pt>
                <c:pt idx="1925">
                  <c:v>1.141</c:v>
                </c:pt>
                <c:pt idx="1926">
                  <c:v>1.1772</c:v>
                </c:pt>
                <c:pt idx="1927">
                  <c:v>1.1895</c:v>
                </c:pt>
                <c:pt idx="1928">
                  <c:v>1.1895</c:v>
                </c:pt>
                <c:pt idx="1929">
                  <c:v>1.1895</c:v>
                </c:pt>
                <c:pt idx="1930">
                  <c:v>1.2017</c:v>
                </c:pt>
                <c:pt idx="1931">
                  <c:v>1.2343</c:v>
                </c:pt>
                <c:pt idx="1932">
                  <c:v>1.2465999999999999</c:v>
                </c:pt>
                <c:pt idx="1933">
                  <c:v>1.2020999999999999</c:v>
                </c:pt>
                <c:pt idx="1934">
                  <c:v>1.1881999999999999</c:v>
                </c:pt>
                <c:pt idx="1935">
                  <c:v>1.1881999999999999</c:v>
                </c:pt>
                <c:pt idx="1936">
                  <c:v>1.1881999999999999</c:v>
                </c:pt>
                <c:pt idx="1937">
                  <c:v>1.1881999999999999</c:v>
                </c:pt>
                <c:pt idx="1938">
                  <c:v>1.2067000000000001</c:v>
                </c:pt>
                <c:pt idx="1939">
                  <c:v>1.2161999999999999</c:v>
                </c:pt>
                <c:pt idx="1940">
                  <c:v>1.1825000000000001</c:v>
                </c:pt>
                <c:pt idx="1941">
                  <c:v>1.1428</c:v>
                </c:pt>
                <c:pt idx="1942">
                  <c:v>1.1428</c:v>
                </c:pt>
                <c:pt idx="1943">
                  <c:v>1.1428</c:v>
                </c:pt>
                <c:pt idx="1944">
                  <c:v>1.1943999999999999</c:v>
                </c:pt>
                <c:pt idx="1945">
                  <c:v>1.2601</c:v>
                </c:pt>
                <c:pt idx="1946">
                  <c:v>1.2842</c:v>
                </c:pt>
                <c:pt idx="1947">
                  <c:v>1.3084</c:v>
                </c:pt>
                <c:pt idx="1948">
                  <c:v>1.3050999999999999</c:v>
                </c:pt>
                <c:pt idx="1949">
                  <c:v>1.3050999999999999</c:v>
                </c:pt>
                <c:pt idx="1950">
                  <c:v>1.3050999999999999</c:v>
                </c:pt>
                <c:pt idx="1951">
                  <c:v>1.3052999999999999</c:v>
                </c:pt>
                <c:pt idx="1952">
                  <c:v>1.3277000000000001</c:v>
                </c:pt>
                <c:pt idx="1953">
                  <c:v>1.3542000000000001</c:v>
                </c:pt>
                <c:pt idx="1954">
                  <c:v>1.3726</c:v>
                </c:pt>
                <c:pt idx="1955">
                  <c:v>1.3533999999999999</c:v>
                </c:pt>
                <c:pt idx="1956">
                  <c:v>1.3533999999999999</c:v>
                </c:pt>
                <c:pt idx="1957">
                  <c:v>1.3533999999999999</c:v>
                </c:pt>
                <c:pt idx="1958">
                  <c:v>1.3719000000000001</c:v>
                </c:pt>
                <c:pt idx="1959">
                  <c:v>1.3763000000000001</c:v>
                </c:pt>
                <c:pt idx="1960">
                  <c:v>1.2993999999999999</c:v>
                </c:pt>
                <c:pt idx="1961">
                  <c:v>1.3322000000000001</c:v>
                </c:pt>
                <c:pt idx="1962">
                  <c:v>1.3146</c:v>
                </c:pt>
                <c:pt idx="1963">
                  <c:v>1.3146</c:v>
                </c:pt>
                <c:pt idx="1964">
                  <c:v>1.3146</c:v>
                </c:pt>
                <c:pt idx="1965">
                  <c:v>1.2883</c:v>
                </c:pt>
                <c:pt idx="1966">
                  <c:v>1.2598</c:v>
                </c:pt>
                <c:pt idx="1967">
                  <c:v>1.2477</c:v>
                </c:pt>
                <c:pt idx="1968">
                  <c:v>1.252</c:v>
                </c:pt>
                <c:pt idx="1969">
                  <c:v>1.2565999999999999</c:v>
                </c:pt>
                <c:pt idx="1970">
                  <c:v>1.2565999999999999</c:v>
                </c:pt>
                <c:pt idx="1971">
                  <c:v>1.2565999999999999</c:v>
                </c:pt>
                <c:pt idx="1972">
                  <c:v>1.2526999999999999</c:v>
                </c:pt>
                <c:pt idx="1973">
                  <c:v>1.3016000000000001</c:v>
                </c:pt>
                <c:pt idx="1974">
                  <c:v>1.2698</c:v>
                </c:pt>
                <c:pt idx="1975">
                  <c:v>1.2818000000000001</c:v>
                </c:pt>
                <c:pt idx="1976">
                  <c:v>1.254</c:v>
                </c:pt>
                <c:pt idx="1977">
                  <c:v>1.254</c:v>
                </c:pt>
                <c:pt idx="1978">
                  <c:v>1.254</c:v>
                </c:pt>
                <c:pt idx="1979">
                  <c:v>1.2261</c:v>
                </c:pt>
                <c:pt idx="1980">
                  <c:v>1.252</c:v>
                </c:pt>
                <c:pt idx="1981">
                  <c:v>1.234</c:v>
                </c:pt>
                <c:pt idx="1982">
                  <c:v>1.2379</c:v>
                </c:pt>
                <c:pt idx="1983">
                  <c:v>1.2862</c:v>
                </c:pt>
                <c:pt idx="1984">
                  <c:v>1.2862</c:v>
                </c:pt>
                <c:pt idx="1985">
                  <c:v>1.2862</c:v>
                </c:pt>
                <c:pt idx="1986">
                  <c:v>1.2741</c:v>
                </c:pt>
                <c:pt idx="1987">
                  <c:v>1.2338</c:v>
                </c:pt>
                <c:pt idx="1988">
                  <c:v>1.2015</c:v>
                </c:pt>
                <c:pt idx="1989">
                  <c:v>1.2053</c:v>
                </c:pt>
                <c:pt idx="1990">
                  <c:v>1.2053</c:v>
                </c:pt>
                <c:pt idx="1991">
                  <c:v>1.2053</c:v>
                </c:pt>
                <c:pt idx="1992">
                  <c:v>1.2053</c:v>
                </c:pt>
                <c:pt idx="1993">
                  <c:v>1.2011000000000001</c:v>
                </c:pt>
                <c:pt idx="1994">
                  <c:v>1.1604000000000001</c:v>
                </c:pt>
                <c:pt idx="1995">
                  <c:v>1.1766000000000001</c:v>
                </c:pt>
                <c:pt idx="1996">
                  <c:v>1.1846000000000001</c:v>
                </c:pt>
                <c:pt idx="1997">
                  <c:v>1.1801999999999999</c:v>
                </c:pt>
                <c:pt idx="1998">
                  <c:v>1.1801999999999999</c:v>
                </c:pt>
                <c:pt idx="1999">
                  <c:v>1.1801999999999999</c:v>
                </c:pt>
                <c:pt idx="2000">
                  <c:v>1.2294</c:v>
                </c:pt>
                <c:pt idx="2001">
                  <c:v>1.2704</c:v>
                </c:pt>
                <c:pt idx="2002">
                  <c:v>1.2717000000000001</c:v>
                </c:pt>
                <c:pt idx="2003">
                  <c:v>1.2579</c:v>
                </c:pt>
                <c:pt idx="2004">
                  <c:v>1.2619</c:v>
                </c:pt>
                <c:pt idx="2005">
                  <c:v>1.2619</c:v>
                </c:pt>
                <c:pt idx="2006">
                  <c:v>1.2619</c:v>
                </c:pt>
                <c:pt idx="2007">
                  <c:v>1.2739</c:v>
                </c:pt>
                <c:pt idx="2008">
                  <c:v>1.258</c:v>
                </c:pt>
                <c:pt idx="2009">
                  <c:v>1.2939000000000001</c:v>
                </c:pt>
                <c:pt idx="2010">
                  <c:v>1.3059000000000001</c:v>
                </c:pt>
                <c:pt idx="2011">
                  <c:v>1.3102</c:v>
                </c:pt>
                <c:pt idx="2012">
                  <c:v>1.3102</c:v>
                </c:pt>
                <c:pt idx="2013">
                  <c:v>1.3102</c:v>
                </c:pt>
                <c:pt idx="2014">
                  <c:v>1.3303</c:v>
                </c:pt>
                <c:pt idx="2015">
                  <c:v>1.3405</c:v>
                </c:pt>
                <c:pt idx="2016">
                  <c:v>1.3548</c:v>
                </c:pt>
                <c:pt idx="2017">
                  <c:v>1.3347</c:v>
                </c:pt>
                <c:pt idx="2018">
                  <c:v>1.2904</c:v>
                </c:pt>
                <c:pt idx="2019">
                  <c:v>1.2904</c:v>
                </c:pt>
                <c:pt idx="2020">
                  <c:v>1.2904</c:v>
                </c:pt>
                <c:pt idx="2021">
                  <c:v>1.2986</c:v>
                </c:pt>
                <c:pt idx="2022">
                  <c:v>1.2987</c:v>
                </c:pt>
                <c:pt idx="2023">
                  <c:v>1.2458</c:v>
                </c:pt>
                <c:pt idx="2024">
                  <c:v>1.2682</c:v>
                </c:pt>
                <c:pt idx="2025">
                  <c:v>1.2703</c:v>
                </c:pt>
                <c:pt idx="2026">
                  <c:v>1.2703</c:v>
                </c:pt>
                <c:pt idx="2027">
                  <c:v>1.2703</c:v>
                </c:pt>
                <c:pt idx="2028">
                  <c:v>1.2826</c:v>
                </c:pt>
                <c:pt idx="2029">
                  <c:v>1.3031999999999999</c:v>
                </c:pt>
                <c:pt idx="2030">
                  <c:v>1.2818000000000001</c:v>
                </c:pt>
                <c:pt idx="2031">
                  <c:v>1.2937000000000001</c:v>
                </c:pt>
                <c:pt idx="2032">
                  <c:v>1.2937000000000001</c:v>
                </c:pt>
                <c:pt idx="2033">
                  <c:v>1.2937000000000001</c:v>
                </c:pt>
                <c:pt idx="2034">
                  <c:v>1.2937000000000001</c:v>
                </c:pt>
                <c:pt idx="2035">
                  <c:v>1.2937000000000001</c:v>
                </c:pt>
                <c:pt idx="2036">
                  <c:v>1.2837000000000001</c:v>
                </c:pt>
                <c:pt idx="2037">
                  <c:v>1.2818000000000001</c:v>
                </c:pt>
                <c:pt idx="2038">
                  <c:v>1.2898000000000001</c:v>
                </c:pt>
                <c:pt idx="2039">
                  <c:v>1.2879</c:v>
                </c:pt>
                <c:pt idx="2040">
                  <c:v>1.2879</c:v>
                </c:pt>
                <c:pt idx="2041">
                  <c:v>1.2879</c:v>
                </c:pt>
                <c:pt idx="2042">
                  <c:v>1.302</c:v>
                </c:pt>
                <c:pt idx="2043">
                  <c:v>1.294</c:v>
                </c:pt>
                <c:pt idx="2044">
                  <c:v>1.3061</c:v>
                </c:pt>
                <c:pt idx="2045">
                  <c:v>1.3143</c:v>
                </c:pt>
                <c:pt idx="2046">
                  <c:v>1.3347</c:v>
                </c:pt>
                <c:pt idx="2047">
                  <c:v>1.3347</c:v>
                </c:pt>
                <c:pt idx="2048">
                  <c:v>1.3347</c:v>
                </c:pt>
                <c:pt idx="2049">
                  <c:v>1.3551</c:v>
                </c:pt>
                <c:pt idx="2050">
                  <c:v>1.3633</c:v>
                </c:pt>
                <c:pt idx="2051">
                  <c:v>1.331</c:v>
                </c:pt>
                <c:pt idx="2052">
                  <c:v>1.3513999999999999</c:v>
                </c:pt>
                <c:pt idx="2053">
                  <c:v>1.3150999999999999</c:v>
                </c:pt>
                <c:pt idx="2054">
                  <c:v>1.3150999999999999</c:v>
                </c:pt>
                <c:pt idx="2055">
                  <c:v>1.3150999999999999</c:v>
                </c:pt>
                <c:pt idx="2056">
                  <c:v>1.3559999999999999</c:v>
                </c:pt>
                <c:pt idx="2057">
                  <c:v>1.3439000000000001</c:v>
                </c:pt>
                <c:pt idx="2058">
                  <c:v>1.3481000000000001</c:v>
                </c:pt>
                <c:pt idx="2059">
                  <c:v>1.3401000000000001</c:v>
                </c:pt>
                <c:pt idx="2060">
                  <c:v>1.3404</c:v>
                </c:pt>
                <c:pt idx="2061">
                  <c:v>1.3404</c:v>
                </c:pt>
                <c:pt idx="2062">
                  <c:v>1.3404</c:v>
                </c:pt>
                <c:pt idx="2063">
                  <c:v>1.3323</c:v>
                </c:pt>
                <c:pt idx="2064">
                  <c:v>1.3692</c:v>
                </c:pt>
                <c:pt idx="2065">
                  <c:v>1.3532999999999999</c:v>
                </c:pt>
                <c:pt idx="2066">
                  <c:v>1.3692</c:v>
                </c:pt>
                <c:pt idx="2067">
                  <c:v>1.3816999999999999</c:v>
                </c:pt>
                <c:pt idx="2068">
                  <c:v>1.3816999999999999</c:v>
                </c:pt>
                <c:pt idx="2069">
                  <c:v>1.3816999999999999</c:v>
                </c:pt>
                <c:pt idx="2070">
                  <c:v>1.4100999999999999</c:v>
                </c:pt>
                <c:pt idx="2071">
                  <c:v>1.4100999999999999</c:v>
                </c:pt>
                <c:pt idx="2072">
                  <c:v>1.4022000000000001</c:v>
                </c:pt>
                <c:pt idx="2073">
                  <c:v>1.3944000000000001</c:v>
                </c:pt>
                <c:pt idx="2074">
                  <c:v>1.399</c:v>
                </c:pt>
                <c:pt idx="2075">
                  <c:v>1.399</c:v>
                </c:pt>
                <c:pt idx="2076">
                  <c:v>1.399</c:v>
                </c:pt>
                <c:pt idx="2077">
                  <c:v>1.383</c:v>
                </c:pt>
                <c:pt idx="2078">
                  <c:v>1.3751</c:v>
                </c:pt>
                <c:pt idx="2079">
                  <c:v>1.3429</c:v>
                </c:pt>
                <c:pt idx="2080">
                  <c:v>1.3633</c:v>
                </c:pt>
                <c:pt idx="2081">
                  <c:v>1.3555999999999999</c:v>
                </c:pt>
                <c:pt idx="2082">
                  <c:v>1.3555999999999999</c:v>
                </c:pt>
                <c:pt idx="2083">
                  <c:v>1.3555999999999999</c:v>
                </c:pt>
                <c:pt idx="2084">
                  <c:v>1.3557000000000001</c:v>
                </c:pt>
                <c:pt idx="2085">
                  <c:v>1.3477000000000001</c:v>
                </c:pt>
                <c:pt idx="2086">
                  <c:v>1.3559999999999999</c:v>
                </c:pt>
                <c:pt idx="2087">
                  <c:v>1.3521000000000001</c:v>
                </c:pt>
                <c:pt idx="2088">
                  <c:v>1.3402000000000001</c:v>
                </c:pt>
                <c:pt idx="2089">
                  <c:v>1.3402000000000001</c:v>
                </c:pt>
                <c:pt idx="2090">
                  <c:v>1.3402000000000001</c:v>
                </c:pt>
                <c:pt idx="2091">
                  <c:v>1.3567</c:v>
                </c:pt>
                <c:pt idx="2092">
                  <c:v>1.3898999999999999</c:v>
                </c:pt>
                <c:pt idx="2093">
                  <c:v>1.3551</c:v>
                </c:pt>
                <c:pt idx="2094">
                  <c:v>1.3631</c:v>
                </c:pt>
                <c:pt idx="2095">
                  <c:v>1.3472</c:v>
                </c:pt>
                <c:pt idx="2096">
                  <c:v>1.3472</c:v>
                </c:pt>
                <c:pt idx="2097">
                  <c:v>1.3472</c:v>
                </c:pt>
                <c:pt idx="2098">
                  <c:v>1.3491</c:v>
                </c:pt>
                <c:pt idx="2099">
                  <c:v>1.3411</c:v>
                </c:pt>
                <c:pt idx="2100">
                  <c:v>1.359</c:v>
                </c:pt>
                <c:pt idx="2101">
                  <c:v>1.339</c:v>
                </c:pt>
                <c:pt idx="2102">
                  <c:v>1.3509</c:v>
                </c:pt>
                <c:pt idx="2103">
                  <c:v>1.3509</c:v>
                </c:pt>
                <c:pt idx="2104">
                  <c:v>1.3509</c:v>
                </c:pt>
                <c:pt idx="2105">
                  <c:v>1.3509</c:v>
                </c:pt>
                <c:pt idx="2106">
                  <c:v>1.3508</c:v>
                </c:pt>
                <c:pt idx="2107">
                  <c:v>1.3387</c:v>
                </c:pt>
                <c:pt idx="2108">
                  <c:v>1.3246</c:v>
                </c:pt>
                <c:pt idx="2109">
                  <c:v>1.294</c:v>
                </c:pt>
                <c:pt idx="2110">
                  <c:v>1.294</c:v>
                </c:pt>
                <c:pt idx="2111">
                  <c:v>1.294</c:v>
                </c:pt>
                <c:pt idx="2112">
                  <c:v>1.3182</c:v>
                </c:pt>
                <c:pt idx="2113">
                  <c:v>1.3465</c:v>
                </c:pt>
                <c:pt idx="2114">
                  <c:v>1.3261000000000001</c:v>
                </c:pt>
                <c:pt idx="2115">
                  <c:v>1.2955999999999999</c:v>
                </c:pt>
                <c:pt idx="2116">
                  <c:v>1.3054000000000001</c:v>
                </c:pt>
                <c:pt idx="2117">
                  <c:v>1.3054000000000001</c:v>
                </c:pt>
                <c:pt idx="2118">
                  <c:v>1.3054000000000001</c:v>
                </c:pt>
                <c:pt idx="2119">
                  <c:v>1.3012000000000001</c:v>
                </c:pt>
                <c:pt idx="2120">
                  <c:v>1.3216000000000001</c:v>
                </c:pt>
                <c:pt idx="2121">
                  <c:v>1.3050999999999999</c:v>
                </c:pt>
                <c:pt idx="2122">
                  <c:v>1.3296999999999999</c:v>
                </c:pt>
                <c:pt idx="2123">
                  <c:v>1.3315000000000001</c:v>
                </c:pt>
                <c:pt idx="2124">
                  <c:v>1.3315000000000001</c:v>
                </c:pt>
                <c:pt idx="2125">
                  <c:v>1.3315000000000001</c:v>
                </c:pt>
                <c:pt idx="2126">
                  <c:v>1.3252999999999999</c:v>
                </c:pt>
                <c:pt idx="2127">
                  <c:v>1.3155000000000001</c:v>
                </c:pt>
                <c:pt idx="2128">
                  <c:v>1.3254999999999999</c:v>
                </c:pt>
                <c:pt idx="2129">
                  <c:v>1.3254999999999999</c:v>
                </c:pt>
                <c:pt idx="2130">
                  <c:v>1.3420000000000001</c:v>
                </c:pt>
                <c:pt idx="2131">
                  <c:v>1.3420000000000001</c:v>
                </c:pt>
                <c:pt idx="2132">
                  <c:v>1.3420000000000001</c:v>
                </c:pt>
                <c:pt idx="2133">
                  <c:v>1.3420000000000001</c:v>
                </c:pt>
                <c:pt idx="2134">
                  <c:v>1.29</c:v>
                </c:pt>
                <c:pt idx="2135">
                  <c:v>1.3021</c:v>
                </c:pt>
                <c:pt idx="2136">
                  <c:v>1.262</c:v>
                </c:pt>
                <c:pt idx="2137">
                  <c:v>1.262</c:v>
                </c:pt>
                <c:pt idx="2138">
                  <c:v>1.262</c:v>
                </c:pt>
                <c:pt idx="2139">
                  <c:v>1.262</c:v>
                </c:pt>
                <c:pt idx="2140">
                  <c:v>1.3186</c:v>
                </c:pt>
                <c:pt idx="2141">
                  <c:v>1.3348</c:v>
                </c:pt>
                <c:pt idx="2142">
                  <c:v>1.3471</c:v>
                </c:pt>
                <c:pt idx="2143">
                  <c:v>1.3614999999999999</c:v>
                </c:pt>
                <c:pt idx="2144">
                  <c:v>1.3803000000000001</c:v>
                </c:pt>
                <c:pt idx="2145">
                  <c:v>1.3803000000000001</c:v>
                </c:pt>
                <c:pt idx="2146">
                  <c:v>1.3803000000000001</c:v>
                </c:pt>
                <c:pt idx="2147">
                  <c:v>1.3947000000000001</c:v>
                </c:pt>
                <c:pt idx="2148">
                  <c:v>1.4011</c:v>
                </c:pt>
                <c:pt idx="2149">
                  <c:v>1.4381999999999999</c:v>
                </c:pt>
                <c:pt idx="2150">
                  <c:v>1.4384999999999999</c:v>
                </c:pt>
                <c:pt idx="2151">
                  <c:v>1.431</c:v>
                </c:pt>
                <c:pt idx="2152">
                  <c:v>1.431</c:v>
                </c:pt>
                <c:pt idx="2153">
                  <c:v>1.431</c:v>
                </c:pt>
                <c:pt idx="2154">
                  <c:v>1.423</c:v>
                </c:pt>
                <c:pt idx="2155">
                  <c:v>1.4356</c:v>
                </c:pt>
                <c:pt idx="2156">
                  <c:v>1.4706999999999999</c:v>
                </c:pt>
                <c:pt idx="2157">
                  <c:v>1.4508000000000001</c:v>
                </c:pt>
                <c:pt idx="2158">
                  <c:v>1.4826999999999999</c:v>
                </c:pt>
                <c:pt idx="2159">
                  <c:v>1.4826999999999999</c:v>
                </c:pt>
                <c:pt idx="2160">
                  <c:v>1.4826999999999999</c:v>
                </c:pt>
                <c:pt idx="2161">
                  <c:v>1.4828000000000001</c:v>
                </c:pt>
                <c:pt idx="2162">
                  <c:v>1.4710000000000001</c:v>
                </c:pt>
                <c:pt idx="2163">
                  <c:v>1.4711000000000001</c:v>
                </c:pt>
                <c:pt idx="2164">
                  <c:v>1.4873000000000001</c:v>
                </c:pt>
                <c:pt idx="2165">
                  <c:v>1.504</c:v>
                </c:pt>
                <c:pt idx="2166">
                  <c:v>1.504</c:v>
                </c:pt>
                <c:pt idx="2167">
                  <c:v>1.504</c:v>
                </c:pt>
                <c:pt idx="2168">
                  <c:v>1.504</c:v>
                </c:pt>
                <c:pt idx="2169">
                  <c:v>1.5123</c:v>
                </c:pt>
                <c:pt idx="2170">
                  <c:v>1.5185999999999999</c:v>
                </c:pt>
                <c:pt idx="2171">
                  <c:v>1.5127000000000002</c:v>
                </c:pt>
                <c:pt idx="2172">
                  <c:v>1.4929000000000001</c:v>
                </c:pt>
                <c:pt idx="2173">
                  <c:v>1.4929000000000001</c:v>
                </c:pt>
                <c:pt idx="2174">
                  <c:v>1.4929000000000001</c:v>
                </c:pt>
                <c:pt idx="2175">
                  <c:v>1.5379</c:v>
                </c:pt>
                <c:pt idx="2176">
                  <c:v>1.5463</c:v>
                </c:pt>
                <c:pt idx="2177">
                  <c:v>1.5629</c:v>
                </c:pt>
                <c:pt idx="2178">
                  <c:v>1.5304</c:v>
                </c:pt>
                <c:pt idx="2179">
                  <c:v>1.5763</c:v>
                </c:pt>
                <c:pt idx="2180">
                  <c:v>1.5763</c:v>
                </c:pt>
                <c:pt idx="2181">
                  <c:v>1.5763</c:v>
                </c:pt>
                <c:pt idx="2182">
                  <c:v>1.5642</c:v>
                </c:pt>
                <c:pt idx="2183">
                  <c:v>1.581</c:v>
                </c:pt>
                <c:pt idx="2184">
                  <c:v>1.595</c:v>
                </c:pt>
                <c:pt idx="2185">
                  <c:v>1.6149</c:v>
                </c:pt>
                <c:pt idx="2186">
                  <c:v>1.5874999999999999</c:v>
                </c:pt>
                <c:pt idx="2187">
                  <c:v>1.5874999999999999</c:v>
                </c:pt>
                <c:pt idx="2188">
                  <c:v>1.5874999999999999</c:v>
                </c:pt>
                <c:pt idx="2189">
                  <c:v>1.5737000000000001</c:v>
                </c:pt>
                <c:pt idx="2190">
                  <c:v>1.5996999999999999</c:v>
                </c:pt>
                <c:pt idx="2191">
                  <c:v>1.6118999999999999</c:v>
                </c:pt>
                <c:pt idx="2192">
                  <c:v>1.6080000000000001</c:v>
                </c:pt>
                <c:pt idx="2193">
                  <c:v>1.6145</c:v>
                </c:pt>
                <c:pt idx="2194">
                  <c:v>1.6145</c:v>
                </c:pt>
                <c:pt idx="2195">
                  <c:v>1.6145</c:v>
                </c:pt>
                <c:pt idx="2196">
                  <c:v>1.6207</c:v>
                </c:pt>
                <c:pt idx="2197">
                  <c:v>1.6289</c:v>
                </c:pt>
                <c:pt idx="2198">
                  <c:v>1.6452</c:v>
                </c:pt>
                <c:pt idx="2199">
                  <c:v>1.6333</c:v>
                </c:pt>
                <c:pt idx="2200">
                  <c:v>1.6541000000000001</c:v>
                </c:pt>
                <c:pt idx="2201">
                  <c:v>1.6541000000000001</c:v>
                </c:pt>
                <c:pt idx="2202">
                  <c:v>1.6541000000000001</c:v>
                </c:pt>
                <c:pt idx="2203">
                  <c:v>1.6808000000000001</c:v>
                </c:pt>
                <c:pt idx="2204">
                  <c:v>1.6872</c:v>
                </c:pt>
                <c:pt idx="2205">
                  <c:v>1.6834</c:v>
                </c:pt>
                <c:pt idx="2206">
                  <c:v>1.7082000000000002</c:v>
                </c:pt>
                <c:pt idx="2207">
                  <c:v>1.7213000000000001</c:v>
                </c:pt>
                <c:pt idx="2208">
                  <c:v>1.7213000000000001</c:v>
                </c:pt>
                <c:pt idx="2209">
                  <c:v>1.7213000000000001</c:v>
                </c:pt>
                <c:pt idx="2210">
                  <c:v>1.7504999999999999</c:v>
                </c:pt>
                <c:pt idx="2211">
                  <c:v>1.7715000000000001</c:v>
                </c:pt>
                <c:pt idx="2212">
                  <c:v>1.7267000000000001</c:v>
                </c:pt>
                <c:pt idx="2213">
                  <c:v>1.7267000000000001</c:v>
                </c:pt>
                <c:pt idx="2214">
                  <c:v>1.7443</c:v>
                </c:pt>
                <c:pt idx="2215">
                  <c:v>1.7443</c:v>
                </c:pt>
                <c:pt idx="2216">
                  <c:v>1.7443</c:v>
                </c:pt>
                <c:pt idx="2217">
                  <c:v>1.7403999999999999</c:v>
                </c:pt>
                <c:pt idx="2218">
                  <c:v>1.746</c:v>
                </c:pt>
                <c:pt idx="2219">
                  <c:v>1.762</c:v>
                </c:pt>
                <c:pt idx="2220">
                  <c:v>1.782</c:v>
                </c:pt>
                <c:pt idx="2221">
                  <c:v>1.772</c:v>
                </c:pt>
                <c:pt idx="2222">
                  <c:v>1.772</c:v>
                </c:pt>
                <c:pt idx="2223">
                  <c:v>1.772</c:v>
                </c:pt>
                <c:pt idx="2224">
                  <c:v>1.8063</c:v>
                </c:pt>
                <c:pt idx="2225">
                  <c:v>1.8184</c:v>
                </c:pt>
                <c:pt idx="2226">
                  <c:v>1.8064</c:v>
                </c:pt>
                <c:pt idx="2227">
                  <c:v>1.8024</c:v>
                </c:pt>
                <c:pt idx="2228">
                  <c:v>1.7945</c:v>
                </c:pt>
                <c:pt idx="2229">
                  <c:v>1.7945</c:v>
                </c:pt>
                <c:pt idx="2230">
                  <c:v>1.7945</c:v>
                </c:pt>
                <c:pt idx="2231">
                  <c:v>1.8189</c:v>
                </c:pt>
                <c:pt idx="2232">
                  <c:v>1.8270999999999999</c:v>
                </c:pt>
                <c:pt idx="2233">
                  <c:v>1.7743</c:v>
                </c:pt>
                <c:pt idx="2234">
                  <c:v>1.8109999999999999</c:v>
                </c:pt>
                <c:pt idx="2235">
                  <c:v>1.8357999999999999</c:v>
                </c:pt>
                <c:pt idx="2236">
                  <c:v>1.8357999999999999</c:v>
                </c:pt>
                <c:pt idx="2237">
                  <c:v>1.8357999999999999</c:v>
                </c:pt>
                <c:pt idx="2238">
                  <c:v>1.8277000000000001</c:v>
                </c:pt>
                <c:pt idx="2239">
                  <c:v>1.8525</c:v>
                </c:pt>
                <c:pt idx="2240">
                  <c:v>1.8567</c:v>
                </c:pt>
                <c:pt idx="2241">
                  <c:v>1.8774999999999999</c:v>
                </c:pt>
                <c:pt idx="2242">
                  <c:v>1.8906000000000001</c:v>
                </c:pt>
                <c:pt idx="2243">
                  <c:v>1.8906000000000001</c:v>
                </c:pt>
                <c:pt idx="2244">
                  <c:v>1.8906000000000001</c:v>
                </c:pt>
                <c:pt idx="2245">
                  <c:v>1.8906000000000001</c:v>
                </c:pt>
                <c:pt idx="2246">
                  <c:v>1.8991</c:v>
                </c:pt>
                <c:pt idx="2247">
                  <c:v>1.893</c:v>
                </c:pt>
                <c:pt idx="2248">
                  <c:v>1.9071</c:v>
                </c:pt>
                <c:pt idx="2249">
                  <c:v>1.883</c:v>
                </c:pt>
                <c:pt idx="2250">
                  <c:v>1.883</c:v>
                </c:pt>
                <c:pt idx="2251">
                  <c:v>1.883</c:v>
                </c:pt>
                <c:pt idx="2252">
                  <c:v>1.883</c:v>
                </c:pt>
                <c:pt idx="2253">
                  <c:v>1.9191</c:v>
                </c:pt>
                <c:pt idx="2254">
                  <c:v>1.9313</c:v>
                </c:pt>
                <c:pt idx="2255">
                  <c:v>1.9515</c:v>
                </c:pt>
                <c:pt idx="2256">
                  <c:v>1.9599</c:v>
                </c:pt>
                <c:pt idx="2257">
                  <c:v>1.9599</c:v>
                </c:pt>
                <c:pt idx="2258">
                  <c:v>1.9599</c:v>
                </c:pt>
                <c:pt idx="2259">
                  <c:v>1.9579</c:v>
                </c:pt>
                <c:pt idx="2260">
                  <c:v>1.9681999999999999</c:v>
                </c:pt>
                <c:pt idx="2261">
                  <c:v>1.9723999999999999</c:v>
                </c:pt>
                <c:pt idx="2262">
                  <c:v>1.9786000000000001</c:v>
                </c:pt>
                <c:pt idx="2263">
                  <c:v>1.9976</c:v>
                </c:pt>
                <c:pt idx="2264">
                  <c:v>1.9976</c:v>
                </c:pt>
                <c:pt idx="2265">
                  <c:v>1.9976</c:v>
                </c:pt>
                <c:pt idx="2266">
                  <c:v>1.9976</c:v>
                </c:pt>
                <c:pt idx="2267">
                  <c:v>2.0142000000000002</c:v>
                </c:pt>
                <c:pt idx="2268">
                  <c:v>2.0430999999999999</c:v>
                </c:pt>
                <c:pt idx="2269">
                  <c:v>2.0434000000000001</c:v>
                </c:pt>
                <c:pt idx="2270">
                  <c:v>2.0647000000000002</c:v>
                </c:pt>
                <c:pt idx="2271">
                  <c:v>2.0647000000000002</c:v>
                </c:pt>
                <c:pt idx="2272">
                  <c:v>2.0647000000000002</c:v>
                </c:pt>
                <c:pt idx="2273">
                  <c:v>2.0608</c:v>
                </c:pt>
                <c:pt idx="2274">
                  <c:v>2.0403000000000002</c:v>
                </c:pt>
                <c:pt idx="2275">
                  <c:v>2.0762</c:v>
                </c:pt>
                <c:pt idx="2276">
                  <c:v>2.0842000000000001</c:v>
                </c:pt>
                <c:pt idx="2277">
                  <c:v>2.1162999999999998</c:v>
                </c:pt>
                <c:pt idx="2278">
                  <c:v>2.1162999999999998</c:v>
                </c:pt>
                <c:pt idx="2279">
                  <c:v>2.1162999999999998</c:v>
                </c:pt>
                <c:pt idx="2280">
                  <c:v>2.1162999999999998</c:v>
                </c:pt>
                <c:pt idx="2281">
                  <c:v>2.1242999999999999</c:v>
                </c:pt>
                <c:pt idx="2282">
                  <c:v>2.1406000000000001</c:v>
                </c:pt>
                <c:pt idx="2283">
                  <c:v>2.1608999999999998</c:v>
                </c:pt>
                <c:pt idx="2284">
                  <c:v>2.1413000000000002</c:v>
                </c:pt>
                <c:pt idx="2285">
                  <c:v>2.1413000000000002</c:v>
                </c:pt>
                <c:pt idx="2286">
                  <c:v>2.1413000000000002</c:v>
                </c:pt>
                <c:pt idx="2287">
                  <c:v>2.0240999999999998</c:v>
                </c:pt>
                <c:pt idx="2288">
                  <c:v>2.1051000000000002</c:v>
                </c:pt>
                <c:pt idx="2289">
                  <c:v>2.1234999999999999</c:v>
                </c:pt>
                <c:pt idx="2290">
                  <c:v>2.1034000000000002</c:v>
                </c:pt>
                <c:pt idx="2291">
                  <c:v>2.0731999999999999</c:v>
                </c:pt>
                <c:pt idx="2292">
                  <c:v>2.0731999999999999</c:v>
                </c:pt>
                <c:pt idx="2293">
                  <c:v>2.0731999999999999</c:v>
                </c:pt>
                <c:pt idx="2294">
                  <c:v>2.0752999999999999</c:v>
                </c:pt>
                <c:pt idx="2295">
                  <c:v>2.1040000000000001</c:v>
                </c:pt>
                <c:pt idx="2296">
                  <c:v>2.1636000000000002</c:v>
                </c:pt>
                <c:pt idx="2297">
                  <c:v>2.1844000000000001</c:v>
                </c:pt>
                <c:pt idx="2298">
                  <c:v>2.1894999999999998</c:v>
                </c:pt>
                <c:pt idx="2299">
                  <c:v>2.1894999999999998</c:v>
                </c:pt>
                <c:pt idx="2300">
                  <c:v>2.1894999999999998</c:v>
                </c:pt>
                <c:pt idx="2301">
                  <c:v>2.1894999999999998</c:v>
                </c:pt>
                <c:pt idx="2302">
                  <c:v>2.2187000000000001</c:v>
                </c:pt>
                <c:pt idx="2303">
                  <c:v>2.2660999999999998</c:v>
                </c:pt>
                <c:pt idx="2304">
                  <c:v>2.246</c:v>
                </c:pt>
                <c:pt idx="2305">
                  <c:v>2.238</c:v>
                </c:pt>
                <c:pt idx="2306">
                  <c:v>2.238</c:v>
                </c:pt>
                <c:pt idx="2307">
                  <c:v>2.238</c:v>
                </c:pt>
                <c:pt idx="2308">
                  <c:v>2.2218999999999998</c:v>
                </c:pt>
                <c:pt idx="2309">
                  <c:v>2.2599999999999998</c:v>
                </c:pt>
                <c:pt idx="2310">
                  <c:v>2.25</c:v>
                </c:pt>
                <c:pt idx="2311">
                  <c:v>2.2117</c:v>
                </c:pt>
                <c:pt idx="2312">
                  <c:v>2.2418</c:v>
                </c:pt>
                <c:pt idx="2313">
                  <c:v>2.2418</c:v>
                </c:pt>
                <c:pt idx="2314">
                  <c:v>2.2418</c:v>
                </c:pt>
                <c:pt idx="2315">
                  <c:v>2.2378</c:v>
                </c:pt>
                <c:pt idx="2316">
                  <c:v>2.2499000000000002</c:v>
                </c:pt>
                <c:pt idx="2317">
                  <c:v>2.2519</c:v>
                </c:pt>
                <c:pt idx="2318">
                  <c:v>2.2498</c:v>
                </c:pt>
                <c:pt idx="2319">
                  <c:v>2.258</c:v>
                </c:pt>
                <c:pt idx="2320">
                  <c:v>2.258</c:v>
                </c:pt>
                <c:pt idx="2321">
                  <c:v>2.258</c:v>
                </c:pt>
                <c:pt idx="2322">
                  <c:v>2.262</c:v>
                </c:pt>
                <c:pt idx="2323">
                  <c:v>2.2538999999999998</c:v>
                </c:pt>
                <c:pt idx="2324">
                  <c:v>2.258</c:v>
                </c:pt>
                <c:pt idx="2325">
                  <c:v>2.2846000000000002</c:v>
                </c:pt>
                <c:pt idx="2326">
                  <c:v>2.2909000000000002</c:v>
                </c:pt>
                <c:pt idx="2327">
                  <c:v>2.2909000000000002</c:v>
                </c:pt>
                <c:pt idx="2328">
                  <c:v>2.2909000000000002</c:v>
                </c:pt>
                <c:pt idx="2329">
                  <c:v>2.3075000000000001</c:v>
                </c:pt>
                <c:pt idx="2330">
                  <c:v>2.3448000000000002</c:v>
                </c:pt>
                <c:pt idx="2331">
                  <c:v>2.3054999999999999</c:v>
                </c:pt>
                <c:pt idx="2332">
                  <c:v>2.2786</c:v>
                </c:pt>
                <c:pt idx="2333">
                  <c:v>2.2538</c:v>
                </c:pt>
                <c:pt idx="2334">
                  <c:v>2.2538</c:v>
                </c:pt>
                <c:pt idx="2335">
                  <c:v>2.2538</c:v>
                </c:pt>
                <c:pt idx="2336">
                  <c:v>2.2704</c:v>
                </c:pt>
                <c:pt idx="2337">
                  <c:v>2.2641</c:v>
                </c:pt>
                <c:pt idx="2338">
                  <c:v>2.2842000000000002</c:v>
                </c:pt>
                <c:pt idx="2339">
                  <c:v>2.2660999999999998</c:v>
                </c:pt>
                <c:pt idx="2340">
                  <c:v>2.2660999999999998</c:v>
                </c:pt>
                <c:pt idx="2341">
                  <c:v>2.2660999999999998</c:v>
                </c:pt>
                <c:pt idx="2342">
                  <c:v>2.2660999999999998</c:v>
                </c:pt>
                <c:pt idx="2343">
                  <c:v>2.2458999999999998</c:v>
                </c:pt>
                <c:pt idx="2344">
                  <c:v>2.2782</c:v>
                </c:pt>
                <c:pt idx="2345">
                  <c:v>2.2923999999999998</c:v>
                </c:pt>
                <c:pt idx="2346">
                  <c:v>2.3026</c:v>
                </c:pt>
                <c:pt idx="2347">
                  <c:v>2.2660999999999998</c:v>
                </c:pt>
                <c:pt idx="2348">
                  <c:v>2.2660999999999998</c:v>
                </c:pt>
                <c:pt idx="2349">
                  <c:v>2.2660999999999998</c:v>
                </c:pt>
                <c:pt idx="2350">
                  <c:v>2.2782999999999998</c:v>
                </c:pt>
                <c:pt idx="2351">
                  <c:v>2.3069000000000002</c:v>
                </c:pt>
                <c:pt idx="2352">
                  <c:v>2.3069999999999999</c:v>
                </c:pt>
                <c:pt idx="2353">
                  <c:v>2.3479999999999999</c:v>
                </c:pt>
                <c:pt idx="2354">
                  <c:v>2.3565999999999998</c:v>
                </c:pt>
                <c:pt idx="2355">
                  <c:v>2.3565999999999998</c:v>
                </c:pt>
                <c:pt idx="2356">
                  <c:v>2.3565999999999998</c:v>
                </c:pt>
                <c:pt idx="2357">
                  <c:v>2.3773</c:v>
                </c:pt>
                <c:pt idx="2358">
                  <c:v>2.3940000000000001</c:v>
                </c:pt>
                <c:pt idx="2359">
                  <c:v>2.4293</c:v>
                </c:pt>
                <c:pt idx="2360">
                  <c:v>2.4275000000000002</c:v>
                </c:pt>
                <c:pt idx="2361">
                  <c:v>2.4573</c:v>
                </c:pt>
                <c:pt idx="2362">
                  <c:v>2.4573</c:v>
                </c:pt>
                <c:pt idx="2363">
                  <c:v>2.4573</c:v>
                </c:pt>
                <c:pt idx="2364">
                  <c:v>2.4763999999999999</c:v>
                </c:pt>
                <c:pt idx="2365">
                  <c:v>2.4746000000000001</c:v>
                </c:pt>
                <c:pt idx="2366">
                  <c:v>2.4878</c:v>
                </c:pt>
                <c:pt idx="2367">
                  <c:v>2.4817</c:v>
                </c:pt>
                <c:pt idx="2368">
                  <c:v>2.4838</c:v>
                </c:pt>
                <c:pt idx="2369">
                  <c:v>2.4838</c:v>
                </c:pt>
                <c:pt idx="2370">
                  <c:v>2.4838</c:v>
                </c:pt>
                <c:pt idx="2371">
                  <c:v>2.4878999999999998</c:v>
                </c:pt>
                <c:pt idx="2372">
                  <c:v>2.5042</c:v>
                </c:pt>
                <c:pt idx="2373">
                  <c:v>2.4882</c:v>
                </c:pt>
                <c:pt idx="2374">
                  <c:v>2.4762</c:v>
                </c:pt>
                <c:pt idx="2375">
                  <c:v>2.4969000000000001</c:v>
                </c:pt>
                <c:pt idx="2376">
                  <c:v>2.4969000000000001</c:v>
                </c:pt>
                <c:pt idx="2377">
                  <c:v>2.4969000000000001</c:v>
                </c:pt>
                <c:pt idx="2378">
                  <c:v>2.4969999999999999</c:v>
                </c:pt>
                <c:pt idx="2379">
                  <c:v>2.5093999999999999</c:v>
                </c:pt>
                <c:pt idx="2380">
                  <c:v>2.5300000000000002</c:v>
                </c:pt>
                <c:pt idx="2381">
                  <c:v>2.5301999999999998</c:v>
                </c:pt>
                <c:pt idx="2382">
                  <c:v>2.5348999999999999</c:v>
                </c:pt>
                <c:pt idx="2383">
                  <c:v>2.5348999999999999</c:v>
                </c:pt>
                <c:pt idx="2384">
                  <c:v>2.5348999999999999</c:v>
                </c:pt>
                <c:pt idx="2385">
                  <c:v>2.5474999999999999</c:v>
                </c:pt>
                <c:pt idx="2386">
                  <c:v>2.5745</c:v>
                </c:pt>
                <c:pt idx="2387">
                  <c:v>2.5850999999999997</c:v>
                </c:pt>
                <c:pt idx="2388">
                  <c:v>2.5647000000000002</c:v>
                </c:pt>
                <c:pt idx="2389">
                  <c:v>2.5467</c:v>
                </c:pt>
                <c:pt idx="2390">
                  <c:v>2.5467</c:v>
                </c:pt>
                <c:pt idx="2391">
                  <c:v>2.5467</c:v>
                </c:pt>
                <c:pt idx="2392">
                  <c:v>2.5655999999999999</c:v>
                </c:pt>
                <c:pt idx="2393">
                  <c:v>2.5680000000000001</c:v>
                </c:pt>
                <c:pt idx="2394">
                  <c:v>2.5282</c:v>
                </c:pt>
                <c:pt idx="2395">
                  <c:v>2.5080999999999998</c:v>
                </c:pt>
                <c:pt idx="2396">
                  <c:v>2.4758</c:v>
                </c:pt>
                <c:pt idx="2397">
                  <c:v>2.4758</c:v>
                </c:pt>
                <c:pt idx="2398">
                  <c:v>2.4758</c:v>
                </c:pt>
                <c:pt idx="2399">
                  <c:v>2.4758</c:v>
                </c:pt>
                <c:pt idx="2400">
                  <c:v>2.3191000000000002</c:v>
                </c:pt>
                <c:pt idx="2401">
                  <c:v>2.4115000000000002</c:v>
                </c:pt>
                <c:pt idx="2402">
                  <c:v>2.4274</c:v>
                </c:pt>
                <c:pt idx="2403">
                  <c:v>2.4716</c:v>
                </c:pt>
                <c:pt idx="2404">
                  <c:v>2.4716</c:v>
                </c:pt>
                <c:pt idx="2405">
                  <c:v>2.4716</c:v>
                </c:pt>
                <c:pt idx="2406">
                  <c:v>2.5160999999999998</c:v>
                </c:pt>
                <c:pt idx="2407">
                  <c:v>2.4918</c:v>
                </c:pt>
                <c:pt idx="2408">
                  <c:v>2.5160999999999998</c:v>
                </c:pt>
                <c:pt idx="2409">
                  <c:v>2.4876</c:v>
                </c:pt>
                <c:pt idx="2410">
                  <c:v>2.4977</c:v>
                </c:pt>
                <c:pt idx="2411">
                  <c:v>2.4977</c:v>
                </c:pt>
                <c:pt idx="2412">
                  <c:v>2.4977</c:v>
                </c:pt>
                <c:pt idx="2413">
                  <c:v>2.5202</c:v>
                </c:pt>
                <c:pt idx="2414">
                  <c:v>2.5387</c:v>
                </c:pt>
                <c:pt idx="2415">
                  <c:v>2.5674999999999999</c:v>
                </c:pt>
                <c:pt idx="2416">
                  <c:v>2.5634999999999999</c:v>
                </c:pt>
                <c:pt idx="2417">
                  <c:v>2.5470999999999999</c:v>
                </c:pt>
                <c:pt idx="2418">
                  <c:v>2.5470999999999999</c:v>
                </c:pt>
                <c:pt idx="2419">
                  <c:v>2.5470999999999999</c:v>
                </c:pt>
                <c:pt idx="2420">
                  <c:v>2.5491999999999999</c:v>
                </c:pt>
                <c:pt idx="2421">
                  <c:v>2.5451999999999999</c:v>
                </c:pt>
                <c:pt idx="2422">
                  <c:v>2.5659000000000001</c:v>
                </c:pt>
                <c:pt idx="2423">
                  <c:v>2.5369000000000002</c:v>
                </c:pt>
                <c:pt idx="2424">
                  <c:v>2.5411999999999999</c:v>
                </c:pt>
                <c:pt idx="2425">
                  <c:v>2.5411999999999999</c:v>
                </c:pt>
                <c:pt idx="2426">
                  <c:v>2.5411999999999999</c:v>
                </c:pt>
                <c:pt idx="2427">
                  <c:v>2.5329000000000002</c:v>
                </c:pt>
                <c:pt idx="2428">
                  <c:v>2.5329000000000002</c:v>
                </c:pt>
                <c:pt idx="2429">
                  <c:v>2.504</c:v>
                </c:pt>
                <c:pt idx="2430">
                  <c:v>2.5101</c:v>
                </c:pt>
                <c:pt idx="2431">
                  <c:v>2.5282</c:v>
                </c:pt>
                <c:pt idx="2432">
                  <c:v>2.5282</c:v>
                </c:pt>
                <c:pt idx="2433">
                  <c:v>2.5282</c:v>
                </c:pt>
                <c:pt idx="2434">
                  <c:v>2.5484999999999998</c:v>
                </c:pt>
                <c:pt idx="2435">
                  <c:v>2.5242</c:v>
                </c:pt>
                <c:pt idx="2436">
                  <c:v>2.5242</c:v>
                </c:pt>
                <c:pt idx="2437">
                  <c:v>2.5507</c:v>
                </c:pt>
                <c:pt idx="2438">
                  <c:v>2.5365000000000002</c:v>
                </c:pt>
                <c:pt idx="2439">
                  <c:v>2.5365000000000002</c:v>
                </c:pt>
                <c:pt idx="2440">
                  <c:v>2.5365000000000002</c:v>
                </c:pt>
                <c:pt idx="2441">
                  <c:v>2.5590000000000002</c:v>
                </c:pt>
                <c:pt idx="2442">
                  <c:v>2.5693000000000001</c:v>
                </c:pt>
                <c:pt idx="2443">
                  <c:v>2.5775999999999999</c:v>
                </c:pt>
                <c:pt idx="2444">
                  <c:v>2.5859000000000001</c:v>
                </c:pt>
                <c:pt idx="2445">
                  <c:v>2.5779999999999998</c:v>
                </c:pt>
                <c:pt idx="2446">
                  <c:v>2.5779999999999998</c:v>
                </c:pt>
                <c:pt idx="2447">
                  <c:v>2.5779999999999998</c:v>
                </c:pt>
                <c:pt idx="2448">
                  <c:v>2.5966</c:v>
                </c:pt>
                <c:pt idx="2449">
                  <c:v>2.6154000000000002</c:v>
                </c:pt>
                <c:pt idx="2450">
                  <c:v>2.6093000000000002</c:v>
                </c:pt>
                <c:pt idx="2451">
                  <c:v>2.5907</c:v>
                </c:pt>
                <c:pt idx="2452">
                  <c:v>2.5930999999999997</c:v>
                </c:pt>
                <c:pt idx="2453">
                  <c:v>2.5930999999999997</c:v>
                </c:pt>
                <c:pt idx="2454">
                  <c:v>2.5930999999999997</c:v>
                </c:pt>
                <c:pt idx="2455">
                  <c:v>2.6287000000000003</c:v>
                </c:pt>
                <c:pt idx="2456">
                  <c:v>2.6330999999999998</c:v>
                </c:pt>
                <c:pt idx="2457">
                  <c:v>2.6694</c:v>
                </c:pt>
                <c:pt idx="2458">
                  <c:v>2.6814999999999998</c:v>
                </c:pt>
                <c:pt idx="2459">
                  <c:v>2.6694</c:v>
                </c:pt>
                <c:pt idx="2460">
                  <c:v>2.6694</c:v>
                </c:pt>
                <c:pt idx="2461">
                  <c:v>2.6694</c:v>
                </c:pt>
                <c:pt idx="2462">
                  <c:v>2.6612999999999998</c:v>
                </c:pt>
                <c:pt idx="2463">
                  <c:v>2.6694</c:v>
                </c:pt>
                <c:pt idx="2464">
                  <c:v>2.6776</c:v>
                </c:pt>
                <c:pt idx="2465">
                  <c:v>2.6634000000000002</c:v>
                </c:pt>
                <c:pt idx="2466">
                  <c:v>2.6432000000000002</c:v>
                </c:pt>
                <c:pt idx="2467">
                  <c:v>2.6432000000000002</c:v>
                </c:pt>
                <c:pt idx="2468">
                  <c:v>2.6432000000000002</c:v>
                </c:pt>
                <c:pt idx="2469">
                  <c:v>2.6452</c:v>
                </c:pt>
                <c:pt idx="2470">
                  <c:v>2.6696999999999997</c:v>
                </c:pt>
                <c:pt idx="2471">
                  <c:v>2.6677</c:v>
                </c:pt>
                <c:pt idx="2472">
                  <c:v>2.6452</c:v>
                </c:pt>
                <c:pt idx="2473">
                  <c:v>2.6042000000000001</c:v>
                </c:pt>
                <c:pt idx="2474">
                  <c:v>2.6042000000000001</c:v>
                </c:pt>
                <c:pt idx="2475">
                  <c:v>2.6042000000000001</c:v>
                </c:pt>
                <c:pt idx="2476">
                  <c:v>2.6124000000000001</c:v>
                </c:pt>
                <c:pt idx="2477">
                  <c:v>2.637</c:v>
                </c:pt>
                <c:pt idx="2478">
                  <c:v>2.6082000000000001</c:v>
                </c:pt>
                <c:pt idx="2479">
                  <c:v>2.6164000000000001</c:v>
                </c:pt>
                <c:pt idx="2480">
                  <c:v>2.6059000000000001</c:v>
                </c:pt>
                <c:pt idx="2481">
                  <c:v>2.6059000000000001</c:v>
                </c:pt>
                <c:pt idx="2482">
                  <c:v>2.6059000000000001</c:v>
                </c:pt>
                <c:pt idx="2483">
                  <c:v>2.5850999999999997</c:v>
                </c:pt>
                <c:pt idx="2484">
                  <c:v>2.5954000000000002</c:v>
                </c:pt>
                <c:pt idx="2485">
                  <c:v>2.5911999999999997</c:v>
                </c:pt>
                <c:pt idx="2486">
                  <c:v>2.6162000000000001</c:v>
                </c:pt>
                <c:pt idx="2487">
                  <c:v>2.6202000000000001</c:v>
                </c:pt>
                <c:pt idx="2488">
                  <c:v>2.6202000000000001</c:v>
                </c:pt>
                <c:pt idx="2489">
                  <c:v>2.6202000000000001</c:v>
                </c:pt>
                <c:pt idx="2490">
                  <c:v>2.6412</c:v>
                </c:pt>
                <c:pt idx="2491">
                  <c:v>2.6654</c:v>
                </c:pt>
                <c:pt idx="2492">
                  <c:v>2.6755</c:v>
                </c:pt>
                <c:pt idx="2493">
                  <c:v>2.6492</c:v>
                </c:pt>
                <c:pt idx="2494">
                  <c:v>2.6269</c:v>
                </c:pt>
                <c:pt idx="2495">
                  <c:v>2.6269</c:v>
                </c:pt>
                <c:pt idx="2496">
                  <c:v>2.6269</c:v>
                </c:pt>
                <c:pt idx="2497">
                  <c:v>2.6269</c:v>
                </c:pt>
                <c:pt idx="2498">
                  <c:v>2.6532999999999998</c:v>
                </c:pt>
                <c:pt idx="2499">
                  <c:v>2.6493000000000002</c:v>
                </c:pt>
                <c:pt idx="2500">
                  <c:v>2.633</c:v>
                </c:pt>
                <c:pt idx="2501">
                  <c:v>2.7025000000000001</c:v>
                </c:pt>
                <c:pt idx="2502">
                  <c:v>2.7025000000000001</c:v>
                </c:pt>
                <c:pt idx="2503">
                  <c:v>2.7025000000000001</c:v>
                </c:pt>
                <c:pt idx="2504">
                  <c:v>2.7107999999999999</c:v>
                </c:pt>
                <c:pt idx="2505">
                  <c:v>2.7438000000000002</c:v>
                </c:pt>
                <c:pt idx="2506">
                  <c:v>2.7481</c:v>
                </c:pt>
                <c:pt idx="2507">
                  <c:v>2.7565</c:v>
                </c:pt>
                <c:pt idx="2508">
                  <c:v>2.7776999999999998</c:v>
                </c:pt>
                <c:pt idx="2509">
                  <c:v>2.7776999999999998</c:v>
                </c:pt>
                <c:pt idx="2510">
                  <c:v>2.7776999999999998</c:v>
                </c:pt>
                <c:pt idx="2511">
                  <c:v>2.7778999999999998</c:v>
                </c:pt>
                <c:pt idx="2512">
                  <c:v>2.7988</c:v>
                </c:pt>
                <c:pt idx="2513">
                  <c:v>2.7907000000000002</c:v>
                </c:pt>
                <c:pt idx="2514">
                  <c:v>2.8033999999999999</c:v>
                </c:pt>
                <c:pt idx="2515">
                  <c:v>2.7999000000000001</c:v>
                </c:pt>
                <c:pt idx="2516">
                  <c:v>2.7999000000000001</c:v>
                </c:pt>
                <c:pt idx="2517">
                  <c:v>2.7999000000000001</c:v>
                </c:pt>
                <c:pt idx="2518">
                  <c:v>2.8169</c:v>
                </c:pt>
                <c:pt idx="2519">
                  <c:v>2.8391000000000002</c:v>
                </c:pt>
                <c:pt idx="2520">
                  <c:v>2.8148</c:v>
                </c:pt>
                <c:pt idx="2521">
                  <c:v>2.8269000000000002</c:v>
                </c:pt>
                <c:pt idx="2522">
                  <c:v>2.8188</c:v>
                </c:pt>
                <c:pt idx="2523">
                  <c:v>2.8188</c:v>
                </c:pt>
                <c:pt idx="2524">
                  <c:v>2.8188</c:v>
                </c:pt>
                <c:pt idx="2525">
                  <c:v>2.8189000000000002</c:v>
                </c:pt>
                <c:pt idx="2526">
                  <c:v>2.8108</c:v>
                </c:pt>
                <c:pt idx="2527">
                  <c:v>2.8719999999999999</c:v>
                </c:pt>
                <c:pt idx="2528">
                  <c:v>2.8679999999999999</c:v>
                </c:pt>
                <c:pt idx="2529">
                  <c:v>2.8849999999999998</c:v>
                </c:pt>
                <c:pt idx="2530">
                  <c:v>2.8849999999999998</c:v>
                </c:pt>
                <c:pt idx="2531">
                  <c:v>2.8849999999999998</c:v>
                </c:pt>
                <c:pt idx="2532">
                  <c:v>2.8849999999999998</c:v>
                </c:pt>
                <c:pt idx="2533">
                  <c:v>2.8851</c:v>
                </c:pt>
                <c:pt idx="2534">
                  <c:v>2.8420999999999998</c:v>
                </c:pt>
                <c:pt idx="2535">
                  <c:v>2.8483999999999998</c:v>
                </c:pt>
                <c:pt idx="2536">
                  <c:v>2.8528000000000002</c:v>
                </c:pt>
                <c:pt idx="2537">
                  <c:v>2.8528000000000002</c:v>
                </c:pt>
                <c:pt idx="2538">
                  <c:v>2.8528000000000002</c:v>
                </c:pt>
                <c:pt idx="2539">
                  <c:v>2.855</c:v>
                </c:pt>
                <c:pt idx="2540">
                  <c:v>2.8654999999999999</c:v>
                </c:pt>
                <c:pt idx="2541">
                  <c:v>2.8885000000000001</c:v>
                </c:pt>
                <c:pt idx="2542">
                  <c:v>2.8740999999999999</c:v>
                </c:pt>
                <c:pt idx="2543">
                  <c:v>2.9037999999999999</c:v>
                </c:pt>
                <c:pt idx="2544">
                  <c:v>2.9037999999999999</c:v>
                </c:pt>
                <c:pt idx="2545">
                  <c:v>2.9037999999999999</c:v>
                </c:pt>
                <c:pt idx="2546">
                  <c:v>2.9081999999999999</c:v>
                </c:pt>
                <c:pt idx="2547">
                  <c:v>2.879</c:v>
                </c:pt>
                <c:pt idx="2548">
                  <c:v>2.8304999999999998</c:v>
                </c:pt>
                <c:pt idx="2549">
                  <c:v>2.8467000000000002</c:v>
                </c:pt>
                <c:pt idx="2550">
                  <c:v>2.8062</c:v>
                </c:pt>
                <c:pt idx="2551">
                  <c:v>2.8062</c:v>
                </c:pt>
                <c:pt idx="2552">
                  <c:v>2.8062</c:v>
                </c:pt>
                <c:pt idx="2553">
                  <c:v>2.8163999999999998</c:v>
                </c:pt>
                <c:pt idx="2554">
                  <c:v>2.8506999999999998</c:v>
                </c:pt>
                <c:pt idx="2555">
                  <c:v>2.8669000000000002</c:v>
                </c:pt>
                <c:pt idx="2556">
                  <c:v>2.8445</c:v>
                </c:pt>
                <c:pt idx="2557">
                  <c:v>2.9034</c:v>
                </c:pt>
                <c:pt idx="2558">
                  <c:v>2.9034</c:v>
                </c:pt>
                <c:pt idx="2559">
                  <c:v>2.9034</c:v>
                </c:pt>
                <c:pt idx="2560">
                  <c:v>2.9074999999999998</c:v>
                </c:pt>
                <c:pt idx="2561">
                  <c:v>2.9279000000000002</c:v>
                </c:pt>
                <c:pt idx="2562">
                  <c:v>2.9567000000000001</c:v>
                </c:pt>
                <c:pt idx="2563">
                  <c:v>2.9649999999999999</c:v>
                </c:pt>
                <c:pt idx="2564">
                  <c:v>2.9241000000000001</c:v>
                </c:pt>
                <c:pt idx="2565">
                  <c:v>2.9241000000000001</c:v>
                </c:pt>
                <c:pt idx="2566">
                  <c:v>2.9241000000000001</c:v>
                </c:pt>
                <c:pt idx="2567">
                  <c:v>2.9241000000000001</c:v>
                </c:pt>
                <c:pt idx="2568">
                  <c:v>2.8910999999999998</c:v>
                </c:pt>
                <c:pt idx="2569">
                  <c:v>2.8662999999999998</c:v>
                </c:pt>
                <c:pt idx="2570">
                  <c:v>2.8538999999999999</c:v>
                </c:pt>
                <c:pt idx="2571">
                  <c:v>2.7997999999999998</c:v>
                </c:pt>
                <c:pt idx="2572">
                  <c:v>2.7997999999999998</c:v>
                </c:pt>
                <c:pt idx="2573">
                  <c:v>2.7997999999999998</c:v>
                </c:pt>
                <c:pt idx="2574">
                  <c:v>2.7892999999999999</c:v>
                </c:pt>
                <c:pt idx="2575">
                  <c:v>2.8037000000000001</c:v>
                </c:pt>
                <c:pt idx="2576">
                  <c:v>2.8138999999999998</c:v>
                </c:pt>
                <c:pt idx="2577">
                  <c:v>2.8138999999999998</c:v>
                </c:pt>
                <c:pt idx="2578">
                  <c:v>2.8094000000000001</c:v>
                </c:pt>
                <c:pt idx="2579">
                  <c:v>2.8094000000000001</c:v>
                </c:pt>
                <c:pt idx="2580">
                  <c:v>2.8094000000000001</c:v>
                </c:pt>
                <c:pt idx="2581">
                  <c:v>2.8302</c:v>
                </c:pt>
                <c:pt idx="2582">
                  <c:v>2.8329</c:v>
                </c:pt>
                <c:pt idx="2583">
                  <c:v>2.8086000000000002</c:v>
                </c:pt>
                <c:pt idx="2584">
                  <c:v>2.8086000000000002</c:v>
                </c:pt>
                <c:pt idx="2585">
                  <c:v>2.7865000000000002</c:v>
                </c:pt>
                <c:pt idx="2586">
                  <c:v>2.7865000000000002</c:v>
                </c:pt>
                <c:pt idx="2587">
                  <c:v>2.7865000000000002</c:v>
                </c:pt>
                <c:pt idx="2588">
                  <c:v>2.8210999999999999</c:v>
                </c:pt>
                <c:pt idx="2589">
                  <c:v>2.7946999999999997</c:v>
                </c:pt>
                <c:pt idx="2590">
                  <c:v>2.7946999999999997</c:v>
                </c:pt>
                <c:pt idx="2591">
                  <c:v>2.76</c:v>
                </c:pt>
                <c:pt idx="2592">
                  <c:v>2.7109000000000001</c:v>
                </c:pt>
                <c:pt idx="2593">
                  <c:v>2.7109000000000001</c:v>
                </c:pt>
                <c:pt idx="2594">
                  <c:v>2.7109000000000001</c:v>
                </c:pt>
                <c:pt idx="2595">
                  <c:v>2.7292000000000001</c:v>
                </c:pt>
                <c:pt idx="2596">
                  <c:v>2.7641</c:v>
                </c:pt>
                <c:pt idx="2597">
                  <c:v>2.7723</c:v>
                </c:pt>
                <c:pt idx="2598">
                  <c:v>2.762</c:v>
                </c:pt>
                <c:pt idx="2599">
                  <c:v>2.7330000000000001</c:v>
                </c:pt>
                <c:pt idx="2600">
                  <c:v>2.7330000000000001</c:v>
                </c:pt>
                <c:pt idx="2601">
                  <c:v>2.7330000000000001</c:v>
                </c:pt>
                <c:pt idx="2602">
                  <c:v>2.6916000000000002</c:v>
                </c:pt>
                <c:pt idx="2603">
                  <c:v>2.6438999999999999</c:v>
                </c:pt>
                <c:pt idx="2604">
                  <c:v>2.6457999999999999</c:v>
                </c:pt>
                <c:pt idx="2605">
                  <c:v>2.6705999999999999</c:v>
                </c:pt>
                <c:pt idx="2606">
                  <c:v>2.6389</c:v>
                </c:pt>
                <c:pt idx="2607">
                  <c:v>2.6389</c:v>
                </c:pt>
                <c:pt idx="2608">
                  <c:v>2.6389</c:v>
                </c:pt>
                <c:pt idx="2609">
                  <c:v>2.5592999999999999</c:v>
                </c:pt>
                <c:pt idx="2610">
                  <c:v>2.5592999999999999</c:v>
                </c:pt>
                <c:pt idx="2611">
                  <c:v>2.6150000000000002</c:v>
                </c:pt>
                <c:pt idx="2612">
                  <c:v>2.5625</c:v>
                </c:pt>
                <c:pt idx="2613">
                  <c:v>2.5160999999999998</c:v>
                </c:pt>
                <c:pt idx="2614">
                  <c:v>2.5160999999999998</c:v>
                </c:pt>
                <c:pt idx="2615">
                  <c:v>2.5160999999999998</c:v>
                </c:pt>
                <c:pt idx="2616">
                  <c:v>2.4878</c:v>
                </c:pt>
                <c:pt idx="2617">
                  <c:v>2.4878</c:v>
                </c:pt>
                <c:pt idx="2618">
                  <c:v>2.4676</c:v>
                </c:pt>
                <c:pt idx="2619">
                  <c:v>2.3786</c:v>
                </c:pt>
                <c:pt idx="2620">
                  <c:v>2.4937</c:v>
                </c:pt>
                <c:pt idx="2621">
                  <c:v>2.4937</c:v>
                </c:pt>
                <c:pt idx="2622">
                  <c:v>2.4937</c:v>
                </c:pt>
                <c:pt idx="2623">
                  <c:v>2.5406</c:v>
                </c:pt>
                <c:pt idx="2624">
                  <c:v>2.5855000000000001</c:v>
                </c:pt>
                <c:pt idx="2625">
                  <c:v>2.5529000000000002</c:v>
                </c:pt>
                <c:pt idx="2626">
                  <c:v>2.5754999999999999</c:v>
                </c:pt>
                <c:pt idx="2627">
                  <c:v>2.5407999999999999</c:v>
                </c:pt>
                <c:pt idx="2628">
                  <c:v>2.5407999999999999</c:v>
                </c:pt>
                <c:pt idx="2629">
                  <c:v>2.5407999999999999</c:v>
                </c:pt>
                <c:pt idx="2630">
                  <c:v>2.5347</c:v>
                </c:pt>
                <c:pt idx="2631">
                  <c:v>2.5347</c:v>
                </c:pt>
                <c:pt idx="2632">
                  <c:v>2.5409000000000002</c:v>
                </c:pt>
                <c:pt idx="2633">
                  <c:v>2.5636999999999999</c:v>
                </c:pt>
                <c:pt idx="2634">
                  <c:v>2.6139000000000001</c:v>
                </c:pt>
                <c:pt idx="2635">
                  <c:v>2.6139000000000001</c:v>
                </c:pt>
                <c:pt idx="2636">
                  <c:v>2.6139000000000001</c:v>
                </c:pt>
                <c:pt idx="2637">
                  <c:v>2.6139000000000001</c:v>
                </c:pt>
                <c:pt idx="2638">
                  <c:v>2.5869</c:v>
                </c:pt>
                <c:pt idx="2639">
                  <c:v>2.5829</c:v>
                </c:pt>
                <c:pt idx="2640">
                  <c:v>2.5642</c:v>
                </c:pt>
                <c:pt idx="2641">
                  <c:v>2.6063000000000001</c:v>
                </c:pt>
                <c:pt idx="2642">
                  <c:v>2.6063000000000001</c:v>
                </c:pt>
                <c:pt idx="2643">
                  <c:v>2.6063000000000001</c:v>
                </c:pt>
                <c:pt idx="2644">
                  <c:v>2.5897000000000001</c:v>
                </c:pt>
                <c:pt idx="2645">
                  <c:v>2.5726</c:v>
                </c:pt>
                <c:pt idx="2646">
                  <c:v>2.5080999999999998</c:v>
                </c:pt>
                <c:pt idx="2647">
                  <c:v>2.4576000000000002</c:v>
                </c:pt>
                <c:pt idx="2648">
                  <c:v>2.5019</c:v>
                </c:pt>
                <c:pt idx="2649">
                  <c:v>2.5019</c:v>
                </c:pt>
                <c:pt idx="2650">
                  <c:v>2.5019</c:v>
                </c:pt>
                <c:pt idx="2651">
                  <c:v>2.5364</c:v>
                </c:pt>
                <c:pt idx="2652">
                  <c:v>2.5221999999999998</c:v>
                </c:pt>
                <c:pt idx="2653">
                  <c:v>2.5243000000000002</c:v>
                </c:pt>
                <c:pt idx="2654">
                  <c:v>2.4794999999999998</c:v>
                </c:pt>
                <c:pt idx="2655">
                  <c:v>2.4649999999999999</c:v>
                </c:pt>
                <c:pt idx="2656">
                  <c:v>2.4649999999999999</c:v>
                </c:pt>
                <c:pt idx="2657">
                  <c:v>2.4649999999999999</c:v>
                </c:pt>
                <c:pt idx="2658">
                  <c:v>2.4853999999999998</c:v>
                </c:pt>
                <c:pt idx="2659">
                  <c:v>2.5059</c:v>
                </c:pt>
                <c:pt idx="2660">
                  <c:v>2.5305</c:v>
                </c:pt>
                <c:pt idx="2661">
                  <c:v>2.4935</c:v>
                </c:pt>
                <c:pt idx="2662">
                  <c:v>2.5141</c:v>
                </c:pt>
                <c:pt idx="2663">
                  <c:v>2.5141</c:v>
                </c:pt>
                <c:pt idx="2664">
                  <c:v>2.5141</c:v>
                </c:pt>
                <c:pt idx="2665">
                  <c:v>2.5141</c:v>
                </c:pt>
                <c:pt idx="2666">
                  <c:v>2.4872000000000001</c:v>
                </c:pt>
                <c:pt idx="2667">
                  <c:v>2.4975000000000001</c:v>
                </c:pt>
                <c:pt idx="2668">
                  <c:v>2.5286</c:v>
                </c:pt>
                <c:pt idx="2669">
                  <c:v>2.4933000000000001</c:v>
                </c:pt>
                <c:pt idx="2670">
                  <c:v>2.4933000000000001</c:v>
                </c:pt>
                <c:pt idx="2671">
                  <c:v>2.4933000000000001</c:v>
                </c:pt>
                <c:pt idx="2672">
                  <c:v>2.5057999999999998</c:v>
                </c:pt>
                <c:pt idx="2673">
                  <c:v>2.4819</c:v>
                </c:pt>
                <c:pt idx="2674">
                  <c:v>2.4980000000000002</c:v>
                </c:pt>
                <c:pt idx="2675">
                  <c:v>2.5141</c:v>
                </c:pt>
                <c:pt idx="2676">
                  <c:v>2.5526</c:v>
                </c:pt>
                <c:pt idx="2677">
                  <c:v>2.5526</c:v>
                </c:pt>
                <c:pt idx="2678">
                  <c:v>2.5526</c:v>
                </c:pt>
                <c:pt idx="2679">
                  <c:v>2.5404999999999998</c:v>
                </c:pt>
                <c:pt idx="2680">
                  <c:v>2.5446</c:v>
                </c:pt>
                <c:pt idx="2681">
                  <c:v>2.5160999999999998</c:v>
                </c:pt>
                <c:pt idx="2682">
                  <c:v>2.4733999999999998</c:v>
                </c:pt>
                <c:pt idx="2683">
                  <c:v>2.4609999999999999</c:v>
                </c:pt>
                <c:pt idx="2684">
                  <c:v>2.4609999999999999</c:v>
                </c:pt>
                <c:pt idx="2685">
                  <c:v>2.4609999999999999</c:v>
                </c:pt>
                <c:pt idx="2686">
                  <c:v>2.4752000000000001</c:v>
                </c:pt>
                <c:pt idx="2687">
                  <c:v>2.4506000000000001</c:v>
                </c:pt>
                <c:pt idx="2688">
                  <c:v>2.4647999999999999</c:v>
                </c:pt>
                <c:pt idx="2689">
                  <c:v>2.4607000000000001</c:v>
                </c:pt>
                <c:pt idx="2690">
                  <c:v>2.4378000000000002</c:v>
                </c:pt>
                <c:pt idx="2691">
                  <c:v>2.4378000000000002</c:v>
                </c:pt>
                <c:pt idx="2692">
                  <c:v>2.4378000000000002</c:v>
                </c:pt>
                <c:pt idx="2693">
                  <c:v>2.4521000000000002</c:v>
                </c:pt>
                <c:pt idx="2694">
                  <c:v>2.4685999999999999</c:v>
                </c:pt>
                <c:pt idx="2695">
                  <c:v>2.3961000000000001</c:v>
                </c:pt>
                <c:pt idx="2696">
                  <c:v>2.4083999999999999</c:v>
                </c:pt>
                <c:pt idx="2697">
                  <c:v>2.3166000000000002</c:v>
                </c:pt>
                <c:pt idx="2698">
                  <c:v>2.3166000000000002</c:v>
                </c:pt>
                <c:pt idx="2699">
                  <c:v>2.3166000000000002</c:v>
                </c:pt>
                <c:pt idx="2700">
                  <c:v>2.2416</c:v>
                </c:pt>
                <c:pt idx="2701">
                  <c:v>2.2662</c:v>
                </c:pt>
                <c:pt idx="2702">
                  <c:v>2.2000000000000002</c:v>
                </c:pt>
                <c:pt idx="2703">
                  <c:v>2.2359</c:v>
                </c:pt>
                <c:pt idx="2704">
                  <c:v>2.2599999999999998</c:v>
                </c:pt>
                <c:pt idx="2705">
                  <c:v>2.2599999999999998</c:v>
                </c:pt>
                <c:pt idx="2706">
                  <c:v>2.2599999999999998</c:v>
                </c:pt>
                <c:pt idx="2707">
                  <c:v>2.3326000000000002</c:v>
                </c:pt>
                <c:pt idx="2708">
                  <c:v>2.3024</c:v>
                </c:pt>
                <c:pt idx="2709">
                  <c:v>2.3348</c:v>
                </c:pt>
                <c:pt idx="2710">
                  <c:v>2.3369</c:v>
                </c:pt>
                <c:pt idx="2711">
                  <c:v>2.3393000000000002</c:v>
                </c:pt>
                <c:pt idx="2712">
                  <c:v>2.3393000000000002</c:v>
                </c:pt>
                <c:pt idx="2713">
                  <c:v>2.3393000000000002</c:v>
                </c:pt>
                <c:pt idx="2714">
                  <c:v>2.3618000000000001</c:v>
                </c:pt>
                <c:pt idx="2715">
                  <c:v>2.3496999999999999</c:v>
                </c:pt>
                <c:pt idx="2716">
                  <c:v>2.3212000000000002</c:v>
                </c:pt>
                <c:pt idx="2717">
                  <c:v>2.3540000000000001</c:v>
                </c:pt>
                <c:pt idx="2718">
                  <c:v>2.3914</c:v>
                </c:pt>
                <c:pt idx="2719">
                  <c:v>2.3914</c:v>
                </c:pt>
                <c:pt idx="2720">
                  <c:v>2.3914</c:v>
                </c:pt>
                <c:pt idx="2721">
                  <c:v>2.3915999999999999</c:v>
                </c:pt>
                <c:pt idx="2722">
                  <c:v>2.4123999999999999</c:v>
                </c:pt>
                <c:pt idx="2723">
                  <c:v>2.4001999999999999</c:v>
                </c:pt>
                <c:pt idx="2724">
                  <c:v>2.3801999999999999</c:v>
                </c:pt>
                <c:pt idx="2725">
                  <c:v>2.3801999999999999</c:v>
                </c:pt>
                <c:pt idx="2726">
                  <c:v>2.3801999999999999</c:v>
                </c:pt>
                <c:pt idx="2727">
                  <c:v>2.3801999999999999</c:v>
                </c:pt>
                <c:pt idx="2728">
                  <c:v>2.3866000000000001</c:v>
                </c:pt>
                <c:pt idx="2729">
                  <c:v>2.3639000000000001</c:v>
                </c:pt>
                <c:pt idx="2730">
                  <c:v>2.3178000000000001</c:v>
                </c:pt>
                <c:pt idx="2731">
                  <c:v>2.3319000000000001</c:v>
                </c:pt>
                <c:pt idx="2732">
                  <c:v>2.2820999999999998</c:v>
                </c:pt>
                <c:pt idx="2733">
                  <c:v>2.2820999999999998</c:v>
                </c:pt>
                <c:pt idx="2734">
                  <c:v>2.2820999999999998</c:v>
                </c:pt>
                <c:pt idx="2735">
                  <c:v>2.2922000000000002</c:v>
                </c:pt>
                <c:pt idx="2736">
                  <c:v>2.2660999999999998</c:v>
                </c:pt>
                <c:pt idx="2737">
                  <c:v>2.3044000000000002</c:v>
                </c:pt>
                <c:pt idx="2738">
                  <c:v>2.3448000000000002</c:v>
                </c:pt>
                <c:pt idx="2739">
                  <c:v>2.3330000000000002</c:v>
                </c:pt>
                <c:pt idx="2740">
                  <c:v>2.3330000000000002</c:v>
                </c:pt>
                <c:pt idx="2741">
                  <c:v>2.3330000000000002</c:v>
                </c:pt>
                <c:pt idx="2742">
                  <c:v>2.2904</c:v>
                </c:pt>
                <c:pt idx="2743">
                  <c:v>2.2843999999999998</c:v>
                </c:pt>
                <c:pt idx="2744">
                  <c:v>2.2965999999999998</c:v>
                </c:pt>
                <c:pt idx="2745">
                  <c:v>2.258</c:v>
                </c:pt>
                <c:pt idx="2746">
                  <c:v>2.2660999999999998</c:v>
                </c:pt>
                <c:pt idx="2747">
                  <c:v>2.2660999999999998</c:v>
                </c:pt>
                <c:pt idx="2748">
                  <c:v>2.2660999999999998</c:v>
                </c:pt>
                <c:pt idx="2749">
                  <c:v>2.1884000000000001</c:v>
                </c:pt>
                <c:pt idx="2750">
                  <c:v>2.1964999999999999</c:v>
                </c:pt>
                <c:pt idx="2751">
                  <c:v>2.1596000000000002</c:v>
                </c:pt>
                <c:pt idx="2752">
                  <c:v>2.1922000000000001</c:v>
                </c:pt>
                <c:pt idx="2753">
                  <c:v>2.1981000000000002</c:v>
                </c:pt>
                <c:pt idx="2754">
                  <c:v>2.1981000000000002</c:v>
                </c:pt>
                <c:pt idx="2755">
                  <c:v>2.1981000000000002</c:v>
                </c:pt>
                <c:pt idx="2756">
                  <c:v>2.2208000000000001</c:v>
                </c:pt>
                <c:pt idx="2757">
                  <c:v>2.2538</c:v>
                </c:pt>
                <c:pt idx="2758">
                  <c:v>2.2227000000000001</c:v>
                </c:pt>
                <c:pt idx="2759">
                  <c:v>2.1459999999999999</c:v>
                </c:pt>
                <c:pt idx="2760">
                  <c:v>2.1640999999999999</c:v>
                </c:pt>
                <c:pt idx="2761">
                  <c:v>2.1640999999999999</c:v>
                </c:pt>
                <c:pt idx="2762">
                  <c:v>2.1640999999999999</c:v>
                </c:pt>
                <c:pt idx="2763">
                  <c:v>2.1640999999999999</c:v>
                </c:pt>
                <c:pt idx="2764">
                  <c:v>2.1244000000000001</c:v>
                </c:pt>
                <c:pt idx="2765">
                  <c:v>2.109</c:v>
                </c:pt>
                <c:pt idx="2766">
                  <c:v>2.0609000000000002</c:v>
                </c:pt>
                <c:pt idx="2767">
                  <c:v>1.9220999999999999</c:v>
                </c:pt>
                <c:pt idx="2768">
                  <c:v>1.9220999999999999</c:v>
                </c:pt>
                <c:pt idx="2769">
                  <c:v>1.9220999999999999</c:v>
                </c:pt>
                <c:pt idx="2770">
                  <c:v>1.8317000000000001</c:v>
                </c:pt>
                <c:pt idx="2771">
                  <c:v>1.8834</c:v>
                </c:pt>
                <c:pt idx="2772">
                  <c:v>1.8569</c:v>
                </c:pt>
                <c:pt idx="2773">
                  <c:v>1.8787</c:v>
                </c:pt>
                <c:pt idx="2774">
                  <c:v>1.8494000000000002</c:v>
                </c:pt>
                <c:pt idx="2775">
                  <c:v>1.8494000000000002</c:v>
                </c:pt>
                <c:pt idx="2776">
                  <c:v>1.8494000000000002</c:v>
                </c:pt>
                <c:pt idx="2777">
                  <c:v>1.9036</c:v>
                </c:pt>
                <c:pt idx="2778">
                  <c:v>1.9297</c:v>
                </c:pt>
                <c:pt idx="2779">
                  <c:v>1.8786</c:v>
                </c:pt>
                <c:pt idx="2780">
                  <c:v>1.8357000000000001</c:v>
                </c:pt>
                <c:pt idx="2781">
                  <c:v>1.8405</c:v>
                </c:pt>
                <c:pt idx="2782">
                  <c:v>1.8405</c:v>
                </c:pt>
                <c:pt idx="2783">
                  <c:v>1.8405</c:v>
                </c:pt>
                <c:pt idx="2784">
                  <c:v>1.8687</c:v>
                </c:pt>
                <c:pt idx="2785">
                  <c:v>1.8643000000000001</c:v>
                </c:pt>
                <c:pt idx="2786">
                  <c:v>1.7351000000000001</c:v>
                </c:pt>
                <c:pt idx="2787">
                  <c:v>1.7774999999999999</c:v>
                </c:pt>
                <c:pt idx="2788">
                  <c:v>1.7678</c:v>
                </c:pt>
                <c:pt idx="2789">
                  <c:v>1.7678</c:v>
                </c:pt>
                <c:pt idx="2790">
                  <c:v>1.7678</c:v>
                </c:pt>
                <c:pt idx="2791">
                  <c:v>1.7324000000000002</c:v>
                </c:pt>
                <c:pt idx="2792">
                  <c:v>1.7318</c:v>
                </c:pt>
                <c:pt idx="2793">
                  <c:v>1.7688999999999999</c:v>
                </c:pt>
                <c:pt idx="2794">
                  <c:v>1.7448999999999999</c:v>
                </c:pt>
                <c:pt idx="2795">
                  <c:v>1.7549000000000001</c:v>
                </c:pt>
                <c:pt idx="2796">
                  <c:v>1.7549000000000001</c:v>
                </c:pt>
                <c:pt idx="2797">
                  <c:v>1.7549000000000001</c:v>
                </c:pt>
                <c:pt idx="2798">
                  <c:v>1.7871999999999999</c:v>
                </c:pt>
                <c:pt idx="2799">
                  <c:v>1.7612999999999999</c:v>
                </c:pt>
                <c:pt idx="2800">
                  <c:v>1.7596000000000001</c:v>
                </c:pt>
                <c:pt idx="2801">
                  <c:v>1.7596000000000001</c:v>
                </c:pt>
                <c:pt idx="2802">
                  <c:v>1.8593</c:v>
                </c:pt>
                <c:pt idx="2803">
                  <c:v>1.8593</c:v>
                </c:pt>
                <c:pt idx="2804">
                  <c:v>1.8593</c:v>
                </c:pt>
                <c:pt idx="2805">
                  <c:v>1.8900000000000001</c:v>
                </c:pt>
                <c:pt idx="2806">
                  <c:v>1.9066000000000001</c:v>
                </c:pt>
                <c:pt idx="2807">
                  <c:v>1.8277000000000001</c:v>
                </c:pt>
                <c:pt idx="2808">
                  <c:v>1.8625</c:v>
                </c:pt>
                <c:pt idx="2809">
                  <c:v>1.8471</c:v>
                </c:pt>
                <c:pt idx="2810">
                  <c:v>1.8471</c:v>
                </c:pt>
                <c:pt idx="2811">
                  <c:v>1.8471</c:v>
                </c:pt>
                <c:pt idx="2812">
                  <c:v>1.829</c:v>
                </c:pt>
                <c:pt idx="2813">
                  <c:v>1.8498000000000001</c:v>
                </c:pt>
                <c:pt idx="2814">
                  <c:v>1.8111000000000002</c:v>
                </c:pt>
                <c:pt idx="2815">
                  <c:v>1.7559</c:v>
                </c:pt>
                <c:pt idx="2816">
                  <c:v>1.8183</c:v>
                </c:pt>
                <c:pt idx="2817">
                  <c:v>1.8183</c:v>
                </c:pt>
                <c:pt idx="2818">
                  <c:v>1.8183</c:v>
                </c:pt>
                <c:pt idx="2819">
                  <c:v>1.8123</c:v>
                </c:pt>
                <c:pt idx="2820">
                  <c:v>1.8374000000000001</c:v>
                </c:pt>
                <c:pt idx="2821">
                  <c:v>1.8178999999999998</c:v>
                </c:pt>
                <c:pt idx="2822">
                  <c:v>1.8639000000000001</c:v>
                </c:pt>
                <c:pt idx="2823">
                  <c:v>1.8519000000000001</c:v>
                </c:pt>
                <c:pt idx="2824">
                  <c:v>1.8519000000000001</c:v>
                </c:pt>
                <c:pt idx="2825">
                  <c:v>1.8519000000000001</c:v>
                </c:pt>
                <c:pt idx="2826">
                  <c:v>1.8578999999999999</c:v>
                </c:pt>
                <c:pt idx="2827">
                  <c:v>1.8458999999999999</c:v>
                </c:pt>
                <c:pt idx="2828">
                  <c:v>1.8721000000000001</c:v>
                </c:pt>
                <c:pt idx="2829">
                  <c:v>1.734</c:v>
                </c:pt>
                <c:pt idx="2830">
                  <c:v>1.7118</c:v>
                </c:pt>
                <c:pt idx="2831">
                  <c:v>1.7118</c:v>
                </c:pt>
                <c:pt idx="2832">
                  <c:v>1.7118</c:v>
                </c:pt>
                <c:pt idx="2833">
                  <c:v>1.5733000000000001</c:v>
                </c:pt>
                <c:pt idx="2834">
                  <c:v>1.583</c:v>
                </c:pt>
                <c:pt idx="2835">
                  <c:v>1.6069</c:v>
                </c:pt>
                <c:pt idx="2836">
                  <c:v>1.6188</c:v>
                </c:pt>
                <c:pt idx="2837">
                  <c:v>1.6465999999999998</c:v>
                </c:pt>
                <c:pt idx="2838">
                  <c:v>1.6465999999999998</c:v>
                </c:pt>
                <c:pt idx="2839">
                  <c:v>1.6465999999999998</c:v>
                </c:pt>
                <c:pt idx="2840">
                  <c:v>1.5836999999999999</c:v>
                </c:pt>
                <c:pt idx="2841">
                  <c:v>1.6665999999999999</c:v>
                </c:pt>
                <c:pt idx="2842">
                  <c:v>1.5770999999999999</c:v>
                </c:pt>
                <c:pt idx="2843">
                  <c:v>1.4957</c:v>
                </c:pt>
                <c:pt idx="2844">
                  <c:v>1.4762999999999999</c:v>
                </c:pt>
                <c:pt idx="2845">
                  <c:v>1.4762999999999999</c:v>
                </c:pt>
                <c:pt idx="2846">
                  <c:v>1.4762999999999999</c:v>
                </c:pt>
                <c:pt idx="2847">
                  <c:v>1.5453000000000001</c:v>
                </c:pt>
                <c:pt idx="2848">
                  <c:v>1.5123</c:v>
                </c:pt>
                <c:pt idx="2849">
                  <c:v>1.5733000000000001</c:v>
                </c:pt>
                <c:pt idx="2850">
                  <c:v>1.6120999999999999</c:v>
                </c:pt>
                <c:pt idx="2851">
                  <c:v>1.5331999999999999</c:v>
                </c:pt>
                <c:pt idx="2852">
                  <c:v>1.5331999999999999</c:v>
                </c:pt>
                <c:pt idx="2853">
                  <c:v>1.5331999999999999</c:v>
                </c:pt>
                <c:pt idx="2854">
                  <c:v>1.5390999999999999</c:v>
                </c:pt>
                <c:pt idx="2855">
                  <c:v>1.5223</c:v>
                </c:pt>
                <c:pt idx="2856">
                  <c:v>1.5</c:v>
                </c:pt>
                <c:pt idx="2857">
                  <c:v>1.52</c:v>
                </c:pt>
                <c:pt idx="2858">
                  <c:v>1.504</c:v>
                </c:pt>
                <c:pt idx="2859">
                  <c:v>1.504</c:v>
                </c:pt>
                <c:pt idx="2860">
                  <c:v>1.504</c:v>
                </c:pt>
                <c:pt idx="2861">
                  <c:v>1.504</c:v>
                </c:pt>
                <c:pt idx="2862">
                  <c:v>1.452</c:v>
                </c:pt>
                <c:pt idx="2863">
                  <c:v>1.4319</c:v>
                </c:pt>
                <c:pt idx="2864">
                  <c:v>1.526</c:v>
                </c:pt>
                <c:pt idx="2865">
                  <c:v>1.5402</c:v>
                </c:pt>
                <c:pt idx="2866">
                  <c:v>1.5402</c:v>
                </c:pt>
                <c:pt idx="2867">
                  <c:v>1.5402</c:v>
                </c:pt>
                <c:pt idx="2868">
                  <c:v>1.5928</c:v>
                </c:pt>
                <c:pt idx="2869">
                  <c:v>1.6760000000000002</c:v>
                </c:pt>
                <c:pt idx="2870">
                  <c:v>1.6741999999999999</c:v>
                </c:pt>
                <c:pt idx="2871">
                  <c:v>1.7191999999999998</c:v>
                </c:pt>
                <c:pt idx="2872">
                  <c:v>1.7999000000000001</c:v>
                </c:pt>
                <c:pt idx="2873">
                  <c:v>1.7999000000000001</c:v>
                </c:pt>
                <c:pt idx="2874">
                  <c:v>1.7999000000000001</c:v>
                </c:pt>
                <c:pt idx="2875">
                  <c:v>1.7593000000000001</c:v>
                </c:pt>
                <c:pt idx="2876">
                  <c:v>1.7248000000000001</c:v>
                </c:pt>
                <c:pt idx="2877">
                  <c:v>1.7621</c:v>
                </c:pt>
                <c:pt idx="2878">
                  <c:v>1.7378</c:v>
                </c:pt>
                <c:pt idx="2879">
                  <c:v>1.6830000000000001</c:v>
                </c:pt>
                <c:pt idx="2880">
                  <c:v>1.6830000000000001</c:v>
                </c:pt>
                <c:pt idx="2881">
                  <c:v>1.6830000000000001</c:v>
                </c:pt>
                <c:pt idx="2882">
                  <c:v>1.6812</c:v>
                </c:pt>
                <c:pt idx="2883">
                  <c:v>1.6255999999999999</c:v>
                </c:pt>
                <c:pt idx="2884">
                  <c:v>1.6795</c:v>
                </c:pt>
                <c:pt idx="2885">
                  <c:v>1.6555</c:v>
                </c:pt>
                <c:pt idx="2886">
                  <c:v>1.6315</c:v>
                </c:pt>
                <c:pt idx="2887">
                  <c:v>1.6315</c:v>
                </c:pt>
                <c:pt idx="2888">
                  <c:v>1.6315</c:v>
                </c:pt>
                <c:pt idx="2889">
                  <c:v>1.6217000000000001</c:v>
                </c:pt>
                <c:pt idx="2890">
                  <c:v>1.5459000000000001</c:v>
                </c:pt>
                <c:pt idx="2891">
                  <c:v>1.478</c:v>
                </c:pt>
                <c:pt idx="2892">
                  <c:v>1.3900999999999999</c:v>
                </c:pt>
                <c:pt idx="2893">
                  <c:v>1.4036</c:v>
                </c:pt>
                <c:pt idx="2894">
                  <c:v>1.4036</c:v>
                </c:pt>
                <c:pt idx="2895">
                  <c:v>1.4036</c:v>
                </c:pt>
                <c:pt idx="2896">
                  <c:v>1.4617</c:v>
                </c:pt>
                <c:pt idx="2897">
                  <c:v>1.4194</c:v>
                </c:pt>
                <c:pt idx="2898">
                  <c:v>1.4657</c:v>
                </c:pt>
                <c:pt idx="2899">
                  <c:v>1.5424</c:v>
                </c:pt>
                <c:pt idx="2900">
                  <c:v>1.5914000000000001</c:v>
                </c:pt>
                <c:pt idx="2901">
                  <c:v>1.5914000000000001</c:v>
                </c:pt>
                <c:pt idx="2902">
                  <c:v>1.5914000000000001</c:v>
                </c:pt>
                <c:pt idx="2903">
                  <c:v>1.5914000000000001</c:v>
                </c:pt>
                <c:pt idx="2904">
                  <c:v>1.6179999999999999</c:v>
                </c:pt>
                <c:pt idx="2905">
                  <c:v>1.5834999999999999</c:v>
                </c:pt>
                <c:pt idx="2906">
                  <c:v>1.5998999999999999</c:v>
                </c:pt>
                <c:pt idx="2907">
                  <c:v>1.5735999999999999</c:v>
                </c:pt>
                <c:pt idx="2908">
                  <c:v>1.5735999999999999</c:v>
                </c:pt>
                <c:pt idx="2909">
                  <c:v>1.5735999999999999</c:v>
                </c:pt>
                <c:pt idx="2910">
                  <c:v>1.621</c:v>
                </c:pt>
                <c:pt idx="2911">
                  <c:v>1.5944</c:v>
                </c:pt>
                <c:pt idx="2912">
                  <c:v>1.5817000000000001</c:v>
                </c:pt>
                <c:pt idx="2913">
                  <c:v>1.5777000000000001</c:v>
                </c:pt>
                <c:pt idx="2914">
                  <c:v>1.6175999999999999</c:v>
                </c:pt>
                <c:pt idx="2915">
                  <c:v>1.6175999999999999</c:v>
                </c:pt>
                <c:pt idx="2916">
                  <c:v>1.6175999999999999</c:v>
                </c:pt>
                <c:pt idx="2917">
                  <c:v>1.6435</c:v>
                </c:pt>
                <c:pt idx="2918">
                  <c:v>1.6415</c:v>
                </c:pt>
                <c:pt idx="2919">
                  <c:v>1.5975999999999999</c:v>
                </c:pt>
                <c:pt idx="2920">
                  <c:v>1.5239</c:v>
                </c:pt>
                <c:pt idx="2921">
                  <c:v>1.552</c:v>
                </c:pt>
                <c:pt idx="2922">
                  <c:v>1.552</c:v>
                </c:pt>
                <c:pt idx="2923">
                  <c:v>1.552</c:v>
                </c:pt>
                <c:pt idx="2924">
                  <c:v>1.5822000000000001</c:v>
                </c:pt>
                <c:pt idx="2925">
                  <c:v>1.6245000000000001</c:v>
                </c:pt>
                <c:pt idx="2926">
                  <c:v>1.6086</c:v>
                </c:pt>
                <c:pt idx="2927">
                  <c:v>1.6672</c:v>
                </c:pt>
                <c:pt idx="2928">
                  <c:v>1.6741999999999999</c:v>
                </c:pt>
                <c:pt idx="2929">
                  <c:v>1.6741999999999999</c:v>
                </c:pt>
                <c:pt idx="2930">
                  <c:v>1.6741999999999999</c:v>
                </c:pt>
                <c:pt idx="2931">
                  <c:v>1.6741999999999999</c:v>
                </c:pt>
                <c:pt idx="2932">
                  <c:v>1.6623000000000001</c:v>
                </c:pt>
                <c:pt idx="2933">
                  <c:v>1.6360000000000001</c:v>
                </c:pt>
                <c:pt idx="2934">
                  <c:v>1.5914000000000001</c:v>
                </c:pt>
                <c:pt idx="2935">
                  <c:v>1.6101000000000001</c:v>
                </c:pt>
                <c:pt idx="2936">
                  <c:v>1.6101000000000001</c:v>
                </c:pt>
                <c:pt idx="2937">
                  <c:v>1.6101000000000001</c:v>
                </c:pt>
                <c:pt idx="2938">
                  <c:v>1.5979999999999999</c:v>
                </c:pt>
                <c:pt idx="2939">
                  <c:v>1.5960999999999999</c:v>
                </c:pt>
                <c:pt idx="2940">
                  <c:v>1.5756999999999999</c:v>
                </c:pt>
                <c:pt idx="2941">
                  <c:v>1.6046</c:v>
                </c:pt>
                <c:pt idx="2942">
                  <c:v>1.6276999999999999</c:v>
                </c:pt>
                <c:pt idx="2943">
                  <c:v>1.6276999999999999</c:v>
                </c:pt>
                <c:pt idx="2944">
                  <c:v>1.6276999999999999</c:v>
                </c:pt>
                <c:pt idx="2945">
                  <c:v>1.6133999999999999</c:v>
                </c:pt>
                <c:pt idx="2946">
                  <c:v>1.5819000000000001</c:v>
                </c:pt>
                <c:pt idx="2947">
                  <c:v>1.6259000000000001</c:v>
                </c:pt>
                <c:pt idx="2948">
                  <c:v>1.6259000000000001</c:v>
                </c:pt>
                <c:pt idx="2949">
                  <c:v>1.6118999999999999</c:v>
                </c:pt>
                <c:pt idx="2950">
                  <c:v>1.6118999999999999</c:v>
                </c:pt>
                <c:pt idx="2951">
                  <c:v>1.6118999999999999</c:v>
                </c:pt>
                <c:pt idx="2952">
                  <c:v>1.6</c:v>
                </c:pt>
                <c:pt idx="2953">
                  <c:v>1.538</c:v>
                </c:pt>
                <c:pt idx="2954">
                  <c:v>1.5721000000000001</c:v>
                </c:pt>
                <c:pt idx="2955">
                  <c:v>1.5923</c:v>
                </c:pt>
                <c:pt idx="2956">
                  <c:v>1.6149</c:v>
                </c:pt>
                <c:pt idx="2957">
                  <c:v>1.6149</c:v>
                </c:pt>
                <c:pt idx="2958">
                  <c:v>1.6149</c:v>
                </c:pt>
                <c:pt idx="2959">
                  <c:v>1.613</c:v>
                </c:pt>
                <c:pt idx="2960">
                  <c:v>1.6516999999999999</c:v>
                </c:pt>
                <c:pt idx="2961">
                  <c:v>1.6133</c:v>
                </c:pt>
                <c:pt idx="2962">
                  <c:v>1.6581999999999999</c:v>
                </c:pt>
                <c:pt idx="2963">
                  <c:v>1.6036999999999999</c:v>
                </c:pt>
                <c:pt idx="2964">
                  <c:v>1.6036999999999999</c:v>
                </c:pt>
                <c:pt idx="2965">
                  <c:v>1.6036999999999999</c:v>
                </c:pt>
                <c:pt idx="2966">
                  <c:v>1.6263000000000001</c:v>
                </c:pt>
                <c:pt idx="2967">
                  <c:v>1.6223999999999998</c:v>
                </c:pt>
                <c:pt idx="2968">
                  <c:v>1.6287</c:v>
                </c:pt>
                <c:pt idx="2969">
                  <c:v>1.6268</c:v>
                </c:pt>
                <c:pt idx="2970">
                  <c:v>1.6294</c:v>
                </c:pt>
                <c:pt idx="2971">
                  <c:v>1.6294</c:v>
                </c:pt>
                <c:pt idx="2972">
                  <c:v>1.6294</c:v>
                </c:pt>
                <c:pt idx="2973">
                  <c:v>1.6522999999999999</c:v>
                </c:pt>
                <c:pt idx="2974">
                  <c:v>1.621</c:v>
                </c:pt>
                <c:pt idx="2975">
                  <c:v>1.621</c:v>
                </c:pt>
                <c:pt idx="2976">
                  <c:v>1.631</c:v>
                </c:pt>
                <c:pt idx="2977">
                  <c:v>1.5811999999999999</c:v>
                </c:pt>
                <c:pt idx="2978">
                  <c:v>1.5811999999999999</c:v>
                </c:pt>
                <c:pt idx="2979">
                  <c:v>1.5811999999999999</c:v>
                </c:pt>
                <c:pt idx="2980">
                  <c:v>1.5653000000000001</c:v>
                </c:pt>
                <c:pt idx="2981">
                  <c:v>1.5691000000000002</c:v>
                </c:pt>
                <c:pt idx="2982">
                  <c:v>1.5691000000000002</c:v>
                </c:pt>
                <c:pt idx="2983">
                  <c:v>1.569</c:v>
                </c:pt>
                <c:pt idx="2984">
                  <c:v>1.5246</c:v>
                </c:pt>
                <c:pt idx="2985">
                  <c:v>1.5246</c:v>
                </c:pt>
                <c:pt idx="2986">
                  <c:v>1.5246</c:v>
                </c:pt>
                <c:pt idx="2987">
                  <c:v>1.5445</c:v>
                </c:pt>
                <c:pt idx="2988">
                  <c:v>1.5404</c:v>
                </c:pt>
                <c:pt idx="2989">
                  <c:v>1.5806</c:v>
                </c:pt>
                <c:pt idx="2990">
                  <c:v>1.5785</c:v>
                </c:pt>
                <c:pt idx="2991">
                  <c:v>1.5702</c:v>
                </c:pt>
                <c:pt idx="2992">
                  <c:v>1.5702</c:v>
                </c:pt>
                <c:pt idx="2993">
                  <c:v>1.5702</c:v>
                </c:pt>
                <c:pt idx="2994">
                  <c:v>1.5843</c:v>
                </c:pt>
                <c:pt idx="2995">
                  <c:v>1.5699999999999998</c:v>
                </c:pt>
                <c:pt idx="2996">
                  <c:v>1.5535999999999999</c:v>
                </c:pt>
                <c:pt idx="2997">
                  <c:v>1.5657000000000001</c:v>
                </c:pt>
                <c:pt idx="2998">
                  <c:v>1.5592000000000001</c:v>
                </c:pt>
                <c:pt idx="2999">
                  <c:v>1.5592000000000001</c:v>
                </c:pt>
                <c:pt idx="3000">
                  <c:v>1.5592000000000001</c:v>
                </c:pt>
                <c:pt idx="3001">
                  <c:v>1.5592000000000001</c:v>
                </c:pt>
                <c:pt idx="3002">
                  <c:v>1.5304</c:v>
                </c:pt>
                <c:pt idx="3003">
                  <c:v>1.5283</c:v>
                </c:pt>
                <c:pt idx="3004">
                  <c:v>1.5137</c:v>
                </c:pt>
                <c:pt idx="3005">
                  <c:v>1.4946999999999999</c:v>
                </c:pt>
                <c:pt idx="3006">
                  <c:v>1.4946999999999999</c:v>
                </c:pt>
                <c:pt idx="3007">
                  <c:v>1.4946999999999999</c:v>
                </c:pt>
                <c:pt idx="3008">
                  <c:v>1.4409000000000001</c:v>
                </c:pt>
                <c:pt idx="3009">
                  <c:v>1.4624999999999999</c:v>
                </c:pt>
                <c:pt idx="3010">
                  <c:v>1.4128000000000001</c:v>
                </c:pt>
                <c:pt idx="3011">
                  <c:v>1.4128000000000001</c:v>
                </c:pt>
                <c:pt idx="3012">
                  <c:v>1.3131999999999999</c:v>
                </c:pt>
                <c:pt idx="3013">
                  <c:v>1.3131999999999999</c:v>
                </c:pt>
                <c:pt idx="3014">
                  <c:v>1.3131999999999999</c:v>
                </c:pt>
                <c:pt idx="3015">
                  <c:v>1.353</c:v>
                </c:pt>
                <c:pt idx="3016">
                  <c:v>1.409</c:v>
                </c:pt>
                <c:pt idx="3017">
                  <c:v>1.4431</c:v>
                </c:pt>
                <c:pt idx="3018">
                  <c:v>1.4452</c:v>
                </c:pt>
                <c:pt idx="3019">
                  <c:v>1.4011</c:v>
                </c:pt>
                <c:pt idx="3020">
                  <c:v>1.4011</c:v>
                </c:pt>
                <c:pt idx="3021">
                  <c:v>1.4011</c:v>
                </c:pt>
                <c:pt idx="3022">
                  <c:v>1.3931</c:v>
                </c:pt>
                <c:pt idx="3023">
                  <c:v>1.4234</c:v>
                </c:pt>
                <c:pt idx="3024">
                  <c:v>1.4437</c:v>
                </c:pt>
                <c:pt idx="3025">
                  <c:v>1.4438</c:v>
                </c:pt>
                <c:pt idx="3026">
                  <c:v>1.4278999999999999</c:v>
                </c:pt>
                <c:pt idx="3027">
                  <c:v>1.4278999999999999</c:v>
                </c:pt>
                <c:pt idx="3028">
                  <c:v>1.4278999999999999</c:v>
                </c:pt>
                <c:pt idx="3029">
                  <c:v>1.4278999999999999</c:v>
                </c:pt>
                <c:pt idx="3030">
                  <c:v>1.4116</c:v>
                </c:pt>
                <c:pt idx="3031">
                  <c:v>1.4218999999999999</c:v>
                </c:pt>
                <c:pt idx="3032">
                  <c:v>1.3892</c:v>
                </c:pt>
                <c:pt idx="3033">
                  <c:v>1.3543000000000001</c:v>
                </c:pt>
                <c:pt idx="3034">
                  <c:v>1.3543000000000001</c:v>
                </c:pt>
                <c:pt idx="3035">
                  <c:v>1.3543000000000001</c:v>
                </c:pt>
                <c:pt idx="3036">
                  <c:v>1.2476</c:v>
                </c:pt>
                <c:pt idx="3037">
                  <c:v>1.2248000000000001</c:v>
                </c:pt>
                <c:pt idx="3038">
                  <c:v>1.1647000000000001</c:v>
                </c:pt>
                <c:pt idx="3039">
                  <c:v>1.0615000000000001</c:v>
                </c:pt>
                <c:pt idx="3040">
                  <c:v>0.91300000000000003</c:v>
                </c:pt>
                <c:pt idx="3041">
                  <c:v>0.91300000000000003</c:v>
                </c:pt>
                <c:pt idx="3042">
                  <c:v>0.91300000000000003</c:v>
                </c:pt>
                <c:pt idx="3043">
                  <c:v>0.90290000000000004</c:v>
                </c:pt>
                <c:pt idx="3044">
                  <c:v>0.69910000000000005</c:v>
                </c:pt>
                <c:pt idx="3045">
                  <c:v>0.69259999999999999</c:v>
                </c:pt>
                <c:pt idx="3046">
                  <c:v>0.59730000000000005</c:v>
                </c:pt>
                <c:pt idx="3047">
                  <c:v>0.50619999999999998</c:v>
                </c:pt>
                <c:pt idx="3048">
                  <c:v>0.50619999999999998</c:v>
                </c:pt>
                <c:pt idx="3049">
                  <c:v>0.50619999999999998</c:v>
                </c:pt>
                <c:pt idx="3050">
                  <c:v>0.38100000000000001</c:v>
                </c:pt>
                <c:pt idx="3051">
                  <c:v>0.53420000000000001</c:v>
                </c:pt>
                <c:pt idx="3052">
                  <c:v>0.51949999999999996</c:v>
                </c:pt>
                <c:pt idx="3053">
                  <c:v>0.48099999999999998</c:v>
                </c:pt>
                <c:pt idx="3054">
                  <c:v>0.49030000000000001</c:v>
                </c:pt>
                <c:pt idx="3055">
                  <c:v>0.49030000000000001</c:v>
                </c:pt>
                <c:pt idx="3056">
                  <c:v>0.49030000000000001</c:v>
                </c:pt>
                <c:pt idx="3057">
                  <c:v>0.3599</c:v>
                </c:pt>
                <c:pt idx="3058">
                  <c:v>0.49249999999999999</c:v>
                </c:pt>
                <c:pt idx="3059">
                  <c:v>0.53369999999999995</c:v>
                </c:pt>
                <c:pt idx="3060">
                  <c:v>0.45069999999999999</c:v>
                </c:pt>
                <c:pt idx="3061">
                  <c:v>0.31340000000000001</c:v>
                </c:pt>
                <c:pt idx="3062">
                  <c:v>0.31340000000000001</c:v>
                </c:pt>
                <c:pt idx="3063">
                  <c:v>0.31340000000000001</c:v>
                </c:pt>
                <c:pt idx="3064">
                  <c:v>0.31230000000000002</c:v>
                </c:pt>
                <c:pt idx="3065">
                  <c:v>0.3715</c:v>
                </c:pt>
                <c:pt idx="3066">
                  <c:v>0.32990000000000003</c:v>
                </c:pt>
                <c:pt idx="3067">
                  <c:v>0.29270000000000002</c:v>
                </c:pt>
                <c:pt idx="3068">
                  <c:v>0.24179999999999999</c:v>
                </c:pt>
                <c:pt idx="3069">
                  <c:v>0.24179999999999999</c:v>
                </c:pt>
                <c:pt idx="3070">
                  <c:v>0.24179999999999999</c:v>
                </c:pt>
                <c:pt idx="3071">
                  <c:v>0.2281</c:v>
                </c:pt>
                <c:pt idx="3072">
                  <c:v>0.2455</c:v>
                </c:pt>
                <c:pt idx="3073">
                  <c:v>0.20610000000000001</c:v>
                </c:pt>
                <c:pt idx="3074">
                  <c:v>0.22550000000000001</c:v>
                </c:pt>
                <c:pt idx="3075">
                  <c:v>0.22889999999999999</c:v>
                </c:pt>
                <c:pt idx="3076">
                  <c:v>0.22889999999999999</c:v>
                </c:pt>
                <c:pt idx="3077">
                  <c:v>0.22889999999999999</c:v>
                </c:pt>
                <c:pt idx="3078">
                  <c:v>0.26219999999999999</c:v>
                </c:pt>
                <c:pt idx="3079">
                  <c:v>0.2601</c:v>
                </c:pt>
                <c:pt idx="3080">
                  <c:v>0.252</c:v>
                </c:pt>
                <c:pt idx="3081">
                  <c:v>0.22539999999999999</c:v>
                </c:pt>
                <c:pt idx="3082">
                  <c:v>0.22539999999999999</c:v>
                </c:pt>
                <c:pt idx="3083">
                  <c:v>0.22539999999999999</c:v>
                </c:pt>
                <c:pt idx="3084">
                  <c:v>0.22539999999999999</c:v>
                </c:pt>
                <c:pt idx="3085">
                  <c:v>0.2452</c:v>
                </c:pt>
                <c:pt idx="3086">
                  <c:v>0.219</c:v>
                </c:pt>
                <c:pt idx="3087">
                  <c:v>0.19689999999999999</c:v>
                </c:pt>
                <c:pt idx="3088">
                  <c:v>0.20660000000000001</c:v>
                </c:pt>
                <c:pt idx="3089">
                  <c:v>0.2019</c:v>
                </c:pt>
                <c:pt idx="3090">
                  <c:v>0.2019</c:v>
                </c:pt>
                <c:pt idx="3091">
                  <c:v>0.2019</c:v>
                </c:pt>
                <c:pt idx="3092">
                  <c:v>0.2016</c:v>
                </c:pt>
                <c:pt idx="3093">
                  <c:v>0.2034</c:v>
                </c:pt>
                <c:pt idx="3094">
                  <c:v>0.21329999999999999</c:v>
                </c:pt>
                <c:pt idx="3095">
                  <c:v>0.21909999999999999</c:v>
                </c:pt>
                <c:pt idx="3096">
                  <c:v>0.22450000000000001</c:v>
                </c:pt>
                <c:pt idx="3097">
                  <c:v>0.22450000000000001</c:v>
                </c:pt>
                <c:pt idx="3098">
                  <c:v>0.22450000000000001</c:v>
                </c:pt>
                <c:pt idx="3099">
                  <c:v>0.2223</c:v>
                </c:pt>
                <c:pt idx="3100">
                  <c:v>0.2112</c:v>
                </c:pt>
                <c:pt idx="3101">
                  <c:v>0.2014</c:v>
                </c:pt>
                <c:pt idx="3102">
                  <c:v>0.1956</c:v>
                </c:pt>
                <c:pt idx="3103">
                  <c:v>0.19</c:v>
                </c:pt>
                <c:pt idx="3104">
                  <c:v>0.19</c:v>
                </c:pt>
                <c:pt idx="3105">
                  <c:v>0.19</c:v>
                </c:pt>
                <c:pt idx="3106">
                  <c:v>0.1822</c:v>
                </c:pt>
                <c:pt idx="3107">
                  <c:v>0.18820000000000001</c:v>
                </c:pt>
                <c:pt idx="3108">
                  <c:v>0.1784</c:v>
                </c:pt>
                <c:pt idx="3109">
                  <c:v>0.13880000000000001</c:v>
                </c:pt>
                <c:pt idx="3110">
                  <c:v>0.15679999999999999</c:v>
                </c:pt>
                <c:pt idx="3111">
                  <c:v>0.15679999999999999</c:v>
                </c:pt>
                <c:pt idx="3112">
                  <c:v>0.15679999999999999</c:v>
                </c:pt>
                <c:pt idx="3113">
                  <c:v>0.17469999999999999</c:v>
                </c:pt>
                <c:pt idx="3114">
                  <c:v>0.15890000000000001</c:v>
                </c:pt>
                <c:pt idx="3115">
                  <c:v>0.15890000000000001</c:v>
                </c:pt>
                <c:pt idx="3116">
                  <c:v>0.14699999999999999</c:v>
                </c:pt>
                <c:pt idx="3117">
                  <c:v>0.14510000000000001</c:v>
                </c:pt>
                <c:pt idx="3118">
                  <c:v>0.14510000000000001</c:v>
                </c:pt>
                <c:pt idx="3119">
                  <c:v>0.14510000000000001</c:v>
                </c:pt>
                <c:pt idx="3120">
                  <c:v>0.1772</c:v>
                </c:pt>
                <c:pt idx="3121">
                  <c:v>0.16520000000000001</c:v>
                </c:pt>
                <c:pt idx="3122">
                  <c:v>0.1633</c:v>
                </c:pt>
                <c:pt idx="3123">
                  <c:v>0.1653</c:v>
                </c:pt>
                <c:pt idx="3124">
                  <c:v>0.1676</c:v>
                </c:pt>
                <c:pt idx="3125">
                  <c:v>0.1676</c:v>
                </c:pt>
                <c:pt idx="3126">
                  <c:v>0.1676</c:v>
                </c:pt>
                <c:pt idx="3127">
                  <c:v>0.1676</c:v>
                </c:pt>
                <c:pt idx="3128">
                  <c:v>0.17169999999999999</c:v>
                </c:pt>
                <c:pt idx="3129">
                  <c:v>0.1799</c:v>
                </c:pt>
                <c:pt idx="3130">
                  <c:v>0.1701</c:v>
                </c:pt>
                <c:pt idx="3131">
                  <c:v>0.1603</c:v>
                </c:pt>
                <c:pt idx="3132">
                  <c:v>0.1603</c:v>
                </c:pt>
                <c:pt idx="3133">
                  <c:v>0.1603</c:v>
                </c:pt>
                <c:pt idx="3134">
                  <c:v>0.15640000000000001</c:v>
                </c:pt>
                <c:pt idx="3135">
                  <c:v>0.1623</c:v>
                </c:pt>
                <c:pt idx="3136">
                  <c:v>0.19</c:v>
                </c:pt>
                <c:pt idx="3137">
                  <c:v>0.19400000000000001</c:v>
                </c:pt>
                <c:pt idx="3138">
                  <c:v>0.20619999999999999</c:v>
                </c:pt>
                <c:pt idx="3139">
                  <c:v>0.20619999999999999</c:v>
                </c:pt>
                <c:pt idx="3140">
                  <c:v>0.20619999999999999</c:v>
                </c:pt>
                <c:pt idx="3141">
                  <c:v>0.2261</c:v>
                </c:pt>
                <c:pt idx="3142">
                  <c:v>0.2024</c:v>
                </c:pt>
                <c:pt idx="3143">
                  <c:v>0.16669999999999999</c:v>
                </c:pt>
                <c:pt idx="3144">
                  <c:v>0.19670000000000001</c:v>
                </c:pt>
                <c:pt idx="3145">
                  <c:v>0.193</c:v>
                </c:pt>
                <c:pt idx="3146">
                  <c:v>0.193</c:v>
                </c:pt>
                <c:pt idx="3147">
                  <c:v>0.193</c:v>
                </c:pt>
                <c:pt idx="3148">
                  <c:v>0.189</c:v>
                </c:pt>
                <c:pt idx="3149">
                  <c:v>0.19919999999999999</c:v>
                </c:pt>
                <c:pt idx="3150">
                  <c:v>0.19520000000000001</c:v>
                </c:pt>
                <c:pt idx="3151">
                  <c:v>0.1933</c:v>
                </c:pt>
                <c:pt idx="3152">
                  <c:v>0.1855</c:v>
                </c:pt>
                <c:pt idx="3153">
                  <c:v>0.1855</c:v>
                </c:pt>
                <c:pt idx="3154">
                  <c:v>0.1855</c:v>
                </c:pt>
                <c:pt idx="3155">
                  <c:v>0.19170000000000001</c:v>
                </c:pt>
                <c:pt idx="3156">
                  <c:v>0.1857</c:v>
                </c:pt>
                <c:pt idx="3157">
                  <c:v>0.18759999999999999</c:v>
                </c:pt>
                <c:pt idx="3158">
                  <c:v>0.1857</c:v>
                </c:pt>
                <c:pt idx="3159">
                  <c:v>0.1661</c:v>
                </c:pt>
                <c:pt idx="3160">
                  <c:v>0.1661</c:v>
                </c:pt>
                <c:pt idx="3161">
                  <c:v>0.1661</c:v>
                </c:pt>
                <c:pt idx="3162">
                  <c:v>0.14849999999999999</c:v>
                </c:pt>
                <c:pt idx="3163">
                  <c:v>0.14849999999999999</c:v>
                </c:pt>
                <c:pt idx="3164">
                  <c:v>0.1603</c:v>
                </c:pt>
                <c:pt idx="3165">
                  <c:v>0.15260000000000001</c:v>
                </c:pt>
                <c:pt idx="3166">
                  <c:v>0.15260000000000001</c:v>
                </c:pt>
                <c:pt idx="3167">
                  <c:v>0.15260000000000001</c:v>
                </c:pt>
                <c:pt idx="3168">
                  <c:v>0.15260000000000001</c:v>
                </c:pt>
                <c:pt idx="3169">
                  <c:v>0.15659999999999999</c:v>
                </c:pt>
                <c:pt idx="3170">
                  <c:v>0.15670000000000001</c:v>
                </c:pt>
                <c:pt idx="3171">
                  <c:v>0.15870000000000001</c:v>
                </c:pt>
                <c:pt idx="3172">
                  <c:v>0.15079999999999999</c:v>
                </c:pt>
                <c:pt idx="3173">
                  <c:v>0.15290000000000001</c:v>
                </c:pt>
                <c:pt idx="3174">
                  <c:v>0.15290000000000001</c:v>
                </c:pt>
                <c:pt idx="3175">
                  <c:v>0.15290000000000001</c:v>
                </c:pt>
                <c:pt idx="3176">
                  <c:v>0.15090000000000001</c:v>
                </c:pt>
                <c:pt idx="3177">
                  <c:v>0.157</c:v>
                </c:pt>
                <c:pt idx="3178">
                  <c:v>0.155</c:v>
                </c:pt>
                <c:pt idx="3179">
                  <c:v>0.14499999999999999</c:v>
                </c:pt>
                <c:pt idx="3180">
                  <c:v>0.14510000000000001</c:v>
                </c:pt>
                <c:pt idx="3181">
                  <c:v>0.14510000000000001</c:v>
                </c:pt>
                <c:pt idx="3182">
                  <c:v>0.14510000000000001</c:v>
                </c:pt>
                <c:pt idx="3183">
                  <c:v>0.1472</c:v>
                </c:pt>
                <c:pt idx="3184">
                  <c:v>0.1411</c:v>
                </c:pt>
                <c:pt idx="3185">
                  <c:v>0.1492</c:v>
                </c:pt>
                <c:pt idx="3186">
                  <c:v>0.15129999999999999</c:v>
                </c:pt>
                <c:pt idx="3187">
                  <c:v>0.14729999999999999</c:v>
                </c:pt>
                <c:pt idx="3188">
                  <c:v>0.14729999999999999</c:v>
                </c:pt>
                <c:pt idx="3189">
                  <c:v>0.14729999999999999</c:v>
                </c:pt>
                <c:pt idx="3190">
                  <c:v>0.15140000000000001</c:v>
                </c:pt>
                <c:pt idx="3191">
                  <c:v>0.13869999999999999</c:v>
                </c:pt>
                <c:pt idx="3192">
                  <c:v>0.13089999999999999</c:v>
                </c:pt>
                <c:pt idx="3193">
                  <c:v>0.1172</c:v>
                </c:pt>
                <c:pt idx="3194">
                  <c:v>0.10539999999999999</c:v>
                </c:pt>
                <c:pt idx="3195">
                  <c:v>0.10539999999999999</c:v>
                </c:pt>
                <c:pt idx="3196">
                  <c:v>0.10539999999999999</c:v>
                </c:pt>
                <c:pt idx="3197">
                  <c:v>0.10929999999999999</c:v>
                </c:pt>
                <c:pt idx="3198">
                  <c:v>0.10730000000000001</c:v>
                </c:pt>
                <c:pt idx="3199">
                  <c:v>0.1171</c:v>
                </c:pt>
                <c:pt idx="3200">
                  <c:v>0.11509999999999999</c:v>
                </c:pt>
                <c:pt idx="3201">
                  <c:v>0.129</c:v>
                </c:pt>
                <c:pt idx="3202">
                  <c:v>0.129</c:v>
                </c:pt>
                <c:pt idx="3203">
                  <c:v>0.129</c:v>
                </c:pt>
                <c:pt idx="3204">
                  <c:v>0.13100000000000001</c:v>
                </c:pt>
                <c:pt idx="3205">
                  <c:v>0.1489</c:v>
                </c:pt>
                <c:pt idx="3206">
                  <c:v>0.16089999999999999</c:v>
                </c:pt>
                <c:pt idx="3207">
                  <c:v>0.16289999999999999</c:v>
                </c:pt>
                <c:pt idx="3208">
                  <c:v>0.14499999999999999</c:v>
                </c:pt>
                <c:pt idx="3209">
                  <c:v>0.14499999999999999</c:v>
                </c:pt>
                <c:pt idx="3210">
                  <c:v>0.14499999999999999</c:v>
                </c:pt>
                <c:pt idx="3211">
                  <c:v>0.15110000000000001</c:v>
                </c:pt>
                <c:pt idx="3212">
                  <c:v>0.1431</c:v>
                </c:pt>
                <c:pt idx="3213">
                  <c:v>0.1391</c:v>
                </c:pt>
                <c:pt idx="3214">
                  <c:v>0.1411</c:v>
                </c:pt>
                <c:pt idx="3215">
                  <c:v>0.14319999999999999</c:v>
                </c:pt>
                <c:pt idx="3216">
                  <c:v>0.14319999999999999</c:v>
                </c:pt>
                <c:pt idx="3217">
                  <c:v>0.14319999999999999</c:v>
                </c:pt>
                <c:pt idx="3218">
                  <c:v>0.15129999999999999</c:v>
                </c:pt>
                <c:pt idx="3219">
                  <c:v>0.14929999999999999</c:v>
                </c:pt>
                <c:pt idx="3220">
                  <c:v>0.15040000000000001</c:v>
                </c:pt>
                <c:pt idx="3221">
                  <c:v>0.1583</c:v>
                </c:pt>
                <c:pt idx="3222">
                  <c:v>0.127</c:v>
                </c:pt>
                <c:pt idx="3223">
                  <c:v>0.127</c:v>
                </c:pt>
                <c:pt idx="3224">
                  <c:v>0.127</c:v>
                </c:pt>
                <c:pt idx="3225">
                  <c:v>0.13089999999999999</c:v>
                </c:pt>
                <c:pt idx="3226">
                  <c:v>0.13089999999999999</c:v>
                </c:pt>
                <c:pt idx="3227">
                  <c:v>0.13289999999999999</c:v>
                </c:pt>
                <c:pt idx="3228">
                  <c:v>0.127</c:v>
                </c:pt>
                <c:pt idx="3229">
                  <c:v>0.14280000000000001</c:v>
                </c:pt>
                <c:pt idx="3230">
                  <c:v>0.14280000000000001</c:v>
                </c:pt>
                <c:pt idx="3231">
                  <c:v>0.14280000000000001</c:v>
                </c:pt>
                <c:pt idx="3232">
                  <c:v>0.14280000000000001</c:v>
                </c:pt>
                <c:pt idx="3233">
                  <c:v>0.14080000000000001</c:v>
                </c:pt>
                <c:pt idx="3234">
                  <c:v>0.14680000000000001</c:v>
                </c:pt>
                <c:pt idx="3235">
                  <c:v>0.1389</c:v>
                </c:pt>
                <c:pt idx="3236">
                  <c:v>0.127</c:v>
                </c:pt>
                <c:pt idx="3237">
                  <c:v>0.127</c:v>
                </c:pt>
                <c:pt idx="3238">
                  <c:v>0.127</c:v>
                </c:pt>
                <c:pt idx="3239">
                  <c:v>0.13700000000000001</c:v>
                </c:pt>
                <c:pt idx="3240">
                  <c:v>0.13900000000000001</c:v>
                </c:pt>
                <c:pt idx="3241">
                  <c:v>0.13700000000000001</c:v>
                </c:pt>
                <c:pt idx="3242">
                  <c:v>0.13500000000000001</c:v>
                </c:pt>
                <c:pt idx="3243">
                  <c:v>0.1391</c:v>
                </c:pt>
                <c:pt idx="3244">
                  <c:v>0.1391</c:v>
                </c:pt>
                <c:pt idx="3245">
                  <c:v>0.1391</c:v>
                </c:pt>
                <c:pt idx="3246">
                  <c:v>0.1371</c:v>
                </c:pt>
                <c:pt idx="3247">
                  <c:v>0.1351</c:v>
                </c:pt>
                <c:pt idx="3248">
                  <c:v>0.13869999999999999</c:v>
                </c:pt>
                <c:pt idx="3249">
                  <c:v>0.1328</c:v>
                </c:pt>
                <c:pt idx="3250">
                  <c:v>0.12889999999999999</c:v>
                </c:pt>
                <c:pt idx="3251">
                  <c:v>0.12889999999999999</c:v>
                </c:pt>
                <c:pt idx="3252">
                  <c:v>0.12889999999999999</c:v>
                </c:pt>
                <c:pt idx="3253">
                  <c:v>0.125</c:v>
                </c:pt>
                <c:pt idx="3254">
                  <c:v>0.123</c:v>
                </c:pt>
                <c:pt idx="3255">
                  <c:v>0.127</c:v>
                </c:pt>
                <c:pt idx="3256">
                  <c:v>0.127</c:v>
                </c:pt>
                <c:pt idx="3257">
                  <c:v>0.12889999999999999</c:v>
                </c:pt>
                <c:pt idx="3258">
                  <c:v>0.12889999999999999</c:v>
                </c:pt>
                <c:pt idx="3259">
                  <c:v>0.12889999999999999</c:v>
                </c:pt>
                <c:pt idx="3260">
                  <c:v>0.1447</c:v>
                </c:pt>
                <c:pt idx="3261">
                  <c:v>0.1467</c:v>
                </c:pt>
                <c:pt idx="3262">
                  <c:v>0.1507</c:v>
                </c:pt>
                <c:pt idx="3263">
                  <c:v>0.15079999999999999</c:v>
                </c:pt>
                <c:pt idx="3264">
                  <c:v>0.15290000000000001</c:v>
                </c:pt>
                <c:pt idx="3265">
                  <c:v>0.15290000000000001</c:v>
                </c:pt>
                <c:pt idx="3266">
                  <c:v>0.15290000000000001</c:v>
                </c:pt>
                <c:pt idx="3267">
                  <c:v>0.15290000000000001</c:v>
                </c:pt>
                <c:pt idx="3268">
                  <c:v>0.13900000000000001</c:v>
                </c:pt>
                <c:pt idx="3269">
                  <c:v>0.13900000000000001</c:v>
                </c:pt>
                <c:pt idx="3270">
                  <c:v>0.13900000000000001</c:v>
                </c:pt>
                <c:pt idx="3271">
                  <c:v>0.1431</c:v>
                </c:pt>
                <c:pt idx="3272">
                  <c:v>0.1431</c:v>
                </c:pt>
                <c:pt idx="3273">
                  <c:v>0.1431</c:v>
                </c:pt>
                <c:pt idx="3274">
                  <c:v>0.14510000000000001</c:v>
                </c:pt>
                <c:pt idx="3275">
                  <c:v>0.1431</c:v>
                </c:pt>
                <c:pt idx="3276">
                  <c:v>0.1472</c:v>
                </c:pt>
                <c:pt idx="3277">
                  <c:v>0.15329999999999999</c:v>
                </c:pt>
                <c:pt idx="3278">
                  <c:v>0.15540000000000001</c:v>
                </c:pt>
                <c:pt idx="3279">
                  <c:v>0.15540000000000001</c:v>
                </c:pt>
                <c:pt idx="3280">
                  <c:v>0.15540000000000001</c:v>
                </c:pt>
                <c:pt idx="3281">
                  <c:v>0.14940000000000001</c:v>
                </c:pt>
                <c:pt idx="3282">
                  <c:v>0.14530000000000001</c:v>
                </c:pt>
                <c:pt idx="3283">
                  <c:v>0.14660000000000001</c:v>
                </c:pt>
                <c:pt idx="3284">
                  <c:v>0.14660000000000001</c:v>
                </c:pt>
                <c:pt idx="3285">
                  <c:v>0.1525</c:v>
                </c:pt>
                <c:pt idx="3286">
                  <c:v>0.1525</c:v>
                </c:pt>
                <c:pt idx="3287">
                  <c:v>0.1525</c:v>
                </c:pt>
                <c:pt idx="3288">
                  <c:v>0.1545</c:v>
                </c:pt>
                <c:pt idx="3289">
                  <c:v>0.1663</c:v>
                </c:pt>
                <c:pt idx="3290">
                  <c:v>0.1447</c:v>
                </c:pt>
                <c:pt idx="3291">
                  <c:v>0.1447</c:v>
                </c:pt>
                <c:pt idx="3292">
                  <c:v>0.1527</c:v>
                </c:pt>
                <c:pt idx="3293">
                  <c:v>0.1527</c:v>
                </c:pt>
                <c:pt idx="3294">
                  <c:v>0.1527</c:v>
                </c:pt>
                <c:pt idx="3295">
                  <c:v>0.1706</c:v>
                </c:pt>
                <c:pt idx="3296">
                  <c:v>0.1807</c:v>
                </c:pt>
                <c:pt idx="3297">
                  <c:v>0.1807</c:v>
                </c:pt>
                <c:pt idx="3298">
                  <c:v>0.17680000000000001</c:v>
                </c:pt>
                <c:pt idx="3299">
                  <c:v>0.17899999999999999</c:v>
                </c:pt>
                <c:pt idx="3300">
                  <c:v>0.17899999999999999</c:v>
                </c:pt>
                <c:pt idx="3301">
                  <c:v>0.17899999999999999</c:v>
                </c:pt>
                <c:pt idx="3302">
                  <c:v>0.17710000000000001</c:v>
                </c:pt>
                <c:pt idx="3303">
                  <c:v>0.16919999999999999</c:v>
                </c:pt>
                <c:pt idx="3304">
                  <c:v>0.17319999999999999</c:v>
                </c:pt>
                <c:pt idx="3305">
                  <c:v>0.16120000000000001</c:v>
                </c:pt>
                <c:pt idx="3306">
                  <c:v>0.1573</c:v>
                </c:pt>
                <c:pt idx="3307">
                  <c:v>0.1573</c:v>
                </c:pt>
                <c:pt idx="3308">
                  <c:v>0.1573</c:v>
                </c:pt>
                <c:pt idx="3309">
                  <c:v>0.15939999999999999</c:v>
                </c:pt>
                <c:pt idx="3310">
                  <c:v>0.16020000000000001</c:v>
                </c:pt>
                <c:pt idx="3311">
                  <c:v>0.1583</c:v>
                </c:pt>
                <c:pt idx="3312">
                  <c:v>0.1583</c:v>
                </c:pt>
                <c:pt idx="3313">
                  <c:v>0.15240000000000001</c:v>
                </c:pt>
                <c:pt idx="3314">
                  <c:v>0.15240000000000001</c:v>
                </c:pt>
                <c:pt idx="3315">
                  <c:v>0.15240000000000001</c:v>
                </c:pt>
                <c:pt idx="3316">
                  <c:v>0.14849999999999999</c:v>
                </c:pt>
                <c:pt idx="3317">
                  <c:v>0.16619999999999999</c:v>
                </c:pt>
                <c:pt idx="3318">
                  <c:v>0.15840000000000001</c:v>
                </c:pt>
                <c:pt idx="3319">
                  <c:v>0.14860000000000001</c:v>
                </c:pt>
                <c:pt idx="3320">
                  <c:v>0.1507</c:v>
                </c:pt>
                <c:pt idx="3321">
                  <c:v>0.1507</c:v>
                </c:pt>
                <c:pt idx="3322">
                  <c:v>0.1507</c:v>
                </c:pt>
                <c:pt idx="3323">
                  <c:v>0.14080000000000001</c:v>
                </c:pt>
                <c:pt idx="3324">
                  <c:v>0.15079999999999999</c:v>
                </c:pt>
                <c:pt idx="3325">
                  <c:v>0.14879999999999999</c:v>
                </c:pt>
                <c:pt idx="3326">
                  <c:v>0.13689999999999999</c:v>
                </c:pt>
                <c:pt idx="3327">
                  <c:v>0.115</c:v>
                </c:pt>
                <c:pt idx="3328">
                  <c:v>0.115</c:v>
                </c:pt>
                <c:pt idx="3329">
                  <c:v>0.115</c:v>
                </c:pt>
                <c:pt idx="3330">
                  <c:v>0.115</c:v>
                </c:pt>
                <c:pt idx="3331">
                  <c:v>0.113</c:v>
                </c:pt>
                <c:pt idx="3332">
                  <c:v>0.115</c:v>
                </c:pt>
                <c:pt idx="3333">
                  <c:v>0.121</c:v>
                </c:pt>
                <c:pt idx="3334">
                  <c:v>0.121</c:v>
                </c:pt>
                <c:pt idx="3335">
                  <c:v>0.121</c:v>
                </c:pt>
                <c:pt idx="3336">
                  <c:v>0.121</c:v>
                </c:pt>
                <c:pt idx="3337">
                  <c:v>0.121</c:v>
                </c:pt>
                <c:pt idx="3338">
                  <c:v>0.1129</c:v>
                </c:pt>
                <c:pt idx="3339">
                  <c:v>0.1169</c:v>
                </c:pt>
                <c:pt idx="3340">
                  <c:v>0.11890000000000001</c:v>
                </c:pt>
                <c:pt idx="3341">
                  <c:v>0.11890000000000001</c:v>
                </c:pt>
                <c:pt idx="3342">
                  <c:v>0.11890000000000001</c:v>
                </c:pt>
                <c:pt idx="3343">
                  <c:v>0.11890000000000001</c:v>
                </c:pt>
                <c:pt idx="3344">
                  <c:v>0.11890000000000001</c:v>
                </c:pt>
                <c:pt idx="3345">
                  <c:v>0.125</c:v>
                </c:pt>
                <c:pt idx="3346">
                  <c:v>0.1211</c:v>
                </c:pt>
                <c:pt idx="3347">
                  <c:v>0.1211</c:v>
                </c:pt>
                <c:pt idx="3348">
                  <c:v>0.1211</c:v>
                </c:pt>
                <c:pt idx="3349">
                  <c:v>0.1211</c:v>
                </c:pt>
                <c:pt idx="3350">
                  <c:v>0.1211</c:v>
                </c:pt>
                <c:pt idx="3351">
                  <c:v>0.1132</c:v>
                </c:pt>
                <c:pt idx="3352">
                  <c:v>0.1211</c:v>
                </c:pt>
                <c:pt idx="3353">
                  <c:v>0.13689999999999999</c:v>
                </c:pt>
                <c:pt idx="3354">
                  <c:v>0.13689999999999999</c:v>
                </c:pt>
                <c:pt idx="3355">
                  <c:v>0.13289999999999999</c:v>
                </c:pt>
                <c:pt idx="3356">
                  <c:v>0.13289999999999999</c:v>
                </c:pt>
                <c:pt idx="3357">
                  <c:v>0.13289999999999999</c:v>
                </c:pt>
                <c:pt idx="3358">
                  <c:v>0.1449</c:v>
                </c:pt>
                <c:pt idx="3359">
                  <c:v>0.1449</c:v>
                </c:pt>
                <c:pt idx="3360">
                  <c:v>0.14299999999999999</c:v>
                </c:pt>
                <c:pt idx="3361">
                  <c:v>0.13900000000000001</c:v>
                </c:pt>
                <c:pt idx="3362">
                  <c:v>0.13300000000000001</c:v>
                </c:pt>
                <c:pt idx="3363">
                  <c:v>0.13300000000000001</c:v>
                </c:pt>
                <c:pt idx="3364">
                  <c:v>0.13300000000000001</c:v>
                </c:pt>
                <c:pt idx="3365">
                  <c:v>0.13300000000000001</c:v>
                </c:pt>
                <c:pt idx="3366">
                  <c:v>0.13100000000000001</c:v>
                </c:pt>
                <c:pt idx="3367">
                  <c:v>0.127</c:v>
                </c:pt>
                <c:pt idx="3368">
                  <c:v>0.11890000000000001</c:v>
                </c:pt>
                <c:pt idx="3369">
                  <c:v>0.12089999999999999</c:v>
                </c:pt>
                <c:pt idx="3370">
                  <c:v>0.12089999999999999</c:v>
                </c:pt>
                <c:pt idx="3371">
                  <c:v>0.12089999999999999</c:v>
                </c:pt>
                <c:pt idx="3372">
                  <c:v>0.1149</c:v>
                </c:pt>
                <c:pt idx="3373">
                  <c:v>0.1211</c:v>
                </c:pt>
                <c:pt idx="3374">
                  <c:v>0.1191</c:v>
                </c:pt>
                <c:pt idx="3375">
                  <c:v>0.1172</c:v>
                </c:pt>
                <c:pt idx="3376">
                  <c:v>0.10929999999999999</c:v>
                </c:pt>
                <c:pt idx="3377">
                  <c:v>0.10929999999999999</c:v>
                </c:pt>
                <c:pt idx="3378">
                  <c:v>0.10929999999999999</c:v>
                </c:pt>
                <c:pt idx="3379">
                  <c:v>0.10730000000000001</c:v>
                </c:pt>
                <c:pt idx="3380">
                  <c:v>0.1132</c:v>
                </c:pt>
                <c:pt idx="3381">
                  <c:v>0.1171</c:v>
                </c:pt>
                <c:pt idx="3382">
                  <c:v>0.11119999999999999</c:v>
                </c:pt>
                <c:pt idx="3383">
                  <c:v>0.1013</c:v>
                </c:pt>
                <c:pt idx="3384">
                  <c:v>0.1013</c:v>
                </c:pt>
                <c:pt idx="3385">
                  <c:v>0.1013</c:v>
                </c:pt>
                <c:pt idx="3386">
                  <c:v>0.1111</c:v>
                </c:pt>
                <c:pt idx="3387">
                  <c:v>0.11509999999999999</c:v>
                </c:pt>
                <c:pt idx="3388">
                  <c:v>0.1071</c:v>
                </c:pt>
                <c:pt idx="3389">
                  <c:v>0.1091</c:v>
                </c:pt>
                <c:pt idx="3390">
                  <c:v>0.109</c:v>
                </c:pt>
                <c:pt idx="3391">
                  <c:v>0.109</c:v>
                </c:pt>
                <c:pt idx="3392">
                  <c:v>0.109</c:v>
                </c:pt>
                <c:pt idx="3393">
                  <c:v>0.109</c:v>
                </c:pt>
                <c:pt idx="3394">
                  <c:v>0.11899999999999999</c:v>
                </c:pt>
                <c:pt idx="3395">
                  <c:v>0.10290000000000001</c:v>
                </c:pt>
                <c:pt idx="3396">
                  <c:v>0.10489999999999999</c:v>
                </c:pt>
                <c:pt idx="3397">
                  <c:v>0.1048</c:v>
                </c:pt>
                <c:pt idx="3398">
                  <c:v>0.1048</c:v>
                </c:pt>
                <c:pt idx="3399">
                  <c:v>0.1048</c:v>
                </c:pt>
                <c:pt idx="3400">
                  <c:v>0.1109</c:v>
                </c:pt>
                <c:pt idx="3401">
                  <c:v>0.1108</c:v>
                </c:pt>
                <c:pt idx="3402">
                  <c:v>0.123</c:v>
                </c:pt>
                <c:pt idx="3403">
                  <c:v>0.17199999999999999</c:v>
                </c:pt>
                <c:pt idx="3404">
                  <c:v>0.127</c:v>
                </c:pt>
                <c:pt idx="3405">
                  <c:v>0.127</c:v>
                </c:pt>
                <c:pt idx="3406">
                  <c:v>0.127</c:v>
                </c:pt>
                <c:pt idx="3407">
                  <c:v>0.1191</c:v>
                </c:pt>
                <c:pt idx="3408">
                  <c:v>0.1211</c:v>
                </c:pt>
                <c:pt idx="3409">
                  <c:v>0.14069999999999999</c:v>
                </c:pt>
                <c:pt idx="3410">
                  <c:v>0.1447</c:v>
                </c:pt>
                <c:pt idx="3411">
                  <c:v>0.13689999999999999</c:v>
                </c:pt>
                <c:pt idx="3412">
                  <c:v>0.13689999999999999</c:v>
                </c:pt>
                <c:pt idx="3413">
                  <c:v>0.13689999999999999</c:v>
                </c:pt>
                <c:pt idx="3414">
                  <c:v>0.16259999999999999</c:v>
                </c:pt>
                <c:pt idx="3415">
                  <c:v>0.16070000000000001</c:v>
                </c:pt>
                <c:pt idx="3416">
                  <c:v>0.15279999999999999</c:v>
                </c:pt>
                <c:pt idx="3417">
                  <c:v>0.1389</c:v>
                </c:pt>
                <c:pt idx="3418">
                  <c:v>0.14699999999999999</c:v>
                </c:pt>
                <c:pt idx="3419">
                  <c:v>0.14699999999999999</c:v>
                </c:pt>
                <c:pt idx="3420">
                  <c:v>0.14699999999999999</c:v>
                </c:pt>
                <c:pt idx="3421">
                  <c:v>0.151</c:v>
                </c:pt>
                <c:pt idx="3422">
                  <c:v>0.14899999999999999</c:v>
                </c:pt>
                <c:pt idx="3423">
                  <c:v>0.13300000000000001</c:v>
                </c:pt>
                <c:pt idx="3424">
                  <c:v>0.15310000000000001</c:v>
                </c:pt>
                <c:pt idx="3425">
                  <c:v>0.1492</c:v>
                </c:pt>
                <c:pt idx="3426">
                  <c:v>0.1492</c:v>
                </c:pt>
                <c:pt idx="3427">
                  <c:v>0.1492</c:v>
                </c:pt>
                <c:pt idx="3428">
                  <c:v>0.1472</c:v>
                </c:pt>
                <c:pt idx="3429">
                  <c:v>0.1452</c:v>
                </c:pt>
                <c:pt idx="3430">
                  <c:v>0.14649999999999999</c:v>
                </c:pt>
                <c:pt idx="3431">
                  <c:v>0.13669999999999999</c:v>
                </c:pt>
                <c:pt idx="3432">
                  <c:v>0.13869999999999999</c:v>
                </c:pt>
                <c:pt idx="3433">
                  <c:v>0.13869999999999999</c:v>
                </c:pt>
                <c:pt idx="3434">
                  <c:v>0.13869999999999999</c:v>
                </c:pt>
                <c:pt idx="3435">
                  <c:v>0.14069999999999999</c:v>
                </c:pt>
                <c:pt idx="3436">
                  <c:v>0.14649999999999999</c:v>
                </c:pt>
                <c:pt idx="3437">
                  <c:v>0.1603</c:v>
                </c:pt>
                <c:pt idx="3438">
                  <c:v>0.1585</c:v>
                </c:pt>
                <c:pt idx="3439">
                  <c:v>0.1862</c:v>
                </c:pt>
                <c:pt idx="3440">
                  <c:v>0.1862</c:v>
                </c:pt>
                <c:pt idx="3441">
                  <c:v>0.1862</c:v>
                </c:pt>
                <c:pt idx="3442">
                  <c:v>0.16639999999999999</c:v>
                </c:pt>
                <c:pt idx="3443">
                  <c:v>0.15659999999999999</c:v>
                </c:pt>
                <c:pt idx="3444">
                  <c:v>0.1527</c:v>
                </c:pt>
                <c:pt idx="3445">
                  <c:v>0.14879999999999999</c:v>
                </c:pt>
                <c:pt idx="3446">
                  <c:v>0.15479999999999999</c:v>
                </c:pt>
                <c:pt idx="3447">
                  <c:v>0.15479999999999999</c:v>
                </c:pt>
                <c:pt idx="3448">
                  <c:v>0.15479999999999999</c:v>
                </c:pt>
                <c:pt idx="3449">
                  <c:v>0.1668</c:v>
                </c:pt>
                <c:pt idx="3450">
                  <c:v>0.15890000000000001</c:v>
                </c:pt>
                <c:pt idx="3451">
                  <c:v>0.161</c:v>
                </c:pt>
                <c:pt idx="3452">
                  <c:v>0.159</c:v>
                </c:pt>
                <c:pt idx="3453">
                  <c:v>0.16120000000000001</c:v>
                </c:pt>
                <c:pt idx="3454">
                  <c:v>0.16120000000000001</c:v>
                </c:pt>
                <c:pt idx="3455">
                  <c:v>0.16120000000000001</c:v>
                </c:pt>
                <c:pt idx="3456">
                  <c:v>0.15720000000000001</c:v>
                </c:pt>
                <c:pt idx="3457">
                  <c:v>0.1492</c:v>
                </c:pt>
                <c:pt idx="3458">
                  <c:v>0.1472</c:v>
                </c:pt>
                <c:pt idx="3459">
                  <c:v>0.1472</c:v>
                </c:pt>
                <c:pt idx="3460">
                  <c:v>0.1575</c:v>
                </c:pt>
                <c:pt idx="3461">
                  <c:v>0.1575</c:v>
                </c:pt>
                <c:pt idx="3462">
                  <c:v>0.1575</c:v>
                </c:pt>
                <c:pt idx="3463">
                  <c:v>0.16769999999999999</c:v>
                </c:pt>
                <c:pt idx="3464">
                  <c:v>0.17979999999999999</c:v>
                </c:pt>
                <c:pt idx="3465">
                  <c:v>0.1641</c:v>
                </c:pt>
                <c:pt idx="3466">
                  <c:v>0.16220000000000001</c:v>
                </c:pt>
                <c:pt idx="3467">
                  <c:v>0.15840000000000001</c:v>
                </c:pt>
                <c:pt idx="3468">
                  <c:v>0.15840000000000001</c:v>
                </c:pt>
                <c:pt idx="3469">
                  <c:v>0.15840000000000001</c:v>
                </c:pt>
                <c:pt idx="3470">
                  <c:v>0.1585</c:v>
                </c:pt>
                <c:pt idx="3471">
                  <c:v>0.1585</c:v>
                </c:pt>
                <c:pt idx="3472">
                  <c:v>0.15060000000000001</c:v>
                </c:pt>
                <c:pt idx="3473">
                  <c:v>0.1527</c:v>
                </c:pt>
                <c:pt idx="3474">
                  <c:v>0.14480000000000001</c:v>
                </c:pt>
                <c:pt idx="3475">
                  <c:v>0.14480000000000001</c:v>
                </c:pt>
                <c:pt idx="3476">
                  <c:v>0.14480000000000001</c:v>
                </c:pt>
                <c:pt idx="3477">
                  <c:v>0.15279999999999999</c:v>
                </c:pt>
                <c:pt idx="3478">
                  <c:v>0.1588</c:v>
                </c:pt>
                <c:pt idx="3479">
                  <c:v>0.16289999999999999</c:v>
                </c:pt>
                <c:pt idx="3480">
                  <c:v>0.15290000000000001</c:v>
                </c:pt>
                <c:pt idx="3481">
                  <c:v>0.14699999999999999</c:v>
                </c:pt>
                <c:pt idx="3482">
                  <c:v>0.14699999999999999</c:v>
                </c:pt>
                <c:pt idx="3483">
                  <c:v>0.14699999999999999</c:v>
                </c:pt>
                <c:pt idx="3484">
                  <c:v>0.15310000000000001</c:v>
                </c:pt>
                <c:pt idx="3485">
                  <c:v>0.14910000000000001</c:v>
                </c:pt>
                <c:pt idx="3486">
                  <c:v>0.1552</c:v>
                </c:pt>
                <c:pt idx="3487">
                  <c:v>0.14510000000000001</c:v>
                </c:pt>
                <c:pt idx="3488">
                  <c:v>0.15329999999999999</c:v>
                </c:pt>
                <c:pt idx="3489">
                  <c:v>0.15329999999999999</c:v>
                </c:pt>
                <c:pt idx="3490">
                  <c:v>0.15329999999999999</c:v>
                </c:pt>
                <c:pt idx="3491">
                  <c:v>0.14929999999999999</c:v>
                </c:pt>
                <c:pt idx="3492">
                  <c:v>0.14119999999999999</c:v>
                </c:pt>
                <c:pt idx="3493">
                  <c:v>0.14849999999999999</c:v>
                </c:pt>
                <c:pt idx="3494">
                  <c:v>0.14460000000000001</c:v>
                </c:pt>
                <c:pt idx="3495">
                  <c:v>0.14069999999999999</c:v>
                </c:pt>
                <c:pt idx="3496">
                  <c:v>0.14069999999999999</c:v>
                </c:pt>
                <c:pt idx="3497">
                  <c:v>0.14069999999999999</c:v>
                </c:pt>
                <c:pt idx="3498">
                  <c:v>0.14069999999999999</c:v>
                </c:pt>
                <c:pt idx="3499">
                  <c:v>0.14660000000000001</c:v>
                </c:pt>
                <c:pt idx="3500">
                  <c:v>0.14460000000000001</c:v>
                </c:pt>
                <c:pt idx="3501">
                  <c:v>0.1545</c:v>
                </c:pt>
                <c:pt idx="3502">
                  <c:v>0.14480000000000001</c:v>
                </c:pt>
                <c:pt idx="3503">
                  <c:v>0.14480000000000001</c:v>
                </c:pt>
                <c:pt idx="3504">
                  <c:v>0.14480000000000001</c:v>
                </c:pt>
                <c:pt idx="3505">
                  <c:v>0.1547</c:v>
                </c:pt>
                <c:pt idx="3506">
                  <c:v>0.15079999999999999</c:v>
                </c:pt>
                <c:pt idx="3507">
                  <c:v>0.15479999999999999</c:v>
                </c:pt>
                <c:pt idx="3508">
                  <c:v>0.1429</c:v>
                </c:pt>
                <c:pt idx="3509">
                  <c:v>0.1469</c:v>
                </c:pt>
                <c:pt idx="3510">
                  <c:v>0.1469</c:v>
                </c:pt>
                <c:pt idx="3511">
                  <c:v>0.1469</c:v>
                </c:pt>
                <c:pt idx="3512">
                  <c:v>0.157</c:v>
                </c:pt>
                <c:pt idx="3513">
                  <c:v>0.16300000000000001</c:v>
                </c:pt>
                <c:pt idx="3514">
                  <c:v>0.20519999999999999</c:v>
                </c:pt>
                <c:pt idx="3515">
                  <c:v>0.20930000000000001</c:v>
                </c:pt>
                <c:pt idx="3516">
                  <c:v>0.25409999999999999</c:v>
                </c:pt>
                <c:pt idx="3517">
                  <c:v>0.25409999999999999</c:v>
                </c:pt>
                <c:pt idx="3518">
                  <c:v>0.25409999999999999</c:v>
                </c:pt>
                <c:pt idx="3519">
                  <c:v>0.25430000000000003</c:v>
                </c:pt>
                <c:pt idx="3520">
                  <c:v>0.2281</c:v>
                </c:pt>
                <c:pt idx="3521">
                  <c:v>0.26219999999999999</c:v>
                </c:pt>
                <c:pt idx="3522">
                  <c:v>0.2681</c:v>
                </c:pt>
                <c:pt idx="3523">
                  <c:v>0.2661</c:v>
                </c:pt>
                <c:pt idx="3524">
                  <c:v>0.2661</c:v>
                </c:pt>
                <c:pt idx="3525">
                  <c:v>0.2661</c:v>
                </c:pt>
                <c:pt idx="3526">
                  <c:v>0.25430000000000003</c:v>
                </c:pt>
                <c:pt idx="3527">
                  <c:v>0.25040000000000001</c:v>
                </c:pt>
                <c:pt idx="3528">
                  <c:v>0.24859999999999999</c:v>
                </c:pt>
                <c:pt idx="3529">
                  <c:v>0.25269999999999998</c:v>
                </c:pt>
                <c:pt idx="3530">
                  <c:v>0.2336</c:v>
                </c:pt>
                <c:pt idx="3531">
                  <c:v>0.2336</c:v>
                </c:pt>
                <c:pt idx="3532">
                  <c:v>0.2336</c:v>
                </c:pt>
                <c:pt idx="3533">
                  <c:v>0.2336</c:v>
                </c:pt>
                <c:pt idx="3534">
                  <c:v>0.21790000000000001</c:v>
                </c:pt>
                <c:pt idx="3535">
                  <c:v>0.21410000000000001</c:v>
                </c:pt>
                <c:pt idx="3536">
                  <c:v>0.19439999999999999</c:v>
                </c:pt>
                <c:pt idx="3537">
                  <c:v>0.21260000000000001</c:v>
                </c:pt>
                <c:pt idx="3538">
                  <c:v>0.21260000000000001</c:v>
                </c:pt>
                <c:pt idx="3539">
                  <c:v>0.21260000000000001</c:v>
                </c:pt>
                <c:pt idx="3540">
                  <c:v>0.22670000000000001</c:v>
                </c:pt>
                <c:pt idx="3541">
                  <c:v>0.25280000000000002</c:v>
                </c:pt>
                <c:pt idx="3542">
                  <c:v>0.223</c:v>
                </c:pt>
                <c:pt idx="3543">
                  <c:v>0.22309999999999999</c:v>
                </c:pt>
                <c:pt idx="3544">
                  <c:v>0.2215</c:v>
                </c:pt>
                <c:pt idx="3545">
                  <c:v>0.2215</c:v>
                </c:pt>
                <c:pt idx="3546">
                  <c:v>0.2215</c:v>
                </c:pt>
                <c:pt idx="3547">
                  <c:v>0.21560000000000001</c:v>
                </c:pt>
                <c:pt idx="3548">
                  <c:v>0.1996</c:v>
                </c:pt>
                <c:pt idx="3549">
                  <c:v>0.20780000000000001</c:v>
                </c:pt>
                <c:pt idx="3550">
                  <c:v>0.19980000000000001</c:v>
                </c:pt>
                <c:pt idx="3551">
                  <c:v>0.1981</c:v>
                </c:pt>
                <c:pt idx="3552">
                  <c:v>0.1981</c:v>
                </c:pt>
                <c:pt idx="3553">
                  <c:v>0.1981</c:v>
                </c:pt>
                <c:pt idx="3554">
                  <c:v>0.19409999999999999</c:v>
                </c:pt>
                <c:pt idx="3555">
                  <c:v>0.20349999999999999</c:v>
                </c:pt>
                <c:pt idx="3556">
                  <c:v>0.2016</c:v>
                </c:pt>
                <c:pt idx="3557">
                  <c:v>0.20349999999999999</c:v>
                </c:pt>
                <c:pt idx="3558">
                  <c:v>0.18390000000000001</c:v>
                </c:pt>
                <c:pt idx="3559">
                  <c:v>0.18390000000000001</c:v>
                </c:pt>
                <c:pt idx="3560">
                  <c:v>0.18390000000000001</c:v>
                </c:pt>
                <c:pt idx="3561">
                  <c:v>0.17219999999999999</c:v>
                </c:pt>
                <c:pt idx="3562">
                  <c:v>0.17030000000000001</c:v>
                </c:pt>
                <c:pt idx="3563">
                  <c:v>0.1802</c:v>
                </c:pt>
                <c:pt idx="3564">
                  <c:v>0.19800000000000001</c:v>
                </c:pt>
                <c:pt idx="3565">
                  <c:v>0.20830000000000001</c:v>
                </c:pt>
                <c:pt idx="3566">
                  <c:v>0.20830000000000001</c:v>
                </c:pt>
                <c:pt idx="3567">
                  <c:v>0.20830000000000001</c:v>
                </c:pt>
                <c:pt idx="3568">
                  <c:v>0.2203</c:v>
                </c:pt>
                <c:pt idx="3569">
                  <c:v>0.23830000000000001</c:v>
                </c:pt>
                <c:pt idx="3570">
                  <c:v>0.21859999999999999</c:v>
                </c:pt>
                <c:pt idx="3571">
                  <c:v>0.22270000000000001</c:v>
                </c:pt>
                <c:pt idx="3572">
                  <c:v>0.20710000000000001</c:v>
                </c:pt>
                <c:pt idx="3573">
                  <c:v>0.20710000000000001</c:v>
                </c:pt>
                <c:pt idx="3574">
                  <c:v>0.20710000000000001</c:v>
                </c:pt>
                <c:pt idx="3575">
                  <c:v>0.2092</c:v>
                </c:pt>
                <c:pt idx="3576">
                  <c:v>0.21329999999999999</c:v>
                </c:pt>
                <c:pt idx="3577">
                  <c:v>0.2155</c:v>
                </c:pt>
                <c:pt idx="3578">
                  <c:v>0.21959999999999999</c:v>
                </c:pt>
                <c:pt idx="3579">
                  <c:v>0.22409999999999999</c:v>
                </c:pt>
                <c:pt idx="3580">
                  <c:v>0.22409999999999999</c:v>
                </c:pt>
                <c:pt idx="3581">
                  <c:v>0.22409999999999999</c:v>
                </c:pt>
                <c:pt idx="3582">
                  <c:v>0.22420000000000001</c:v>
                </c:pt>
                <c:pt idx="3583">
                  <c:v>0.2223</c:v>
                </c:pt>
                <c:pt idx="3584">
                  <c:v>0.23860000000000001</c:v>
                </c:pt>
                <c:pt idx="3585">
                  <c:v>0.24060000000000001</c:v>
                </c:pt>
                <c:pt idx="3586">
                  <c:v>0.21510000000000001</c:v>
                </c:pt>
                <c:pt idx="3587">
                  <c:v>0.21510000000000001</c:v>
                </c:pt>
                <c:pt idx="3588">
                  <c:v>0.21510000000000001</c:v>
                </c:pt>
                <c:pt idx="3589">
                  <c:v>0.2014</c:v>
                </c:pt>
                <c:pt idx="3590">
                  <c:v>0.20930000000000001</c:v>
                </c:pt>
                <c:pt idx="3591">
                  <c:v>0.2094</c:v>
                </c:pt>
                <c:pt idx="3592">
                  <c:v>0.2056</c:v>
                </c:pt>
                <c:pt idx="3593">
                  <c:v>0.20610000000000001</c:v>
                </c:pt>
                <c:pt idx="3594">
                  <c:v>0.20610000000000001</c:v>
                </c:pt>
                <c:pt idx="3595">
                  <c:v>0.20610000000000001</c:v>
                </c:pt>
                <c:pt idx="3596">
                  <c:v>0.20610000000000001</c:v>
                </c:pt>
                <c:pt idx="3597">
                  <c:v>0.22009999999999999</c:v>
                </c:pt>
                <c:pt idx="3598">
                  <c:v>0.2162</c:v>
                </c:pt>
                <c:pt idx="3599">
                  <c:v>0.21240000000000001</c:v>
                </c:pt>
                <c:pt idx="3600">
                  <c:v>0.2127</c:v>
                </c:pt>
                <c:pt idx="3601">
                  <c:v>0.2127</c:v>
                </c:pt>
                <c:pt idx="3602">
                  <c:v>0.2127</c:v>
                </c:pt>
                <c:pt idx="3603">
                  <c:v>0.21290000000000001</c:v>
                </c:pt>
                <c:pt idx="3604">
                  <c:v>0.20699999999999999</c:v>
                </c:pt>
                <c:pt idx="3605">
                  <c:v>0.21110000000000001</c:v>
                </c:pt>
                <c:pt idx="3606">
                  <c:v>0.21929999999999999</c:v>
                </c:pt>
                <c:pt idx="3607">
                  <c:v>0.22170000000000001</c:v>
                </c:pt>
                <c:pt idx="3608">
                  <c:v>0.22170000000000001</c:v>
                </c:pt>
                <c:pt idx="3609">
                  <c:v>0.22170000000000001</c:v>
                </c:pt>
                <c:pt idx="3610">
                  <c:v>0.21579999999999999</c:v>
                </c:pt>
                <c:pt idx="3611">
                  <c:v>0.21390000000000001</c:v>
                </c:pt>
                <c:pt idx="3612">
                  <c:v>0.23630000000000001</c:v>
                </c:pt>
                <c:pt idx="3613">
                  <c:v>0.26079999999999998</c:v>
                </c:pt>
                <c:pt idx="3614">
                  <c:v>0.26950000000000002</c:v>
                </c:pt>
                <c:pt idx="3615">
                  <c:v>0.26950000000000002</c:v>
                </c:pt>
                <c:pt idx="3616">
                  <c:v>0.26950000000000002</c:v>
                </c:pt>
                <c:pt idx="3617">
                  <c:v>0.27789999999999998</c:v>
                </c:pt>
                <c:pt idx="3618">
                  <c:v>0.30099999999999999</c:v>
                </c:pt>
                <c:pt idx="3619">
                  <c:v>0.28920000000000001</c:v>
                </c:pt>
                <c:pt idx="3620">
                  <c:v>0.27550000000000002</c:v>
                </c:pt>
                <c:pt idx="3621">
                  <c:v>0.26379999999999998</c:v>
                </c:pt>
                <c:pt idx="3622">
                  <c:v>0.26379999999999998</c:v>
                </c:pt>
                <c:pt idx="3623">
                  <c:v>0.26379999999999998</c:v>
                </c:pt>
                <c:pt idx="3624">
                  <c:v>0.27760000000000001</c:v>
                </c:pt>
                <c:pt idx="3625">
                  <c:v>0.28360000000000002</c:v>
                </c:pt>
                <c:pt idx="3626">
                  <c:v>0.29349999999999998</c:v>
                </c:pt>
                <c:pt idx="3627">
                  <c:v>0.30549999999999999</c:v>
                </c:pt>
                <c:pt idx="3628">
                  <c:v>0.31780000000000003</c:v>
                </c:pt>
                <c:pt idx="3629">
                  <c:v>0.31780000000000003</c:v>
                </c:pt>
                <c:pt idx="3630">
                  <c:v>0.31780000000000003</c:v>
                </c:pt>
                <c:pt idx="3631">
                  <c:v>0.31780000000000003</c:v>
                </c:pt>
                <c:pt idx="3632">
                  <c:v>0.33789999999999998</c:v>
                </c:pt>
                <c:pt idx="3633">
                  <c:v>0.35799999999999998</c:v>
                </c:pt>
                <c:pt idx="3634">
                  <c:v>0.36020000000000002</c:v>
                </c:pt>
                <c:pt idx="3635">
                  <c:v>0.39489999999999997</c:v>
                </c:pt>
                <c:pt idx="3636">
                  <c:v>0.39489999999999997</c:v>
                </c:pt>
                <c:pt idx="3637">
                  <c:v>0.39489999999999997</c:v>
                </c:pt>
                <c:pt idx="3638">
                  <c:v>0.4254</c:v>
                </c:pt>
                <c:pt idx="3639">
                  <c:v>0.39529999999999998</c:v>
                </c:pt>
                <c:pt idx="3640">
                  <c:v>0.38540000000000002</c:v>
                </c:pt>
                <c:pt idx="3641">
                  <c:v>0.45450000000000002</c:v>
                </c:pt>
                <c:pt idx="3642">
                  <c:v>0.45340000000000003</c:v>
                </c:pt>
                <c:pt idx="3643">
                  <c:v>0.45340000000000003</c:v>
                </c:pt>
                <c:pt idx="3644">
                  <c:v>0.45340000000000003</c:v>
                </c:pt>
                <c:pt idx="3645">
                  <c:v>0.43530000000000002</c:v>
                </c:pt>
                <c:pt idx="3646">
                  <c:v>0.43959999999999999</c:v>
                </c:pt>
                <c:pt idx="3647">
                  <c:v>0.50290000000000001</c:v>
                </c:pt>
                <c:pt idx="3648">
                  <c:v>0.48909999999999998</c:v>
                </c:pt>
                <c:pt idx="3649">
                  <c:v>0.497</c:v>
                </c:pt>
                <c:pt idx="3650">
                  <c:v>0.497</c:v>
                </c:pt>
                <c:pt idx="3651">
                  <c:v>0.497</c:v>
                </c:pt>
                <c:pt idx="3652">
                  <c:v>0.51490000000000002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8D17-4446-A917-234292BE9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730224"/>
        <c:axId val="497730616"/>
      </c:lineChart>
      <c:dateAx>
        <c:axId val="497730224"/>
        <c:scaling>
          <c:orientation val="minMax"/>
          <c:min val="44196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30616"/>
        <c:crosses val="autoZero"/>
        <c:auto val="0"/>
        <c:lblOffset val="100"/>
        <c:baseTimeUnit val="days"/>
        <c:majorUnit val="3"/>
        <c:majorTimeUnit val="months"/>
      </c:dateAx>
      <c:valAx>
        <c:axId val="497730616"/>
        <c:scaling>
          <c:orientation val="minMax"/>
          <c:max val="1"/>
          <c:min val="0"/>
        </c:scaling>
        <c:delete val="0"/>
        <c:axPos val="l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30224"/>
        <c:crosses val="autoZero"/>
        <c:crossBetween val="between"/>
        <c:dispUnits>
          <c:builtInUnit val="hundre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2"/>
                </a:solidFill>
              </a:rPr>
              <a:t>10-Year Treasury Yield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921478565179351E-2"/>
          <c:y val="0.13470022674736301"/>
          <c:w val="0.78263453020571827"/>
          <c:h val="0.7786710681757339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652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66-4A0A-87D8-D51F71FC1714}"/>
                </c:ext>
              </c:extLst>
            </c:dLbl>
            <c:dLbl>
              <c:idx val="39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1C-4DC0-B7C2-2239452D2E8E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'10-Year'!$C$9:$C$5000</c:f>
              <c:numCache>
                <c:formatCode>m/d/yyyy</c:formatCode>
                <c:ptCount val="4992"/>
                <c:pt idx="0">
                  <c:v>40849</c:v>
                </c:pt>
                <c:pt idx="1">
                  <c:v>40850</c:v>
                </c:pt>
                <c:pt idx="2">
                  <c:v>40851</c:v>
                </c:pt>
                <c:pt idx="3">
                  <c:v>40852</c:v>
                </c:pt>
                <c:pt idx="4">
                  <c:v>40853</c:v>
                </c:pt>
                <c:pt idx="5">
                  <c:v>40854</c:v>
                </c:pt>
                <c:pt idx="6">
                  <c:v>40855</c:v>
                </c:pt>
                <c:pt idx="7">
                  <c:v>40856</c:v>
                </c:pt>
                <c:pt idx="8">
                  <c:v>40857</c:v>
                </c:pt>
                <c:pt idx="9">
                  <c:v>40858</c:v>
                </c:pt>
                <c:pt idx="10">
                  <c:v>40859</c:v>
                </c:pt>
                <c:pt idx="11">
                  <c:v>40860</c:v>
                </c:pt>
                <c:pt idx="12">
                  <c:v>40861</c:v>
                </c:pt>
                <c:pt idx="13">
                  <c:v>40862</c:v>
                </c:pt>
                <c:pt idx="14">
                  <c:v>40863</c:v>
                </c:pt>
                <c:pt idx="15">
                  <c:v>40864</c:v>
                </c:pt>
                <c:pt idx="16">
                  <c:v>40865</c:v>
                </c:pt>
                <c:pt idx="17">
                  <c:v>40866</c:v>
                </c:pt>
                <c:pt idx="18">
                  <c:v>40867</c:v>
                </c:pt>
                <c:pt idx="19">
                  <c:v>40868</c:v>
                </c:pt>
                <c:pt idx="20">
                  <c:v>40869</c:v>
                </c:pt>
                <c:pt idx="21">
                  <c:v>40870</c:v>
                </c:pt>
                <c:pt idx="22">
                  <c:v>40871</c:v>
                </c:pt>
                <c:pt idx="23">
                  <c:v>40872</c:v>
                </c:pt>
                <c:pt idx="24">
                  <c:v>40873</c:v>
                </c:pt>
                <c:pt idx="25">
                  <c:v>40874</c:v>
                </c:pt>
                <c:pt idx="26">
                  <c:v>40875</c:v>
                </c:pt>
                <c:pt idx="27">
                  <c:v>40876</c:v>
                </c:pt>
                <c:pt idx="28">
                  <c:v>40877</c:v>
                </c:pt>
                <c:pt idx="29">
                  <c:v>40878</c:v>
                </c:pt>
                <c:pt idx="30">
                  <c:v>40879</c:v>
                </c:pt>
                <c:pt idx="31">
                  <c:v>40880</c:v>
                </c:pt>
                <c:pt idx="32">
                  <c:v>40881</c:v>
                </c:pt>
                <c:pt idx="33">
                  <c:v>40882</c:v>
                </c:pt>
                <c:pt idx="34">
                  <c:v>40883</c:v>
                </c:pt>
                <c:pt idx="35">
                  <c:v>40884</c:v>
                </c:pt>
                <c:pt idx="36">
                  <c:v>40885</c:v>
                </c:pt>
                <c:pt idx="37">
                  <c:v>40886</c:v>
                </c:pt>
                <c:pt idx="38">
                  <c:v>40887</c:v>
                </c:pt>
                <c:pt idx="39">
                  <c:v>40888</c:v>
                </c:pt>
                <c:pt idx="40">
                  <c:v>40889</c:v>
                </c:pt>
                <c:pt idx="41">
                  <c:v>40890</c:v>
                </c:pt>
                <c:pt idx="42">
                  <c:v>40891</c:v>
                </c:pt>
                <c:pt idx="43">
                  <c:v>40892</c:v>
                </c:pt>
                <c:pt idx="44">
                  <c:v>40893</c:v>
                </c:pt>
                <c:pt idx="45">
                  <c:v>40894</c:v>
                </c:pt>
                <c:pt idx="46">
                  <c:v>40895</c:v>
                </c:pt>
                <c:pt idx="47">
                  <c:v>40896</c:v>
                </c:pt>
                <c:pt idx="48">
                  <c:v>40897</c:v>
                </c:pt>
                <c:pt idx="49">
                  <c:v>40898</c:v>
                </c:pt>
                <c:pt idx="50">
                  <c:v>40899</c:v>
                </c:pt>
                <c:pt idx="51">
                  <c:v>40900</c:v>
                </c:pt>
                <c:pt idx="52">
                  <c:v>40901</c:v>
                </c:pt>
                <c:pt idx="53">
                  <c:v>40902</c:v>
                </c:pt>
                <c:pt idx="54">
                  <c:v>40903</c:v>
                </c:pt>
                <c:pt idx="55">
                  <c:v>40904</c:v>
                </c:pt>
                <c:pt idx="56">
                  <c:v>40905</c:v>
                </c:pt>
                <c:pt idx="57">
                  <c:v>40906</c:v>
                </c:pt>
                <c:pt idx="58">
                  <c:v>40907</c:v>
                </c:pt>
                <c:pt idx="59">
                  <c:v>40908</c:v>
                </c:pt>
                <c:pt idx="60">
                  <c:v>40909</c:v>
                </c:pt>
                <c:pt idx="61">
                  <c:v>40910</c:v>
                </c:pt>
                <c:pt idx="62">
                  <c:v>40911</c:v>
                </c:pt>
                <c:pt idx="63">
                  <c:v>40912</c:v>
                </c:pt>
                <c:pt idx="64">
                  <c:v>40913</c:v>
                </c:pt>
                <c:pt idx="65">
                  <c:v>40914</c:v>
                </c:pt>
                <c:pt idx="66">
                  <c:v>40915</c:v>
                </c:pt>
                <c:pt idx="67">
                  <c:v>40916</c:v>
                </c:pt>
                <c:pt idx="68">
                  <c:v>40917</c:v>
                </c:pt>
                <c:pt idx="69">
                  <c:v>40918</c:v>
                </c:pt>
                <c:pt idx="70">
                  <c:v>40919</c:v>
                </c:pt>
                <c:pt idx="71">
                  <c:v>40920</c:v>
                </c:pt>
                <c:pt idx="72">
                  <c:v>40921</c:v>
                </c:pt>
                <c:pt idx="73">
                  <c:v>40922</c:v>
                </c:pt>
                <c:pt idx="74">
                  <c:v>40923</c:v>
                </c:pt>
                <c:pt idx="75">
                  <c:v>40924</c:v>
                </c:pt>
                <c:pt idx="76">
                  <c:v>40925</c:v>
                </c:pt>
                <c:pt idx="77">
                  <c:v>40926</c:v>
                </c:pt>
                <c:pt idx="78">
                  <c:v>40927</c:v>
                </c:pt>
                <c:pt idx="79">
                  <c:v>40928</c:v>
                </c:pt>
                <c:pt idx="80">
                  <c:v>40929</c:v>
                </c:pt>
                <c:pt idx="81">
                  <c:v>40930</c:v>
                </c:pt>
                <c:pt idx="82">
                  <c:v>40931</c:v>
                </c:pt>
                <c:pt idx="83">
                  <c:v>40932</c:v>
                </c:pt>
                <c:pt idx="84">
                  <c:v>40933</c:v>
                </c:pt>
                <c:pt idx="85">
                  <c:v>40934</c:v>
                </c:pt>
                <c:pt idx="86">
                  <c:v>40935</c:v>
                </c:pt>
                <c:pt idx="87">
                  <c:v>40936</c:v>
                </c:pt>
                <c:pt idx="88">
                  <c:v>40937</c:v>
                </c:pt>
                <c:pt idx="89">
                  <c:v>40938</c:v>
                </c:pt>
                <c:pt idx="90">
                  <c:v>40939</c:v>
                </c:pt>
                <c:pt idx="91">
                  <c:v>40940</c:v>
                </c:pt>
                <c:pt idx="92">
                  <c:v>40941</c:v>
                </c:pt>
                <c:pt idx="93">
                  <c:v>40942</c:v>
                </c:pt>
                <c:pt idx="94">
                  <c:v>40943</c:v>
                </c:pt>
                <c:pt idx="95">
                  <c:v>40944</c:v>
                </c:pt>
                <c:pt idx="96">
                  <c:v>40945</c:v>
                </c:pt>
                <c:pt idx="97">
                  <c:v>40946</c:v>
                </c:pt>
                <c:pt idx="98">
                  <c:v>40947</c:v>
                </c:pt>
                <c:pt idx="99">
                  <c:v>40948</c:v>
                </c:pt>
                <c:pt idx="100">
                  <c:v>40949</c:v>
                </c:pt>
                <c:pt idx="101">
                  <c:v>40950</c:v>
                </c:pt>
                <c:pt idx="102">
                  <c:v>40951</c:v>
                </c:pt>
                <c:pt idx="103">
                  <c:v>40952</c:v>
                </c:pt>
                <c:pt idx="104">
                  <c:v>40953</c:v>
                </c:pt>
                <c:pt idx="105">
                  <c:v>40954</c:v>
                </c:pt>
                <c:pt idx="106">
                  <c:v>40955</c:v>
                </c:pt>
                <c:pt idx="107">
                  <c:v>40956</c:v>
                </c:pt>
                <c:pt idx="108">
                  <c:v>40957</c:v>
                </c:pt>
                <c:pt idx="109">
                  <c:v>40958</c:v>
                </c:pt>
                <c:pt idx="110">
                  <c:v>40959</c:v>
                </c:pt>
                <c:pt idx="111">
                  <c:v>40960</c:v>
                </c:pt>
                <c:pt idx="112">
                  <c:v>40961</c:v>
                </c:pt>
                <c:pt idx="113">
                  <c:v>40962</c:v>
                </c:pt>
                <c:pt idx="114">
                  <c:v>40963</c:v>
                </c:pt>
                <c:pt idx="115">
                  <c:v>40964</c:v>
                </c:pt>
                <c:pt idx="116">
                  <c:v>40965</c:v>
                </c:pt>
                <c:pt idx="117">
                  <c:v>40966</c:v>
                </c:pt>
                <c:pt idx="118">
                  <c:v>40967</c:v>
                </c:pt>
                <c:pt idx="119">
                  <c:v>40968</c:v>
                </c:pt>
                <c:pt idx="120">
                  <c:v>40969</c:v>
                </c:pt>
                <c:pt idx="121">
                  <c:v>40970</c:v>
                </c:pt>
                <c:pt idx="122">
                  <c:v>40971</c:v>
                </c:pt>
                <c:pt idx="123">
                  <c:v>40972</c:v>
                </c:pt>
                <c:pt idx="124">
                  <c:v>40973</c:v>
                </c:pt>
                <c:pt idx="125">
                  <c:v>40974</c:v>
                </c:pt>
                <c:pt idx="126">
                  <c:v>40975</c:v>
                </c:pt>
                <c:pt idx="127">
                  <c:v>40976</c:v>
                </c:pt>
                <c:pt idx="128">
                  <c:v>40977</c:v>
                </c:pt>
                <c:pt idx="129">
                  <c:v>40978</c:v>
                </c:pt>
                <c:pt idx="130">
                  <c:v>40979</c:v>
                </c:pt>
                <c:pt idx="131">
                  <c:v>40980</c:v>
                </c:pt>
                <c:pt idx="132">
                  <c:v>40981</c:v>
                </c:pt>
                <c:pt idx="133">
                  <c:v>40982</c:v>
                </c:pt>
                <c:pt idx="134">
                  <c:v>40983</c:v>
                </c:pt>
                <c:pt idx="135">
                  <c:v>40984</c:v>
                </c:pt>
                <c:pt idx="136">
                  <c:v>40985</c:v>
                </c:pt>
                <c:pt idx="137">
                  <c:v>40986</c:v>
                </c:pt>
                <c:pt idx="138">
                  <c:v>40987</c:v>
                </c:pt>
                <c:pt idx="139">
                  <c:v>40988</c:v>
                </c:pt>
                <c:pt idx="140">
                  <c:v>40989</c:v>
                </c:pt>
                <c:pt idx="141">
                  <c:v>40990</c:v>
                </c:pt>
                <c:pt idx="142">
                  <c:v>40991</c:v>
                </c:pt>
                <c:pt idx="143">
                  <c:v>40992</c:v>
                </c:pt>
                <c:pt idx="144">
                  <c:v>40993</c:v>
                </c:pt>
                <c:pt idx="145">
                  <c:v>40994</c:v>
                </c:pt>
                <c:pt idx="146">
                  <c:v>40995</c:v>
                </c:pt>
                <c:pt idx="147">
                  <c:v>40996</c:v>
                </c:pt>
                <c:pt idx="148">
                  <c:v>40997</c:v>
                </c:pt>
                <c:pt idx="149">
                  <c:v>40998</c:v>
                </c:pt>
                <c:pt idx="150">
                  <c:v>40999</c:v>
                </c:pt>
                <c:pt idx="151">
                  <c:v>41000</c:v>
                </c:pt>
                <c:pt idx="152">
                  <c:v>41001</c:v>
                </c:pt>
                <c:pt idx="153">
                  <c:v>41002</c:v>
                </c:pt>
                <c:pt idx="154">
                  <c:v>41003</c:v>
                </c:pt>
                <c:pt idx="155">
                  <c:v>41004</c:v>
                </c:pt>
                <c:pt idx="156">
                  <c:v>41005</c:v>
                </c:pt>
                <c:pt idx="157">
                  <c:v>41006</c:v>
                </c:pt>
                <c:pt idx="158">
                  <c:v>41007</c:v>
                </c:pt>
                <c:pt idx="159">
                  <c:v>41008</c:v>
                </c:pt>
                <c:pt idx="160">
                  <c:v>41009</c:v>
                </c:pt>
                <c:pt idx="161">
                  <c:v>41010</c:v>
                </c:pt>
                <c:pt idx="162">
                  <c:v>41011</c:v>
                </c:pt>
                <c:pt idx="163">
                  <c:v>41012</c:v>
                </c:pt>
                <c:pt idx="164">
                  <c:v>41013</c:v>
                </c:pt>
                <c:pt idx="165">
                  <c:v>41014</c:v>
                </c:pt>
                <c:pt idx="166">
                  <c:v>41015</c:v>
                </c:pt>
                <c:pt idx="167">
                  <c:v>41016</c:v>
                </c:pt>
                <c:pt idx="168">
                  <c:v>41017</c:v>
                </c:pt>
                <c:pt idx="169">
                  <c:v>41018</c:v>
                </c:pt>
                <c:pt idx="170">
                  <c:v>41019</c:v>
                </c:pt>
                <c:pt idx="171">
                  <c:v>41020</c:v>
                </c:pt>
                <c:pt idx="172">
                  <c:v>41021</c:v>
                </c:pt>
                <c:pt idx="173">
                  <c:v>41022</c:v>
                </c:pt>
                <c:pt idx="174">
                  <c:v>41023</c:v>
                </c:pt>
                <c:pt idx="175">
                  <c:v>41024</c:v>
                </c:pt>
                <c:pt idx="176">
                  <c:v>41025</c:v>
                </c:pt>
                <c:pt idx="177">
                  <c:v>41026</c:v>
                </c:pt>
                <c:pt idx="178">
                  <c:v>41027</c:v>
                </c:pt>
                <c:pt idx="179">
                  <c:v>41028</c:v>
                </c:pt>
                <c:pt idx="180">
                  <c:v>41029</c:v>
                </c:pt>
                <c:pt idx="181">
                  <c:v>41030</c:v>
                </c:pt>
                <c:pt idx="182">
                  <c:v>41031</c:v>
                </c:pt>
                <c:pt idx="183">
                  <c:v>41032</c:v>
                </c:pt>
                <c:pt idx="184">
                  <c:v>41033</c:v>
                </c:pt>
                <c:pt idx="185">
                  <c:v>41034</c:v>
                </c:pt>
                <c:pt idx="186">
                  <c:v>41035</c:v>
                </c:pt>
                <c:pt idx="187">
                  <c:v>41036</c:v>
                </c:pt>
                <c:pt idx="188">
                  <c:v>41037</c:v>
                </c:pt>
                <c:pt idx="189">
                  <c:v>41038</c:v>
                </c:pt>
                <c:pt idx="190">
                  <c:v>41039</c:v>
                </c:pt>
                <c:pt idx="191">
                  <c:v>41040</c:v>
                </c:pt>
                <c:pt idx="192">
                  <c:v>41041</c:v>
                </c:pt>
                <c:pt idx="193">
                  <c:v>41042</c:v>
                </c:pt>
                <c:pt idx="194">
                  <c:v>41043</c:v>
                </c:pt>
                <c:pt idx="195">
                  <c:v>41044</c:v>
                </c:pt>
                <c:pt idx="196">
                  <c:v>41045</c:v>
                </c:pt>
                <c:pt idx="197">
                  <c:v>41046</c:v>
                </c:pt>
                <c:pt idx="198">
                  <c:v>41047</c:v>
                </c:pt>
                <c:pt idx="199">
                  <c:v>41048</c:v>
                </c:pt>
                <c:pt idx="200">
                  <c:v>41049</c:v>
                </c:pt>
                <c:pt idx="201">
                  <c:v>41050</c:v>
                </c:pt>
                <c:pt idx="202">
                  <c:v>41051</c:v>
                </c:pt>
                <c:pt idx="203">
                  <c:v>41052</c:v>
                </c:pt>
                <c:pt idx="204">
                  <c:v>41053</c:v>
                </c:pt>
                <c:pt idx="205">
                  <c:v>41054</c:v>
                </c:pt>
                <c:pt idx="206">
                  <c:v>41055</c:v>
                </c:pt>
                <c:pt idx="207">
                  <c:v>41056</c:v>
                </c:pt>
                <c:pt idx="208">
                  <c:v>41057</c:v>
                </c:pt>
                <c:pt idx="209">
                  <c:v>41058</c:v>
                </c:pt>
                <c:pt idx="210">
                  <c:v>41059</c:v>
                </c:pt>
                <c:pt idx="211">
                  <c:v>41060</c:v>
                </c:pt>
                <c:pt idx="212">
                  <c:v>41061</c:v>
                </c:pt>
                <c:pt idx="213">
                  <c:v>41062</c:v>
                </c:pt>
                <c:pt idx="214">
                  <c:v>41063</c:v>
                </c:pt>
                <c:pt idx="215">
                  <c:v>41064</c:v>
                </c:pt>
                <c:pt idx="216">
                  <c:v>41065</c:v>
                </c:pt>
                <c:pt idx="217">
                  <c:v>41066</c:v>
                </c:pt>
                <c:pt idx="218">
                  <c:v>41067</c:v>
                </c:pt>
                <c:pt idx="219">
                  <c:v>41068</c:v>
                </c:pt>
                <c:pt idx="220">
                  <c:v>41069</c:v>
                </c:pt>
                <c:pt idx="221">
                  <c:v>41070</c:v>
                </c:pt>
                <c:pt idx="222">
                  <c:v>41071</c:v>
                </c:pt>
                <c:pt idx="223">
                  <c:v>41072</c:v>
                </c:pt>
                <c:pt idx="224">
                  <c:v>41073</c:v>
                </c:pt>
                <c:pt idx="225">
                  <c:v>41074</c:v>
                </c:pt>
                <c:pt idx="226">
                  <c:v>41075</c:v>
                </c:pt>
                <c:pt idx="227">
                  <c:v>41076</c:v>
                </c:pt>
                <c:pt idx="228">
                  <c:v>41077</c:v>
                </c:pt>
                <c:pt idx="229">
                  <c:v>41078</c:v>
                </c:pt>
                <c:pt idx="230">
                  <c:v>41079</c:v>
                </c:pt>
                <c:pt idx="231">
                  <c:v>41080</c:v>
                </c:pt>
                <c:pt idx="232">
                  <c:v>41081</c:v>
                </c:pt>
                <c:pt idx="233">
                  <c:v>41082</c:v>
                </c:pt>
                <c:pt idx="234">
                  <c:v>41083</c:v>
                </c:pt>
                <c:pt idx="235">
                  <c:v>41084</c:v>
                </c:pt>
                <c:pt idx="236">
                  <c:v>41085</c:v>
                </c:pt>
                <c:pt idx="237">
                  <c:v>41086</c:v>
                </c:pt>
                <c:pt idx="238">
                  <c:v>41087</c:v>
                </c:pt>
                <c:pt idx="239">
                  <c:v>41088</c:v>
                </c:pt>
                <c:pt idx="240">
                  <c:v>41089</c:v>
                </c:pt>
                <c:pt idx="241">
                  <c:v>41090</c:v>
                </c:pt>
                <c:pt idx="242">
                  <c:v>41091</c:v>
                </c:pt>
                <c:pt idx="243">
                  <c:v>41092</c:v>
                </c:pt>
                <c:pt idx="244">
                  <c:v>41093</c:v>
                </c:pt>
                <c:pt idx="245">
                  <c:v>41094</c:v>
                </c:pt>
                <c:pt idx="246">
                  <c:v>41095</c:v>
                </c:pt>
                <c:pt idx="247">
                  <c:v>41096</c:v>
                </c:pt>
                <c:pt idx="248">
                  <c:v>41097</c:v>
                </c:pt>
                <c:pt idx="249">
                  <c:v>41098</c:v>
                </c:pt>
                <c:pt idx="250">
                  <c:v>41099</c:v>
                </c:pt>
                <c:pt idx="251">
                  <c:v>41100</c:v>
                </c:pt>
                <c:pt idx="252">
                  <c:v>41101</c:v>
                </c:pt>
                <c:pt idx="253">
                  <c:v>41102</c:v>
                </c:pt>
                <c:pt idx="254">
                  <c:v>41103</c:v>
                </c:pt>
                <c:pt idx="255">
                  <c:v>41104</c:v>
                </c:pt>
                <c:pt idx="256">
                  <c:v>41105</c:v>
                </c:pt>
                <c:pt idx="257">
                  <c:v>41106</c:v>
                </c:pt>
                <c:pt idx="258">
                  <c:v>41107</c:v>
                </c:pt>
                <c:pt idx="259">
                  <c:v>41108</c:v>
                </c:pt>
                <c:pt idx="260">
                  <c:v>41109</c:v>
                </c:pt>
                <c:pt idx="261">
                  <c:v>41110</c:v>
                </c:pt>
                <c:pt idx="262">
                  <c:v>41111</c:v>
                </c:pt>
                <c:pt idx="263">
                  <c:v>41112</c:v>
                </c:pt>
                <c:pt idx="264">
                  <c:v>41113</c:v>
                </c:pt>
                <c:pt idx="265">
                  <c:v>41114</c:v>
                </c:pt>
                <c:pt idx="266">
                  <c:v>41115</c:v>
                </c:pt>
                <c:pt idx="267">
                  <c:v>41116</c:v>
                </c:pt>
                <c:pt idx="268">
                  <c:v>41117</c:v>
                </c:pt>
                <c:pt idx="269">
                  <c:v>41118</c:v>
                </c:pt>
                <c:pt idx="270">
                  <c:v>41119</c:v>
                </c:pt>
                <c:pt idx="271">
                  <c:v>41120</c:v>
                </c:pt>
                <c:pt idx="272">
                  <c:v>41121</c:v>
                </c:pt>
                <c:pt idx="273">
                  <c:v>41122</c:v>
                </c:pt>
                <c:pt idx="274">
                  <c:v>41123</c:v>
                </c:pt>
                <c:pt idx="275">
                  <c:v>41124</c:v>
                </c:pt>
                <c:pt idx="276">
                  <c:v>41125</c:v>
                </c:pt>
                <c:pt idx="277">
                  <c:v>41126</c:v>
                </c:pt>
                <c:pt idx="278">
                  <c:v>41127</c:v>
                </c:pt>
                <c:pt idx="279">
                  <c:v>41128</c:v>
                </c:pt>
                <c:pt idx="280">
                  <c:v>41129</c:v>
                </c:pt>
                <c:pt idx="281">
                  <c:v>41130</c:v>
                </c:pt>
                <c:pt idx="282">
                  <c:v>41131</c:v>
                </c:pt>
                <c:pt idx="283">
                  <c:v>41132</c:v>
                </c:pt>
                <c:pt idx="284">
                  <c:v>41133</c:v>
                </c:pt>
                <c:pt idx="285">
                  <c:v>41134</c:v>
                </c:pt>
                <c:pt idx="286">
                  <c:v>41135</c:v>
                </c:pt>
                <c:pt idx="287">
                  <c:v>41136</c:v>
                </c:pt>
                <c:pt idx="288">
                  <c:v>41137</c:v>
                </c:pt>
                <c:pt idx="289">
                  <c:v>41138</c:v>
                </c:pt>
                <c:pt idx="290">
                  <c:v>41139</c:v>
                </c:pt>
                <c:pt idx="291">
                  <c:v>41140</c:v>
                </c:pt>
                <c:pt idx="292">
                  <c:v>41141</c:v>
                </c:pt>
                <c:pt idx="293">
                  <c:v>41142</c:v>
                </c:pt>
                <c:pt idx="294">
                  <c:v>41143</c:v>
                </c:pt>
                <c:pt idx="295">
                  <c:v>41144</c:v>
                </c:pt>
                <c:pt idx="296">
                  <c:v>41145</c:v>
                </c:pt>
                <c:pt idx="297">
                  <c:v>41146</c:v>
                </c:pt>
                <c:pt idx="298">
                  <c:v>41147</c:v>
                </c:pt>
                <c:pt idx="299">
                  <c:v>41148</c:v>
                </c:pt>
                <c:pt idx="300">
                  <c:v>41149</c:v>
                </c:pt>
                <c:pt idx="301">
                  <c:v>41150</c:v>
                </c:pt>
                <c:pt idx="302">
                  <c:v>41151</c:v>
                </c:pt>
                <c:pt idx="303">
                  <c:v>41152</c:v>
                </c:pt>
                <c:pt idx="304">
                  <c:v>41153</c:v>
                </c:pt>
                <c:pt idx="305">
                  <c:v>41154</c:v>
                </c:pt>
                <c:pt idx="306">
                  <c:v>41155</c:v>
                </c:pt>
                <c:pt idx="307">
                  <c:v>41156</c:v>
                </c:pt>
                <c:pt idx="308">
                  <c:v>41157</c:v>
                </c:pt>
                <c:pt idx="309">
                  <c:v>41158</c:v>
                </c:pt>
                <c:pt idx="310">
                  <c:v>41159</c:v>
                </c:pt>
                <c:pt idx="311">
                  <c:v>41160</c:v>
                </c:pt>
                <c:pt idx="312">
                  <c:v>41161</c:v>
                </c:pt>
                <c:pt idx="313">
                  <c:v>41162</c:v>
                </c:pt>
                <c:pt idx="314">
                  <c:v>41163</c:v>
                </c:pt>
                <c:pt idx="315">
                  <c:v>41164</c:v>
                </c:pt>
                <c:pt idx="316">
                  <c:v>41165</c:v>
                </c:pt>
                <c:pt idx="317">
                  <c:v>41166</c:v>
                </c:pt>
                <c:pt idx="318">
                  <c:v>41167</c:v>
                </c:pt>
                <c:pt idx="319">
                  <c:v>41168</c:v>
                </c:pt>
                <c:pt idx="320">
                  <c:v>41169</c:v>
                </c:pt>
                <c:pt idx="321">
                  <c:v>41170</c:v>
                </c:pt>
                <c:pt idx="322">
                  <c:v>41171</c:v>
                </c:pt>
                <c:pt idx="323">
                  <c:v>41172</c:v>
                </c:pt>
                <c:pt idx="324">
                  <c:v>41173</c:v>
                </c:pt>
                <c:pt idx="325">
                  <c:v>41174</c:v>
                </c:pt>
                <c:pt idx="326">
                  <c:v>41175</c:v>
                </c:pt>
                <c:pt idx="327">
                  <c:v>41176</c:v>
                </c:pt>
                <c:pt idx="328">
                  <c:v>41177</c:v>
                </c:pt>
                <c:pt idx="329">
                  <c:v>41178</c:v>
                </c:pt>
                <c:pt idx="330">
                  <c:v>41179</c:v>
                </c:pt>
                <c:pt idx="331">
                  <c:v>41180</c:v>
                </c:pt>
                <c:pt idx="332">
                  <c:v>41181</c:v>
                </c:pt>
                <c:pt idx="333">
                  <c:v>41182</c:v>
                </c:pt>
                <c:pt idx="334">
                  <c:v>41183</c:v>
                </c:pt>
                <c:pt idx="335">
                  <c:v>41184</c:v>
                </c:pt>
                <c:pt idx="336">
                  <c:v>41185</c:v>
                </c:pt>
                <c:pt idx="337">
                  <c:v>41186</c:v>
                </c:pt>
                <c:pt idx="338">
                  <c:v>41187</c:v>
                </c:pt>
                <c:pt idx="339">
                  <c:v>41188</c:v>
                </c:pt>
                <c:pt idx="340">
                  <c:v>41189</c:v>
                </c:pt>
                <c:pt idx="341">
                  <c:v>41190</c:v>
                </c:pt>
                <c:pt idx="342">
                  <c:v>41191</c:v>
                </c:pt>
                <c:pt idx="343">
                  <c:v>41192</c:v>
                </c:pt>
                <c:pt idx="344">
                  <c:v>41193</c:v>
                </c:pt>
                <c:pt idx="345">
                  <c:v>41194</c:v>
                </c:pt>
                <c:pt idx="346">
                  <c:v>41195</c:v>
                </c:pt>
                <c:pt idx="347">
                  <c:v>41196</c:v>
                </c:pt>
                <c:pt idx="348">
                  <c:v>41197</c:v>
                </c:pt>
                <c:pt idx="349">
                  <c:v>41198</c:v>
                </c:pt>
                <c:pt idx="350">
                  <c:v>41199</c:v>
                </c:pt>
                <c:pt idx="351">
                  <c:v>41200</c:v>
                </c:pt>
                <c:pt idx="352">
                  <c:v>41201</c:v>
                </c:pt>
                <c:pt idx="353">
                  <c:v>41202</c:v>
                </c:pt>
                <c:pt idx="354">
                  <c:v>41203</c:v>
                </c:pt>
                <c:pt idx="355">
                  <c:v>41204</c:v>
                </c:pt>
                <c:pt idx="356">
                  <c:v>41205</c:v>
                </c:pt>
                <c:pt idx="357">
                  <c:v>41206</c:v>
                </c:pt>
                <c:pt idx="358">
                  <c:v>41207</c:v>
                </c:pt>
                <c:pt idx="359">
                  <c:v>41208</c:v>
                </c:pt>
                <c:pt idx="360">
                  <c:v>41209</c:v>
                </c:pt>
                <c:pt idx="361">
                  <c:v>41210</c:v>
                </c:pt>
                <c:pt idx="362">
                  <c:v>41211</c:v>
                </c:pt>
                <c:pt idx="363">
                  <c:v>41212</c:v>
                </c:pt>
                <c:pt idx="364">
                  <c:v>41213</c:v>
                </c:pt>
                <c:pt idx="365">
                  <c:v>41214</c:v>
                </c:pt>
                <c:pt idx="366">
                  <c:v>41215</c:v>
                </c:pt>
                <c:pt idx="367">
                  <c:v>41216</c:v>
                </c:pt>
                <c:pt idx="368">
                  <c:v>41217</c:v>
                </c:pt>
                <c:pt idx="369">
                  <c:v>41218</c:v>
                </c:pt>
                <c:pt idx="370">
                  <c:v>41219</c:v>
                </c:pt>
                <c:pt idx="371">
                  <c:v>41220</c:v>
                </c:pt>
                <c:pt idx="372">
                  <c:v>41221</c:v>
                </c:pt>
                <c:pt idx="373">
                  <c:v>41222</c:v>
                </c:pt>
                <c:pt idx="374">
                  <c:v>41223</c:v>
                </c:pt>
                <c:pt idx="375">
                  <c:v>41224</c:v>
                </c:pt>
                <c:pt idx="376">
                  <c:v>41225</c:v>
                </c:pt>
                <c:pt idx="377">
                  <c:v>41226</c:v>
                </c:pt>
                <c:pt idx="378">
                  <c:v>41227</c:v>
                </c:pt>
                <c:pt idx="379">
                  <c:v>41228</c:v>
                </c:pt>
                <c:pt idx="380">
                  <c:v>41229</c:v>
                </c:pt>
                <c:pt idx="381">
                  <c:v>41230</c:v>
                </c:pt>
                <c:pt idx="382">
                  <c:v>41231</c:v>
                </c:pt>
                <c:pt idx="383">
                  <c:v>41232</c:v>
                </c:pt>
                <c:pt idx="384">
                  <c:v>41233</c:v>
                </c:pt>
                <c:pt idx="385">
                  <c:v>41234</c:v>
                </c:pt>
                <c:pt idx="386">
                  <c:v>41235</c:v>
                </c:pt>
                <c:pt idx="387">
                  <c:v>41236</c:v>
                </c:pt>
                <c:pt idx="388">
                  <c:v>41237</c:v>
                </c:pt>
                <c:pt idx="389">
                  <c:v>41238</c:v>
                </c:pt>
                <c:pt idx="390">
                  <c:v>41239</c:v>
                </c:pt>
                <c:pt idx="391">
                  <c:v>41240</c:v>
                </c:pt>
                <c:pt idx="392">
                  <c:v>41241</c:v>
                </c:pt>
                <c:pt idx="393">
                  <c:v>41242</c:v>
                </c:pt>
                <c:pt idx="394">
                  <c:v>41243</c:v>
                </c:pt>
                <c:pt idx="395">
                  <c:v>41244</c:v>
                </c:pt>
                <c:pt idx="396">
                  <c:v>41245</c:v>
                </c:pt>
                <c:pt idx="397">
                  <c:v>41246</c:v>
                </c:pt>
                <c:pt idx="398">
                  <c:v>41247</c:v>
                </c:pt>
                <c:pt idx="399">
                  <c:v>41248</c:v>
                </c:pt>
                <c:pt idx="400">
                  <c:v>41249</c:v>
                </c:pt>
                <c:pt idx="401">
                  <c:v>41250</c:v>
                </c:pt>
                <c:pt idx="402">
                  <c:v>41251</c:v>
                </c:pt>
                <c:pt idx="403">
                  <c:v>41252</c:v>
                </c:pt>
                <c:pt idx="404">
                  <c:v>41253</c:v>
                </c:pt>
                <c:pt idx="405">
                  <c:v>41254</c:v>
                </c:pt>
                <c:pt idx="406">
                  <c:v>41255</c:v>
                </c:pt>
                <c:pt idx="407">
                  <c:v>41256</c:v>
                </c:pt>
                <c:pt idx="408">
                  <c:v>41257</c:v>
                </c:pt>
                <c:pt idx="409">
                  <c:v>41258</c:v>
                </c:pt>
                <c:pt idx="410">
                  <c:v>41259</c:v>
                </c:pt>
                <c:pt idx="411">
                  <c:v>41260</c:v>
                </c:pt>
                <c:pt idx="412">
                  <c:v>41261</c:v>
                </c:pt>
                <c:pt idx="413">
                  <c:v>41262</c:v>
                </c:pt>
                <c:pt idx="414">
                  <c:v>41263</c:v>
                </c:pt>
                <c:pt idx="415">
                  <c:v>41264</c:v>
                </c:pt>
                <c:pt idx="416">
                  <c:v>41265</c:v>
                </c:pt>
                <c:pt idx="417">
                  <c:v>41266</c:v>
                </c:pt>
                <c:pt idx="418">
                  <c:v>41267</c:v>
                </c:pt>
                <c:pt idx="419">
                  <c:v>41268</c:v>
                </c:pt>
                <c:pt idx="420">
                  <c:v>41269</c:v>
                </c:pt>
                <c:pt idx="421">
                  <c:v>41270</c:v>
                </c:pt>
                <c:pt idx="422">
                  <c:v>41271</c:v>
                </c:pt>
                <c:pt idx="423">
                  <c:v>41272</c:v>
                </c:pt>
                <c:pt idx="424">
                  <c:v>41273</c:v>
                </c:pt>
                <c:pt idx="425">
                  <c:v>41274</c:v>
                </c:pt>
                <c:pt idx="426">
                  <c:v>41275</c:v>
                </c:pt>
                <c:pt idx="427">
                  <c:v>41276</c:v>
                </c:pt>
                <c:pt idx="428">
                  <c:v>41277</c:v>
                </c:pt>
                <c:pt idx="429">
                  <c:v>41278</c:v>
                </c:pt>
                <c:pt idx="430">
                  <c:v>41279</c:v>
                </c:pt>
                <c:pt idx="431">
                  <c:v>41280</c:v>
                </c:pt>
                <c:pt idx="432">
                  <c:v>41281</c:v>
                </c:pt>
                <c:pt idx="433">
                  <c:v>41282</c:v>
                </c:pt>
                <c:pt idx="434">
                  <c:v>41283</c:v>
                </c:pt>
                <c:pt idx="435">
                  <c:v>41284</c:v>
                </c:pt>
                <c:pt idx="436">
                  <c:v>41285</c:v>
                </c:pt>
                <c:pt idx="437">
                  <c:v>41286</c:v>
                </c:pt>
                <c:pt idx="438">
                  <c:v>41287</c:v>
                </c:pt>
                <c:pt idx="439">
                  <c:v>41288</c:v>
                </c:pt>
                <c:pt idx="440">
                  <c:v>41289</c:v>
                </c:pt>
                <c:pt idx="441">
                  <c:v>41290</c:v>
                </c:pt>
                <c:pt idx="442">
                  <c:v>41291</c:v>
                </c:pt>
                <c:pt idx="443">
                  <c:v>41292</c:v>
                </c:pt>
                <c:pt idx="444">
                  <c:v>41293</c:v>
                </c:pt>
                <c:pt idx="445">
                  <c:v>41294</c:v>
                </c:pt>
                <c:pt idx="446">
                  <c:v>41295</c:v>
                </c:pt>
                <c:pt idx="447">
                  <c:v>41296</c:v>
                </c:pt>
                <c:pt idx="448">
                  <c:v>41297</c:v>
                </c:pt>
                <c:pt idx="449">
                  <c:v>41298</c:v>
                </c:pt>
                <c:pt idx="450">
                  <c:v>41299</c:v>
                </c:pt>
                <c:pt idx="451">
                  <c:v>41300</c:v>
                </c:pt>
                <c:pt idx="452">
                  <c:v>41301</c:v>
                </c:pt>
                <c:pt idx="453">
                  <c:v>41302</c:v>
                </c:pt>
                <c:pt idx="454">
                  <c:v>41303</c:v>
                </c:pt>
                <c:pt idx="455">
                  <c:v>41304</c:v>
                </c:pt>
                <c:pt idx="456">
                  <c:v>41305</c:v>
                </c:pt>
                <c:pt idx="457">
                  <c:v>41306</c:v>
                </c:pt>
                <c:pt idx="458">
                  <c:v>41307</c:v>
                </c:pt>
                <c:pt idx="459">
                  <c:v>41308</c:v>
                </c:pt>
                <c:pt idx="460">
                  <c:v>41309</c:v>
                </c:pt>
                <c:pt idx="461">
                  <c:v>41310</c:v>
                </c:pt>
                <c:pt idx="462">
                  <c:v>41311</c:v>
                </c:pt>
                <c:pt idx="463">
                  <c:v>41312</c:v>
                </c:pt>
                <c:pt idx="464">
                  <c:v>41313</c:v>
                </c:pt>
                <c:pt idx="465">
                  <c:v>41314</c:v>
                </c:pt>
                <c:pt idx="466">
                  <c:v>41315</c:v>
                </c:pt>
                <c:pt idx="467">
                  <c:v>41316</c:v>
                </c:pt>
                <c:pt idx="468">
                  <c:v>41317</c:v>
                </c:pt>
                <c:pt idx="469">
                  <c:v>41318</c:v>
                </c:pt>
                <c:pt idx="470">
                  <c:v>41319</c:v>
                </c:pt>
                <c:pt idx="471">
                  <c:v>41320</c:v>
                </c:pt>
                <c:pt idx="472">
                  <c:v>41321</c:v>
                </c:pt>
                <c:pt idx="473">
                  <c:v>41322</c:v>
                </c:pt>
                <c:pt idx="474">
                  <c:v>41323</c:v>
                </c:pt>
                <c:pt idx="475">
                  <c:v>41324</c:v>
                </c:pt>
                <c:pt idx="476">
                  <c:v>41325</c:v>
                </c:pt>
                <c:pt idx="477">
                  <c:v>41326</c:v>
                </c:pt>
                <c:pt idx="478">
                  <c:v>41327</c:v>
                </c:pt>
                <c:pt idx="479">
                  <c:v>41328</c:v>
                </c:pt>
                <c:pt idx="480">
                  <c:v>41329</c:v>
                </c:pt>
                <c:pt idx="481">
                  <c:v>41330</c:v>
                </c:pt>
                <c:pt idx="482">
                  <c:v>41331</c:v>
                </c:pt>
                <c:pt idx="483">
                  <c:v>41332</c:v>
                </c:pt>
                <c:pt idx="484">
                  <c:v>41333</c:v>
                </c:pt>
                <c:pt idx="485">
                  <c:v>41334</c:v>
                </c:pt>
                <c:pt idx="486">
                  <c:v>41335</c:v>
                </c:pt>
                <c:pt idx="487">
                  <c:v>41336</c:v>
                </c:pt>
                <c:pt idx="488">
                  <c:v>41337</c:v>
                </c:pt>
                <c:pt idx="489">
                  <c:v>41338</c:v>
                </c:pt>
                <c:pt idx="490">
                  <c:v>41339</c:v>
                </c:pt>
                <c:pt idx="491">
                  <c:v>41340</c:v>
                </c:pt>
                <c:pt idx="492">
                  <c:v>41341</c:v>
                </c:pt>
                <c:pt idx="493">
                  <c:v>41342</c:v>
                </c:pt>
                <c:pt idx="494">
                  <c:v>41343</c:v>
                </c:pt>
                <c:pt idx="495">
                  <c:v>41344</c:v>
                </c:pt>
                <c:pt idx="496">
                  <c:v>41345</c:v>
                </c:pt>
                <c:pt idx="497">
                  <c:v>41346</c:v>
                </c:pt>
                <c:pt idx="498">
                  <c:v>41347</c:v>
                </c:pt>
                <c:pt idx="499">
                  <c:v>41348</c:v>
                </c:pt>
                <c:pt idx="500">
                  <c:v>41349</c:v>
                </c:pt>
                <c:pt idx="501">
                  <c:v>41350</c:v>
                </c:pt>
                <c:pt idx="502">
                  <c:v>41351</c:v>
                </c:pt>
                <c:pt idx="503">
                  <c:v>41352</c:v>
                </c:pt>
                <c:pt idx="504">
                  <c:v>41353</c:v>
                </c:pt>
                <c:pt idx="505">
                  <c:v>41354</c:v>
                </c:pt>
                <c:pt idx="506">
                  <c:v>41355</c:v>
                </c:pt>
                <c:pt idx="507">
                  <c:v>41356</c:v>
                </c:pt>
                <c:pt idx="508">
                  <c:v>41357</c:v>
                </c:pt>
                <c:pt idx="509">
                  <c:v>41358</c:v>
                </c:pt>
                <c:pt idx="510">
                  <c:v>41359</c:v>
                </c:pt>
                <c:pt idx="511">
                  <c:v>41360</c:v>
                </c:pt>
                <c:pt idx="512">
                  <c:v>41361</c:v>
                </c:pt>
                <c:pt idx="513">
                  <c:v>41362</c:v>
                </c:pt>
                <c:pt idx="514">
                  <c:v>41363</c:v>
                </c:pt>
                <c:pt idx="515">
                  <c:v>41364</c:v>
                </c:pt>
                <c:pt idx="516">
                  <c:v>41365</c:v>
                </c:pt>
                <c:pt idx="517">
                  <c:v>41366</c:v>
                </c:pt>
                <c:pt idx="518">
                  <c:v>41367</c:v>
                </c:pt>
                <c:pt idx="519">
                  <c:v>41368</c:v>
                </c:pt>
                <c:pt idx="520">
                  <c:v>41369</c:v>
                </c:pt>
                <c:pt idx="521">
                  <c:v>41370</c:v>
                </c:pt>
                <c:pt idx="522">
                  <c:v>41371</c:v>
                </c:pt>
                <c:pt idx="523">
                  <c:v>41372</c:v>
                </c:pt>
                <c:pt idx="524">
                  <c:v>41373</c:v>
                </c:pt>
                <c:pt idx="525">
                  <c:v>41374</c:v>
                </c:pt>
                <c:pt idx="526">
                  <c:v>41375</c:v>
                </c:pt>
                <c:pt idx="527">
                  <c:v>41376</c:v>
                </c:pt>
                <c:pt idx="528">
                  <c:v>41377</c:v>
                </c:pt>
                <c:pt idx="529">
                  <c:v>41378</c:v>
                </c:pt>
                <c:pt idx="530">
                  <c:v>41379</c:v>
                </c:pt>
                <c:pt idx="531">
                  <c:v>41380</c:v>
                </c:pt>
                <c:pt idx="532">
                  <c:v>41381</c:v>
                </c:pt>
                <c:pt idx="533">
                  <c:v>41382</c:v>
                </c:pt>
                <c:pt idx="534">
                  <c:v>41383</c:v>
                </c:pt>
                <c:pt idx="535">
                  <c:v>41384</c:v>
                </c:pt>
                <c:pt idx="536">
                  <c:v>41385</c:v>
                </c:pt>
                <c:pt idx="537">
                  <c:v>41386</c:v>
                </c:pt>
                <c:pt idx="538">
                  <c:v>41387</c:v>
                </c:pt>
                <c:pt idx="539">
                  <c:v>41388</c:v>
                </c:pt>
                <c:pt idx="540">
                  <c:v>41389</c:v>
                </c:pt>
                <c:pt idx="541">
                  <c:v>41390</c:v>
                </c:pt>
                <c:pt idx="542">
                  <c:v>41391</c:v>
                </c:pt>
                <c:pt idx="543">
                  <c:v>41392</c:v>
                </c:pt>
                <c:pt idx="544">
                  <c:v>41393</c:v>
                </c:pt>
                <c:pt idx="545">
                  <c:v>41394</c:v>
                </c:pt>
                <c:pt idx="546">
                  <c:v>41395</c:v>
                </c:pt>
                <c:pt idx="547">
                  <c:v>41396</c:v>
                </c:pt>
                <c:pt idx="548">
                  <c:v>41397</c:v>
                </c:pt>
                <c:pt idx="549">
                  <c:v>41398</c:v>
                </c:pt>
                <c:pt idx="550">
                  <c:v>41399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41405</c:v>
                </c:pt>
                <c:pt idx="557">
                  <c:v>41406</c:v>
                </c:pt>
                <c:pt idx="558">
                  <c:v>41407</c:v>
                </c:pt>
                <c:pt idx="559">
                  <c:v>41408</c:v>
                </c:pt>
                <c:pt idx="560">
                  <c:v>41409</c:v>
                </c:pt>
                <c:pt idx="561">
                  <c:v>41410</c:v>
                </c:pt>
                <c:pt idx="562">
                  <c:v>41411</c:v>
                </c:pt>
                <c:pt idx="563">
                  <c:v>41412</c:v>
                </c:pt>
                <c:pt idx="564">
                  <c:v>41413</c:v>
                </c:pt>
                <c:pt idx="565">
                  <c:v>41414</c:v>
                </c:pt>
                <c:pt idx="566">
                  <c:v>41415</c:v>
                </c:pt>
                <c:pt idx="567">
                  <c:v>41416</c:v>
                </c:pt>
                <c:pt idx="568">
                  <c:v>41417</c:v>
                </c:pt>
                <c:pt idx="569">
                  <c:v>41418</c:v>
                </c:pt>
                <c:pt idx="570">
                  <c:v>41419</c:v>
                </c:pt>
                <c:pt idx="571">
                  <c:v>41420</c:v>
                </c:pt>
                <c:pt idx="572">
                  <c:v>41421</c:v>
                </c:pt>
                <c:pt idx="573">
                  <c:v>41422</c:v>
                </c:pt>
                <c:pt idx="574">
                  <c:v>41423</c:v>
                </c:pt>
                <c:pt idx="575">
                  <c:v>41424</c:v>
                </c:pt>
                <c:pt idx="576">
                  <c:v>41425</c:v>
                </c:pt>
                <c:pt idx="577">
                  <c:v>41426</c:v>
                </c:pt>
                <c:pt idx="578">
                  <c:v>41427</c:v>
                </c:pt>
                <c:pt idx="579">
                  <c:v>41428</c:v>
                </c:pt>
                <c:pt idx="580">
                  <c:v>41429</c:v>
                </c:pt>
                <c:pt idx="581">
                  <c:v>41430</c:v>
                </c:pt>
                <c:pt idx="582">
                  <c:v>41431</c:v>
                </c:pt>
                <c:pt idx="583">
                  <c:v>41432</c:v>
                </c:pt>
                <c:pt idx="584">
                  <c:v>41433</c:v>
                </c:pt>
                <c:pt idx="585">
                  <c:v>41434</c:v>
                </c:pt>
                <c:pt idx="586">
                  <c:v>41435</c:v>
                </c:pt>
                <c:pt idx="587">
                  <c:v>41436</c:v>
                </c:pt>
                <c:pt idx="588">
                  <c:v>41437</c:v>
                </c:pt>
                <c:pt idx="589">
                  <c:v>41438</c:v>
                </c:pt>
                <c:pt idx="590">
                  <c:v>41439</c:v>
                </c:pt>
                <c:pt idx="591">
                  <c:v>41440</c:v>
                </c:pt>
                <c:pt idx="592">
                  <c:v>41441</c:v>
                </c:pt>
                <c:pt idx="593">
                  <c:v>41442</c:v>
                </c:pt>
                <c:pt idx="594">
                  <c:v>41443</c:v>
                </c:pt>
                <c:pt idx="595">
                  <c:v>41444</c:v>
                </c:pt>
                <c:pt idx="596">
                  <c:v>41445</c:v>
                </c:pt>
                <c:pt idx="597">
                  <c:v>41446</c:v>
                </c:pt>
                <c:pt idx="598">
                  <c:v>41447</c:v>
                </c:pt>
                <c:pt idx="599">
                  <c:v>41448</c:v>
                </c:pt>
                <c:pt idx="600">
                  <c:v>41449</c:v>
                </c:pt>
                <c:pt idx="601">
                  <c:v>41450</c:v>
                </c:pt>
                <c:pt idx="602">
                  <c:v>41451</c:v>
                </c:pt>
                <c:pt idx="603">
                  <c:v>41452</c:v>
                </c:pt>
                <c:pt idx="604">
                  <c:v>41453</c:v>
                </c:pt>
                <c:pt idx="605">
                  <c:v>41454</c:v>
                </c:pt>
                <c:pt idx="606">
                  <c:v>41455</c:v>
                </c:pt>
                <c:pt idx="607">
                  <c:v>41456</c:v>
                </c:pt>
                <c:pt idx="608">
                  <c:v>41457</c:v>
                </c:pt>
                <c:pt idx="609">
                  <c:v>41458</c:v>
                </c:pt>
                <c:pt idx="610">
                  <c:v>41459</c:v>
                </c:pt>
                <c:pt idx="611">
                  <c:v>41460</c:v>
                </c:pt>
                <c:pt idx="612">
                  <c:v>41461</c:v>
                </c:pt>
                <c:pt idx="613">
                  <c:v>41462</c:v>
                </c:pt>
                <c:pt idx="614">
                  <c:v>41463</c:v>
                </c:pt>
                <c:pt idx="615">
                  <c:v>41464</c:v>
                </c:pt>
                <c:pt idx="616">
                  <c:v>41465</c:v>
                </c:pt>
                <c:pt idx="617">
                  <c:v>41466</c:v>
                </c:pt>
                <c:pt idx="618">
                  <c:v>41467</c:v>
                </c:pt>
                <c:pt idx="619">
                  <c:v>41468</c:v>
                </c:pt>
                <c:pt idx="620">
                  <c:v>41469</c:v>
                </c:pt>
                <c:pt idx="621">
                  <c:v>41470</c:v>
                </c:pt>
                <c:pt idx="622">
                  <c:v>41471</c:v>
                </c:pt>
                <c:pt idx="623">
                  <c:v>41472</c:v>
                </c:pt>
                <c:pt idx="624">
                  <c:v>41473</c:v>
                </c:pt>
                <c:pt idx="625">
                  <c:v>41474</c:v>
                </c:pt>
                <c:pt idx="626">
                  <c:v>41475</c:v>
                </c:pt>
                <c:pt idx="627">
                  <c:v>41476</c:v>
                </c:pt>
                <c:pt idx="628">
                  <c:v>41477</c:v>
                </c:pt>
                <c:pt idx="629">
                  <c:v>41478</c:v>
                </c:pt>
                <c:pt idx="630">
                  <c:v>41479</c:v>
                </c:pt>
                <c:pt idx="631">
                  <c:v>41480</c:v>
                </c:pt>
                <c:pt idx="632">
                  <c:v>41481</c:v>
                </c:pt>
                <c:pt idx="633">
                  <c:v>41482</c:v>
                </c:pt>
                <c:pt idx="634">
                  <c:v>41483</c:v>
                </c:pt>
                <c:pt idx="635">
                  <c:v>41484</c:v>
                </c:pt>
                <c:pt idx="636">
                  <c:v>41485</c:v>
                </c:pt>
                <c:pt idx="637">
                  <c:v>41486</c:v>
                </c:pt>
                <c:pt idx="638">
                  <c:v>41487</c:v>
                </c:pt>
                <c:pt idx="639">
                  <c:v>41488</c:v>
                </c:pt>
                <c:pt idx="640">
                  <c:v>41489</c:v>
                </c:pt>
                <c:pt idx="641">
                  <c:v>41490</c:v>
                </c:pt>
                <c:pt idx="642">
                  <c:v>41491</c:v>
                </c:pt>
                <c:pt idx="643">
                  <c:v>41492</c:v>
                </c:pt>
                <c:pt idx="644">
                  <c:v>41493</c:v>
                </c:pt>
                <c:pt idx="645">
                  <c:v>41494</c:v>
                </c:pt>
                <c:pt idx="646">
                  <c:v>41495</c:v>
                </c:pt>
                <c:pt idx="647">
                  <c:v>41496</c:v>
                </c:pt>
                <c:pt idx="648">
                  <c:v>41497</c:v>
                </c:pt>
                <c:pt idx="649">
                  <c:v>41498</c:v>
                </c:pt>
                <c:pt idx="650">
                  <c:v>41499</c:v>
                </c:pt>
                <c:pt idx="651">
                  <c:v>41500</c:v>
                </c:pt>
                <c:pt idx="652">
                  <c:v>41501</c:v>
                </c:pt>
                <c:pt idx="653">
                  <c:v>41502</c:v>
                </c:pt>
                <c:pt idx="654">
                  <c:v>41503</c:v>
                </c:pt>
                <c:pt idx="655">
                  <c:v>41504</c:v>
                </c:pt>
                <c:pt idx="656">
                  <c:v>41505</c:v>
                </c:pt>
                <c:pt idx="657">
                  <c:v>41506</c:v>
                </c:pt>
                <c:pt idx="658">
                  <c:v>41507</c:v>
                </c:pt>
                <c:pt idx="659">
                  <c:v>41508</c:v>
                </c:pt>
                <c:pt idx="660">
                  <c:v>41509</c:v>
                </c:pt>
                <c:pt idx="661">
                  <c:v>41510</c:v>
                </c:pt>
                <c:pt idx="662">
                  <c:v>41511</c:v>
                </c:pt>
                <c:pt idx="663">
                  <c:v>41512</c:v>
                </c:pt>
                <c:pt idx="664">
                  <c:v>41513</c:v>
                </c:pt>
                <c:pt idx="665">
                  <c:v>41514</c:v>
                </c:pt>
                <c:pt idx="666">
                  <c:v>41515</c:v>
                </c:pt>
                <c:pt idx="667">
                  <c:v>41516</c:v>
                </c:pt>
                <c:pt idx="668">
                  <c:v>41517</c:v>
                </c:pt>
                <c:pt idx="669">
                  <c:v>41518</c:v>
                </c:pt>
                <c:pt idx="670">
                  <c:v>41519</c:v>
                </c:pt>
                <c:pt idx="671">
                  <c:v>41520</c:v>
                </c:pt>
                <c:pt idx="672">
                  <c:v>41521</c:v>
                </c:pt>
                <c:pt idx="673">
                  <c:v>41522</c:v>
                </c:pt>
                <c:pt idx="674">
                  <c:v>41523</c:v>
                </c:pt>
                <c:pt idx="675">
                  <c:v>41524</c:v>
                </c:pt>
                <c:pt idx="676">
                  <c:v>41525</c:v>
                </c:pt>
                <c:pt idx="677">
                  <c:v>41526</c:v>
                </c:pt>
                <c:pt idx="678">
                  <c:v>41527</c:v>
                </c:pt>
                <c:pt idx="679">
                  <c:v>41528</c:v>
                </c:pt>
                <c:pt idx="680">
                  <c:v>41529</c:v>
                </c:pt>
                <c:pt idx="681">
                  <c:v>41530</c:v>
                </c:pt>
                <c:pt idx="682">
                  <c:v>41531</c:v>
                </c:pt>
                <c:pt idx="683">
                  <c:v>41532</c:v>
                </c:pt>
                <c:pt idx="684">
                  <c:v>41533</c:v>
                </c:pt>
                <c:pt idx="685">
                  <c:v>41534</c:v>
                </c:pt>
                <c:pt idx="686">
                  <c:v>41535</c:v>
                </c:pt>
                <c:pt idx="687">
                  <c:v>41536</c:v>
                </c:pt>
                <c:pt idx="688">
                  <c:v>41537</c:v>
                </c:pt>
                <c:pt idx="689">
                  <c:v>41538</c:v>
                </c:pt>
                <c:pt idx="690">
                  <c:v>41539</c:v>
                </c:pt>
                <c:pt idx="691">
                  <c:v>41540</c:v>
                </c:pt>
                <c:pt idx="692">
                  <c:v>41541</c:v>
                </c:pt>
                <c:pt idx="693">
                  <c:v>41542</c:v>
                </c:pt>
                <c:pt idx="694">
                  <c:v>41543</c:v>
                </c:pt>
                <c:pt idx="695">
                  <c:v>41544</c:v>
                </c:pt>
                <c:pt idx="696">
                  <c:v>41545</c:v>
                </c:pt>
                <c:pt idx="697">
                  <c:v>41546</c:v>
                </c:pt>
                <c:pt idx="698">
                  <c:v>41547</c:v>
                </c:pt>
                <c:pt idx="699">
                  <c:v>41548</c:v>
                </c:pt>
                <c:pt idx="700">
                  <c:v>41549</c:v>
                </c:pt>
                <c:pt idx="701">
                  <c:v>41550</c:v>
                </c:pt>
                <c:pt idx="702">
                  <c:v>41551</c:v>
                </c:pt>
                <c:pt idx="703">
                  <c:v>41552</c:v>
                </c:pt>
                <c:pt idx="704">
                  <c:v>41553</c:v>
                </c:pt>
                <c:pt idx="705">
                  <c:v>41554</c:v>
                </c:pt>
                <c:pt idx="706">
                  <c:v>41555</c:v>
                </c:pt>
                <c:pt idx="707">
                  <c:v>41556</c:v>
                </c:pt>
                <c:pt idx="708">
                  <c:v>41557</c:v>
                </c:pt>
                <c:pt idx="709">
                  <c:v>41558</c:v>
                </c:pt>
                <c:pt idx="710">
                  <c:v>41559</c:v>
                </c:pt>
                <c:pt idx="711">
                  <c:v>41560</c:v>
                </c:pt>
                <c:pt idx="712">
                  <c:v>41561</c:v>
                </c:pt>
                <c:pt idx="713">
                  <c:v>41562</c:v>
                </c:pt>
                <c:pt idx="714">
                  <c:v>41563</c:v>
                </c:pt>
                <c:pt idx="715">
                  <c:v>41564</c:v>
                </c:pt>
                <c:pt idx="716">
                  <c:v>41565</c:v>
                </c:pt>
                <c:pt idx="717">
                  <c:v>41566</c:v>
                </c:pt>
                <c:pt idx="718">
                  <c:v>41567</c:v>
                </c:pt>
                <c:pt idx="719">
                  <c:v>41568</c:v>
                </c:pt>
                <c:pt idx="720">
                  <c:v>41569</c:v>
                </c:pt>
                <c:pt idx="721">
                  <c:v>41570</c:v>
                </c:pt>
                <c:pt idx="722">
                  <c:v>41571</c:v>
                </c:pt>
                <c:pt idx="723">
                  <c:v>41572</c:v>
                </c:pt>
                <c:pt idx="724">
                  <c:v>41573</c:v>
                </c:pt>
                <c:pt idx="725">
                  <c:v>41574</c:v>
                </c:pt>
                <c:pt idx="726">
                  <c:v>41575</c:v>
                </c:pt>
                <c:pt idx="727">
                  <c:v>41576</c:v>
                </c:pt>
                <c:pt idx="728">
                  <c:v>41577</c:v>
                </c:pt>
                <c:pt idx="729">
                  <c:v>41578</c:v>
                </c:pt>
                <c:pt idx="730">
                  <c:v>41579</c:v>
                </c:pt>
                <c:pt idx="731">
                  <c:v>41580</c:v>
                </c:pt>
                <c:pt idx="732">
                  <c:v>41581</c:v>
                </c:pt>
                <c:pt idx="733">
                  <c:v>41582</c:v>
                </c:pt>
                <c:pt idx="734">
                  <c:v>41583</c:v>
                </c:pt>
                <c:pt idx="735">
                  <c:v>41584</c:v>
                </c:pt>
                <c:pt idx="736">
                  <c:v>41585</c:v>
                </c:pt>
                <c:pt idx="737">
                  <c:v>41586</c:v>
                </c:pt>
                <c:pt idx="738">
                  <c:v>41587</c:v>
                </c:pt>
                <c:pt idx="739">
                  <c:v>41588</c:v>
                </c:pt>
                <c:pt idx="740">
                  <c:v>41589</c:v>
                </c:pt>
                <c:pt idx="741">
                  <c:v>41590</c:v>
                </c:pt>
                <c:pt idx="742">
                  <c:v>41591</c:v>
                </c:pt>
                <c:pt idx="743">
                  <c:v>41592</c:v>
                </c:pt>
                <c:pt idx="744">
                  <c:v>41593</c:v>
                </c:pt>
                <c:pt idx="745">
                  <c:v>41594</c:v>
                </c:pt>
                <c:pt idx="746">
                  <c:v>41595</c:v>
                </c:pt>
                <c:pt idx="747">
                  <c:v>41596</c:v>
                </c:pt>
                <c:pt idx="748">
                  <c:v>41597</c:v>
                </c:pt>
                <c:pt idx="749">
                  <c:v>41598</c:v>
                </c:pt>
                <c:pt idx="750">
                  <c:v>41599</c:v>
                </c:pt>
                <c:pt idx="751">
                  <c:v>41600</c:v>
                </c:pt>
                <c:pt idx="752">
                  <c:v>41601</c:v>
                </c:pt>
                <c:pt idx="753">
                  <c:v>41602</c:v>
                </c:pt>
                <c:pt idx="754">
                  <c:v>41603</c:v>
                </c:pt>
                <c:pt idx="755">
                  <c:v>41604</c:v>
                </c:pt>
                <c:pt idx="756">
                  <c:v>41605</c:v>
                </c:pt>
                <c:pt idx="757">
                  <c:v>41606</c:v>
                </c:pt>
                <c:pt idx="758">
                  <c:v>41607</c:v>
                </c:pt>
                <c:pt idx="759">
                  <c:v>41608</c:v>
                </c:pt>
                <c:pt idx="760">
                  <c:v>41609</c:v>
                </c:pt>
                <c:pt idx="761">
                  <c:v>41610</c:v>
                </c:pt>
                <c:pt idx="762">
                  <c:v>41611</c:v>
                </c:pt>
                <c:pt idx="763">
                  <c:v>41612</c:v>
                </c:pt>
                <c:pt idx="764">
                  <c:v>41613</c:v>
                </c:pt>
                <c:pt idx="765">
                  <c:v>41614</c:v>
                </c:pt>
                <c:pt idx="766">
                  <c:v>41615</c:v>
                </c:pt>
                <c:pt idx="767">
                  <c:v>41616</c:v>
                </c:pt>
                <c:pt idx="768">
                  <c:v>41617</c:v>
                </c:pt>
                <c:pt idx="769">
                  <c:v>41618</c:v>
                </c:pt>
                <c:pt idx="770">
                  <c:v>41619</c:v>
                </c:pt>
                <c:pt idx="771">
                  <c:v>41620</c:v>
                </c:pt>
                <c:pt idx="772">
                  <c:v>41621</c:v>
                </c:pt>
                <c:pt idx="773">
                  <c:v>41622</c:v>
                </c:pt>
                <c:pt idx="774">
                  <c:v>41623</c:v>
                </c:pt>
                <c:pt idx="775">
                  <c:v>41624</c:v>
                </c:pt>
                <c:pt idx="776">
                  <c:v>41625</c:v>
                </c:pt>
                <c:pt idx="777">
                  <c:v>41626</c:v>
                </c:pt>
                <c:pt idx="778">
                  <c:v>41627</c:v>
                </c:pt>
                <c:pt idx="779">
                  <c:v>41628</c:v>
                </c:pt>
                <c:pt idx="780">
                  <c:v>41629</c:v>
                </c:pt>
                <c:pt idx="781">
                  <c:v>41630</c:v>
                </c:pt>
                <c:pt idx="782">
                  <c:v>41631</c:v>
                </c:pt>
                <c:pt idx="783">
                  <c:v>41632</c:v>
                </c:pt>
                <c:pt idx="784">
                  <c:v>41633</c:v>
                </c:pt>
                <c:pt idx="785">
                  <c:v>41634</c:v>
                </c:pt>
                <c:pt idx="786">
                  <c:v>41635</c:v>
                </c:pt>
                <c:pt idx="787">
                  <c:v>41636</c:v>
                </c:pt>
                <c:pt idx="788">
                  <c:v>41637</c:v>
                </c:pt>
                <c:pt idx="789">
                  <c:v>41638</c:v>
                </c:pt>
                <c:pt idx="790">
                  <c:v>41639</c:v>
                </c:pt>
                <c:pt idx="791">
                  <c:v>41640</c:v>
                </c:pt>
                <c:pt idx="792">
                  <c:v>41641</c:v>
                </c:pt>
                <c:pt idx="793">
                  <c:v>41642</c:v>
                </c:pt>
                <c:pt idx="794">
                  <c:v>41643</c:v>
                </c:pt>
                <c:pt idx="795">
                  <c:v>41644</c:v>
                </c:pt>
                <c:pt idx="796">
                  <c:v>41645</c:v>
                </c:pt>
                <c:pt idx="797">
                  <c:v>41646</c:v>
                </c:pt>
                <c:pt idx="798">
                  <c:v>41647</c:v>
                </c:pt>
                <c:pt idx="799">
                  <c:v>41648</c:v>
                </c:pt>
                <c:pt idx="800">
                  <c:v>41649</c:v>
                </c:pt>
                <c:pt idx="801">
                  <c:v>41650</c:v>
                </c:pt>
                <c:pt idx="802">
                  <c:v>41651</c:v>
                </c:pt>
                <c:pt idx="803">
                  <c:v>41652</c:v>
                </c:pt>
                <c:pt idx="804">
                  <c:v>41653</c:v>
                </c:pt>
                <c:pt idx="805">
                  <c:v>41654</c:v>
                </c:pt>
                <c:pt idx="806">
                  <c:v>41655</c:v>
                </c:pt>
                <c:pt idx="807">
                  <c:v>41656</c:v>
                </c:pt>
                <c:pt idx="808">
                  <c:v>41657</c:v>
                </c:pt>
                <c:pt idx="809">
                  <c:v>41658</c:v>
                </c:pt>
                <c:pt idx="810">
                  <c:v>41659</c:v>
                </c:pt>
                <c:pt idx="811">
                  <c:v>41660</c:v>
                </c:pt>
                <c:pt idx="812">
                  <c:v>41661</c:v>
                </c:pt>
                <c:pt idx="813">
                  <c:v>41662</c:v>
                </c:pt>
                <c:pt idx="814">
                  <c:v>41663</c:v>
                </c:pt>
                <c:pt idx="815">
                  <c:v>41664</c:v>
                </c:pt>
                <c:pt idx="816">
                  <c:v>41665</c:v>
                </c:pt>
                <c:pt idx="817">
                  <c:v>41666</c:v>
                </c:pt>
                <c:pt idx="818">
                  <c:v>41667</c:v>
                </c:pt>
                <c:pt idx="819">
                  <c:v>41668</c:v>
                </c:pt>
                <c:pt idx="820">
                  <c:v>41669</c:v>
                </c:pt>
                <c:pt idx="821">
                  <c:v>41670</c:v>
                </c:pt>
                <c:pt idx="822">
                  <c:v>41671</c:v>
                </c:pt>
                <c:pt idx="823">
                  <c:v>41672</c:v>
                </c:pt>
                <c:pt idx="824">
                  <c:v>41673</c:v>
                </c:pt>
                <c:pt idx="825">
                  <c:v>41674</c:v>
                </c:pt>
                <c:pt idx="826">
                  <c:v>41675</c:v>
                </c:pt>
                <c:pt idx="827">
                  <c:v>41676</c:v>
                </c:pt>
                <c:pt idx="828">
                  <c:v>41677</c:v>
                </c:pt>
                <c:pt idx="829">
                  <c:v>41678</c:v>
                </c:pt>
                <c:pt idx="830">
                  <c:v>41679</c:v>
                </c:pt>
                <c:pt idx="831">
                  <c:v>41680</c:v>
                </c:pt>
                <c:pt idx="832">
                  <c:v>41681</c:v>
                </c:pt>
                <c:pt idx="833">
                  <c:v>41682</c:v>
                </c:pt>
                <c:pt idx="834">
                  <c:v>41683</c:v>
                </c:pt>
                <c:pt idx="835">
                  <c:v>41684</c:v>
                </c:pt>
                <c:pt idx="836">
                  <c:v>41685</c:v>
                </c:pt>
                <c:pt idx="837">
                  <c:v>41686</c:v>
                </c:pt>
                <c:pt idx="838">
                  <c:v>41687</c:v>
                </c:pt>
                <c:pt idx="839">
                  <c:v>41688</c:v>
                </c:pt>
                <c:pt idx="840">
                  <c:v>41689</c:v>
                </c:pt>
                <c:pt idx="841">
                  <c:v>41690</c:v>
                </c:pt>
                <c:pt idx="842">
                  <c:v>41691</c:v>
                </c:pt>
                <c:pt idx="843">
                  <c:v>41692</c:v>
                </c:pt>
                <c:pt idx="844">
                  <c:v>41693</c:v>
                </c:pt>
                <c:pt idx="845">
                  <c:v>41694</c:v>
                </c:pt>
                <c:pt idx="846">
                  <c:v>41695</c:v>
                </c:pt>
                <c:pt idx="847">
                  <c:v>41696</c:v>
                </c:pt>
                <c:pt idx="848">
                  <c:v>41697</c:v>
                </c:pt>
                <c:pt idx="849">
                  <c:v>41698</c:v>
                </c:pt>
                <c:pt idx="850">
                  <c:v>41699</c:v>
                </c:pt>
                <c:pt idx="851">
                  <c:v>41700</c:v>
                </c:pt>
                <c:pt idx="852">
                  <c:v>41701</c:v>
                </c:pt>
                <c:pt idx="853">
                  <c:v>41702</c:v>
                </c:pt>
                <c:pt idx="854">
                  <c:v>41703</c:v>
                </c:pt>
                <c:pt idx="855">
                  <c:v>41704</c:v>
                </c:pt>
                <c:pt idx="856">
                  <c:v>41705</c:v>
                </c:pt>
                <c:pt idx="857">
                  <c:v>41706</c:v>
                </c:pt>
                <c:pt idx="858">
                  <c:v>41707</c:v>
                </c:pt>
                <c:pt idx="859">
                  <c:v>41708</c:v>
                </c:pt>
                <c:pt idx="860">
                  <c:v>41709</c:v>
                </c:pt>
                <c:pt idx="861">
                  <c:v>41710</c:v>
                </c:pt>
                <c:pt idx="862">
                  <c:v>41711</c:v>
                </c:pt>
                <c:pt idx="863">
                  <c:v>41712</c:v>
                </c:pt>
                <c:pt idx="864">
                  <c:v>41713</c:v>
                </c:pt>
                <c:pt idx="865">
                  <c:v>41714</c:v>
                </c:pt>
                <c:pt idx="866">
                  <c:v>41715</c:v>
                </c:pt>
                <c:pt idx="867">
                  <c:v>41716</c:v>
                </c:pt>
                <c:pt idx="868">
                  <c:v>41717</c:v>
                </c:pt>
                <c:pt idx="869">
                  <c:v>41718</c:v>
                </c:pt>
                <c:pt idx="870">
                  <c:v>41719</c:v>
                </c:pt>
                <c:pt idx="871">
                  <c:v>41720</c:v>
                </c:pt>
                <c:pt idx="872">
                  <c:v>41721</c:v>
                </c:pt>
                <c:pt idx="873">
                  <c:v>41722</c:v>
                </c:pt>
                <c:pt idx="874">
                  <c:v>41723</c:v>
                </c:pt>
                <c:pt idx="875">
                  <c:v>41724</c:v>
                </c:pt>
                <c:pt idx="876">
                  <c:v>41725</c:v>
                </c:pt>
                <c:pt idx="877">
                  <c:v>41726</c:v>
                </c:pt>
                <c:pt idx="878">
                  <c:v>41727</c:v>
                </c:pt>
                <c:pt idx="879">
                  <c:v>41728</c:v>
                </c:pt>
                <c:pt idx="880">
                  <c:v>41729</c:v>
                </c:pt>
                <c:pt idx="881">
                  <c:v>41730</c:v>
                </c:pt>
                <c:pt idx="882">
                  <c:v>41731</c:v>
                </c:pt>
                <c:pt idx="883">
                  <c:v>41732</c:v>
                </c:pt>
                <c:pt idx="884">
                  <c:v>41733</c:v>
                </c:pt>
                <c:pt idx="885">
                  <c:v>41734</c:v>
                </c:pt>
                <c:pt idx="886">
                  <c:v>41735</c:v>
                </c:pt>
                <c:pt idx="887">
                  <c:v>41736</c:v>
                </c:pt>
                <c:pt idx="888">
                  <c:v>41737</c:v>
                </c:pt>
                <c:pt idx="889">
                  <c:v>41738</c:v>
                </c:pt>
                <c:pt idx="890">
                  <c:v>41739</c:v>
                </c:pt>
                <c:pt idx="891">
                  <c:v>41740</c:v>
                </c:pt>
                <c:pt idx="892">
                  <c:v>41741</c:v>
                </c:pt>
                <c:pt idx="893">
                  <c:v>41742</c:v>
                </c:pt>
                <c:pt idx="894">
                  <c:v>41743</c:v>
                </c:pt>
                <c:pt idx="895">
                  <c:v>41744</c:v>
                </c:pt>
                <c:pt idx="896">
                  <c:v>41745</c:v>
                </c:pt>
                <c:pt idx="897">
                  <c:v>41746</c:v>
                </c:pt>
                <c:pt idx="898">
                  <c:v>41747</c:v>
                </c:pt>
                <c:pt idx="899">
                  <c:v>41748</c:v>
                </c:pt>
                <c:pt idx="900">
                  <c:v>41749</c:v>
                </c:pt>
                <c:pt idx="901">
                  <c:v>41750</c:v>
                </c:pt>
                <c:pt idx="902">
                  <c:v>41751</c:v>
                </c:pt>
                <c:pt idx="903">
                  <c:v>41752</c:v>
                </c:pt>
                <c:pt idx="904">
                  <c:v>41753</c:v>
                </c:pt>
                <c:pt idx="905">
                  <c:v>41754</c:v>
                </c:pt>
                <c:pt idx="906">
                  <c:v>41755</c:v>
                </c:pt>
                <c:pt idx="907">
                  <c:v>41756</c:v>
                </c:pt>
                <c:pt idx="908">
                  <c:v>41757</c:v>
                </c:pt>
                <c:pt idx="909">
                  <c:v>41758</c:v>
                </c:pt>
                <c:pt idx="910">
                  <c:v>41759</c:v>
                </c:pt>
                <c:pt idx="911">
                  <c:v>41760</c:v>
                </c:pt>
                <c:pt idx="912">
                  <c:v>41761</c:v>
                </c:pt>
                <c:pt idx="913">
                  <c:v>41762</c:v>
                </c:pt>
                <c:pt idx="914">
                  <c:v>41763</c:v>
                </c:pt>
                <c:pt idx="915">
                  <c:v>41764</c:v>
                </c:pt>
                <c:pt idx="916">
                  <c:v>41765</c:v>
                </c:pt>
                <c:pt idx="917">
                  <c:v>41766</c:v>
                </c:pt>
                <c:pt idx="918">
                  <c:v>41767</c:v>
                </c:pt>
                <c:pt idx="919">
                  <c:v>41768</c:v>
                </c:pt>
                <c:pt idx="920">
                  <c:v>41769</c:v>
                </c:pt>
                <c:pt idx="921">
                  <c:v>41770</c:v>
                </c:pt>
                <c:pt idx="922">
                  <c:v>41771</c:v>
                </c:pt>
                <c:pt idx="923">
                  <c:v>41772</c:v>
                </c:pt>
                <c:pt idx="924">
                  <c:v>41773</c:v>
                </c:pt>
                <c:pt idx="925">
                  <c:v>41774</c:v>
                </c:pt>
                <c:pt idx="926">
                  <c:v>41775</c:v>
                </c:pt>
                <c:pt idx="927">
                  <c:v>41776</c:v>
                </c:pt>
                <c:pt idx="928">
                  <c:v>41777</c:v>
                </c:pt>
                <c:pt idx="929">
                  <c:v>41778</c:v>
                </c:pt>
                <c:pt idx="930">
                  <c:v>41779</c:v>
                </c:pt>
                <c:pt idx="931">
                  <c:v>41780</c:v>
                </c:pt>
                <c:pt idx="932">
                  <c:v>41781</c:v>
                </c:pt>
                <c:pt idx="933">
                  <c:v>41782</c:v>
                </c:pt>
                <c:pt idx="934">
                  <c:v>41783</c:v>
                </c:pt>
                <c:pt idx="935">
                  <c:v>41784</c:v>
                </c:pt>
                <c:pt idx="936">
                  <c:v>41785</c:v>
                </c:pt>
                <c:pt idx="937">
                  <c:v>41786</c:v>
                </c:pt>
                <c:pt idx="938">
                  <c:v>41787</c:v>
                </c:pt>
                <c:pt idx="939">
                  <c:v>41788</c:v>
                </c:pt>
                <c:pt idx="940">
                  <c:v>41789</c:v>
                </c:pt>
                <c:pt idx="941">
                  <c:v>41790</c:v>
                </c:pt>
                <c:pt idx="942">
                  <c:v>41791</c:v>
                </c:pt>
                <c:pt idx="943">
                  <c:v>41792</c:v>
                </c:pt>
                <c:pt idx="944">
                  <c:v>41793</c:v>
                </c:pt>
                <c:pt idx="945">
                  <c:v>41794</c:v>
                </c:pt>
                <c:pt idx="946">
                  <c:v>41795</c:v>
                </c:pt>
                <c:pt idx="947">
                  <c:v>41796</c:v>
                </c:pt>
                <c:pt idx="948">
                  <c:v>41797</c:v>
                </c:pt>
                <c:pt idx="949">
                  <c:v>41798</c:v>
                </c:pt>
                <c:pt idx="950">
                  <c:v>41799</c:v>
                </c:pt>
                <c:pt idx="951">
                  <c:v>41800</c:v>
                </c:pt>
                <c:pt idx="952">
                  <c:v>41801</c:v>
                </c:pt>
                <c:pt idx="953">
                  <c:v>41802</c:v>
                </c:pt>
                <c:pt idx="954">
                  <c:v>41803</c:v>
                </c:pt>
                <c:pt idx="955">
                  <c:v>41804</c:v>
                </c:pt>
                <c:pt idx="956">
                  <c:v>41805</c:v>
                </c:pt>
                <c:pt idx="957">
                  <c:v>41806</c:v>
                </c:pt>
                <c:pt idx="958">
                  <c:v>41807</c:v>
                </c:pt>
                <c:pt idx="959">
                  <c:v>41808</c:v>
                </c:pt>
                <c:pt idx="960">
                  <c:v>41809</c:v>
                </c:pt>
                <c:pt idx="961">
                  <c:v>41810</c:v>
                </c:pt>
                <c:pt idx="962">
                  <c:v>41811</c:v>
                </c:pt>
                <c:pt idx="963">
                  <c:v>41812</c:v>
                </c:pt>
                <c:pt idx="964">
                  <c:v>41813</c:v>
                </c:pt>
                <c:pt idx="965">
                  <c:v>41814</c:v>
                </c:pt>
                <c:pt idx="966">
                  <c:v>41815</c:v>
                </c:pt>
                <c:pt idx="967">
                  <c:v>41816</c:v>
                </c:pt>
                <c:pt idx="968">
                  <c:v>41817</c:v>
                </c:pt>
                <c:pt idx="969">
                  <c:v>41818</c:v>
                </c:pt>
                <c:pt idx="970">
                  <c:v>41819</c:v>
                </c:pt>
                <c:pt idx="971">
                  <c:v>41820</c:v>
                </c:pt>
                <c:pt idx="972">
                  <c:v>41821</c:v>
                </c:pt>
                <c:pt idx="973">
                  <c:v>41822</c:v>
                </c:pt>
                <c:pt idx="974">
                  <c:v>41823</c:v>
                </c:pt>
                <c:pt idx="975">
                  <c:v>41824</c:v>
                </c:pt>
                <c:pt idx="976">
                  <c:v>41825</c:v>
                </c:pt>
                <c:pt idx="977">
                  <c:v>41826</c:v>
                </c:pt>
                <c:pt idx="978">
                  <c:v>41827</c:v>
                </c:pt>
                <c:pt idx="979">
                  <c:v>41828</c:v>
                </c:pt>
                <c:pt idx="980">
                  <c:v>41829</c:v>
                </c:pt>
                <c:pt idx="981">
                  <c:v>41830</c:v>
                </c:pt>
                <c:pt idx="982">
                  <c:v>41831</c:v>
                </c:pt>
                <c:pt idx="983">
                  <c:v>41832</c:v>
                </c:pt>
                <c:pt idx="984">
                  <c:v>41833</c:v>
                </c:pt>
                <c:pt idx="985">
                  <c:v>41834</c:v>
                </c:pt>
                <c:pt idx="986">
                  <c:v>41835</c:v>
                </c:pt>
                <c:pt idx="987">
                  <c:v>41836</c:v>
                </c:pt>
                <c:pt idx="988">
                  <c:v>41837</c:v>
                </c:pt>
                <c:pt idx="989">
                  <c:v>41838</c:v>
                </c:pt>
                <c:pt idx="990">
                  <c:v>41839</c:v>
                </c:pt>
                <c:pt idx="991">
                  <c:v>41840</c:v>
                </c:pt>
                <c:pt idx="992">
                  <c:v>41841</c:v>
                </c:pt>
                <c:pt idx="993">
                  <c:v>41842</c:v>
                </c:pt>
                <c:pt idx="994">
                  <c:v>41843</c:v>
                </c:pt>
                <c:pt idx="995">
                  <c:v>41844</c:v>
                </c:pt>
                <c:pt idx="996">
                  <c:v>41845</c:v>
                </c:pt>
                <c:pt idx="997">
                  <c:v>41846</c:v>
                </c:pt>
                <c:pt idx="998">
                  <c:v>41847</c:v>
                </c:pt>
                <c:pt idx="999">
                  <c:v>41848</c:v>
                </c:pt>
                <c:pt idx="1000">
                  <c:v>41849</c:v>
                </c:pt>
                <c:pt idx="1001">
                  <c:v>41850</c:v>
                </c:pt>
                <c:pt idx="1002">
                  <c:v>41851</c:v>
                </c:pt>
                <c:pt idx="1003">
                  <c:v>41852</c:v>
                </c:pt>
                <c:pt idx="1004">
                  <c:v>41853</c:v>
                </c:pt>
                <c:pt idx="1005">
                  <c:v>41854</c:v>
                </c:pt>
                <c:pt idx="1006">
                  <c:v>41855</c:v>
                </c:pt>
                <c:pt idx="1007">
                  <c:v>41856</c:v>
                </c:pt>
                <c:pt idx="1008">
                  <c:v>41857</c:v>
                </c:pt>
                <c:pt idx="1009">
                  <c:v>41858</c:v>
                </c:pt>
                <c:pt idx="1010">
                  <c:v>41859</c:v>
                </c:pt>
                <c:pt idx="1011">
                  <c:v>41860</c:v>
                </c:pt>
                <c:pt idx="1012">
                  <c:v>41861</c:v>
                </c:pt>
                <c:pt idx="1013">
                  <c:v>41862</c:v>
                </c:pt>
                <c:pt idx="1014">
                  <c:v>41863</c:v>
                </c:pt>
                <c:pt idx="1015">
                  <c:v>41864</c:v>
                </c:pt>
                <c:pt idx="1016">
                  <c:v>41865</c:v>
                </c:pt>
                <c:pt idx="1017">
                  <c:v>41866</c:v>
                </c:pt>
                <c:pt idx="1018">
                  <c:v>41867</c:v>
                </c:pt>
                <c:pt idx="1019">
                  <c:v>41868</c:v>
                </c:pt>
                <c:pt idx="1020">
                  <c:v>41869</c:v>
                </c:pt>
                <c:pt idx="1021">
                  <c:v>41870</c:v>
                </c:pt>
                <c:pt idx="1022">
                  <c:v>41871</c:v>
                </c:pt>
                <c:pt idx="1023">
                  <c:v>41872</c:v>
                </c:pt>
                <c:pt idx="1024">
                  <c:v>41873</c:v>
                </c:pt>
                <c:pt idx="1025">
                  <c:v>41874</c:v>
                </c:pt>
                <c:pt idx="1026">
                  <c:v>41875</c:v>
                </c:pt>
                <c:pt idx="1027">
                  <c:v>41876</c:v>
                </c:pt>
                <c:pt idx="1028">
                  <c:v>41877</c:v>
                </c:pt>
                <c:pt idx="1029">
                  <c:v>41878</c:v>
                </c:pt>
                <c:pt idx="1030">
                  <c:v>41879</c:v>
                </c:pt>
                <c:pt idx="1031">
                  <c:v>41880</c:v>
                </c:pt>
                <c:pt idx="1032">
                  <c:v>41881</c:v>
                </c:pt>
                <c:pt idx="1033">
                  <c:v>41882</c:v>
                </c:pt>
                <c:pt idx="1034">
                  <c:v>41883</c:v>
                </c:pt>
                <c:pt idx="1035">
                  <c:v>41884</c:v>
                </c:pt>
                <c:pt idx="1036">
                  <c:v>41885</c:v>
                </c:pt>
                <c:pt idx="1037">
                  <c:v>41886</c:v>
                </c:pt>
                <c:pt idx="1038">
                  <c:v>41887</c:v>
                </c:pt>
                <c:pt idx="1039">
                  <c:v>41888</c:v>
                </c:pt>
                <c:pt idx="1040">
                  <c:v>41889</c:v>
                </c:pt>
                <c:pt idx="1041">
                  <c:v>41890</c:v>
                </c:pt>
                <c:pt idx="1042">
                  <c:v>41891</c:v>
                </c:pt>
                <c:pt idx="1043">
                  <c:v>41892</c:v>
                </c:pt>
                <c:pt idx="1044">
                  <c:v>41893</c:v>
                </c:pt>
                <c:pt idx="1045">
                  <c:v>41894</c:v>
                </c:pt>
                <c:pt idx="1046">
                  <c:v>41895</c:v>
                </c:pt>
                <c:pt idx="1047">
                  <c:v>41896</c:v>
                </c:pt>
                <c:pt idx="1048">
                  <c:v>41897</c:v>
                </c:pt>
                <c:pt idx="1049">
                  <c:v>41898</c:v>
                </c:pt>
                <c:pt idx="1050">
                  <c:v>41899</c:v>
                </c:pt>
                <c:pt idx="1051">
                  <c:v>41900</c:v>
                </c:pt>
                <c:pt idx="1052">
                  <c:v>41901</c:v>
                </c:pt>
                <c:pt idx="1053">
                  <c:v>41902</c:v>
                </c:pt>
                <c:pt idx="1054">
                  <c:v>41903</c:v>
                </c:pt>
                <c:pt idx="1055">
                  <c:v>41904</c:v>
                </c:pt>
                <c:pt idx="1056">
                  <c:v>41905</c:v>
                </c:pt>
                <c:pt idx="1057">
                  <c:v>41906</c:v>
                </c:pt>
                <c:pt idx="1058">
                  <c:v>41907</c:v>
                </c:pt>
                <c:pt idx="1059">
                  <c:v>41908</c:v>
                </c:pt>
                <c:pt idx="1060">
                  <c:v>41909</c:v>
                </c:pt>
                <c:pt idx="1061">
                  <c:v>41910</c:v>
                </c:pt>
                <c:pt idx="1062">
                  <c:v>41911</c:v>
                </c:pt>
                <c:pt idx="1063">
                  <c:v>41912</c:v>
                </c:pt>
                <c:pt idx="1064">
                  <c:v>41913</c:v>
                </c:pt>
                <c:pt idx="1065">
                  <c:v>41914</c:v>
                </c:pt>
                <c:pt idx="1066">
                  <c:v>41915</c:v>
                </c:pt>
                <c:pt idx="1067">
                  <c:v>41916</c:v>
                </c:pt>
                <c:pt idx="1068">
                  <c:v>41917</c:v>
                </c:pt>
                <c:pt idx="1069">
                  <c:v>41918</c:v>
                </c:pt>
                <c:pt idx="1070">
                  <c:v>41919</c:v>
                </c:pt>
                <c:pt idx="1071">
                  <c:v>41920</c:v>
                </c:pt>
                <c:pt idx="1072">
                  <c:v>41921</c:v>
                </c:pt>
                <c:pt idx="1073">
                  <c:v>41922</c:v>
                </c:pt>
                <c:pt idx="1074">
                  <c:v>41923</c:v>
                </c:pt>
                <c:pt idx="1075">
                  <c:v>41924</c:v>
                </c:pt>
                <c:pt idx="1076">
                  <c:v>41925</c:v>
                </c:pt>
                <c:pt idx="1077">
                  <c:v>41926</c:v>
                </c:pt>
                <c:pt idx="1078">
                  <c:v>41927</c:v>
                </c:pt>
                <c:pt idx="1079">
                  <c:v>41928</c:v>
                </c:pt>
                <c:pt idx="1080">
                  <c:v>41929</c:v>
                </c:pt>
                <c:pt idx="1081">
                  <c:v>41930</c:v>
                </c:pt>
                <c:pt idx="1082">
                  <c:v>41931</c:v>
                </c:pt>
                <c:pt idx="1083">
                  <c:v>41932</c:v>
                </c:pt>
                <c:pt idx="1084">
                  <c:v>41933</c:v>
                </c:pt>
                <c:pt idx="1085">
                  <c:v>41934</c:v>
                </c:pt>
                <c:pt idx="1086">
                  <c:v>41935</c:v>
                </c:pt>
                <c:pt idx="1087">
                  <c:v>41936</c:v>
                </c:pt>
                <c:pt idx="1088">
                  <c:v>41937</c:v>
                </c:pt>
                <c:pt idx="1089">
                  <c:v>41938</c:v>
                </c:pt>
                <c:pt idx="1090">
                  <c:v>41939</c:v>
                </c:pt>
                <c:pt idx="1091">
                  <c:v>41940</c:v>
                </c:pt>
                <c:pt idx="1092">
                  <c:v>41941</c:v>
                </c:pt>
                <c:pt idx="1093">
                  <c:v>41942</c:v>
                </c:pt>
                <c:pt idx="1094">
                  <c:v>41943</c:v>
                </c:pt>
                <c:pt idx="1095">
                  <c:v>41944</c:v>
                </c:pt>
                <c:pt idx="1096">
                  <c:v>41945</c:v>
                </c:pt>
                <c:pt idx="1097">
                  <c:v>41946</c:v>
                </c:pt>
                <c:pt idx="1098">
                  <c:v>41947</c:v>
                </c:pt>
                <c:pt idx="1099">
                  <c:v>41948</c:v>
                </c:pt>
                <c:pt idx="1100">
                  <c:v>41949</c:v>
                </c:pt>
                <c:pt idx="1101">
                  <c:v>41950</c:v>
                </c:pt>
                <c:pt idx="1102">
                  <c:v>41951</c:v>
                </c:pt>
                <c:pt idx="1103">
                  <c:v>41952</c:v>
                </c:pt>
                <c:pt idx="1104">
                  <c:v>41953</c:v>
                </c:pt>
                <c:pt idx="1105">
                  <c:v>41954</c:v>
                </c:pt>
                <c:pt idx="1106">
                  <c:v>41955</c:v>
                </c:pt>
                <c:pt idx="1107">
                  <c:v>41956</c:v>
                </c:pt>
                <c:pt idx="1108">
                  <c:v>41957</c:v>
                </c:pt>
                <c:pt idx="1109">
                  <c:v>41958</c:v>
                </c:pt>
                <c:pt idx="1110">
                  <c:v>41959</c:v>
                </c:pt>
                <c:pt idx="1111">
                  <c:v>41960</c:v>
                </c:pt>
                <c:pt idx="1112">
                  <c:v>41961</c:v>
                </c:pt>
                <c:pt idx="1113">
                  <c:v>41962</c:v>
                </c:pt>
                <c:pt idx="1114">
                  <c:v>41963</c:v>
                </c:pt>
                <c:pt idx="1115">
                  <c:v>41964</c:v>
                </c:pt>
                <c:pt idx="1116">
                  <c:v>41965</c:v>
                </c:pt>
                <c:pt idx="1117">
                  <c:v>41966</c:v>
                </c:pt>
                <c:pt idx="1118">
                  <c:v>41967</c:v>
                </c:pt>
                <c:pt idx="1119">
                  <c:v>41968</c:v>
                </c:pt>
                <c:pt idx="1120">
                  <c:v>41969</c:v>
                </c:pt>
                <c:pt idx="1121">
                  <c:v>41970</c:v>
                </c:pt>
                <c:pt idx="1122">
                  <c:v>41971</c:v>
                </c:pt>
                <c:pt idx="1123">
                  <c:v>41972</c:v>
                </c:pt>
                <c:pt idx="1124">
                  <c:v>41973</c:v>
                </c:pt>
                <c:pt idx="1125">
                  <c:v>41974</c:v>
                </c:pt>
                <c:pt idx="1126">
                  <c:v>41975</c:v>
                </c:pt>
                <c:pt idx="1127">
                  <c:v>41976</c:v>
                </c:pt>
                <c:pt idx="1128">
                  <c:v>41977</c:v>
                </c:pt>
                <c:pt idx="1129">
                  <c:v>41978</c:v>
                </c:pt>
                <c:pt idx="1130">
                  <c:v>41979</c:v>
                </c:pt>
                <c:pt idx="1131">
                  <c:v>41980</c:v>
                </c:pt>
                <c:pt idx="1132">
                  <c:v>41981</c:v>
                </c:pt>
                <c:pt idx="1133">
                  <c:v>41982</c:v>
                </c:pt>
                <c:pt idx="1134">
                  <c:v>41983</c:v>
                </c:pt>
                <c:pt idx="1135">
                  <c:v>41984</c:v>
                </c:pt>
                <c:pt idx="1136">
                  <c:v>41985</c:v>
                </c:pt>
                <c:pt idx="1137">
                  <c:v>41986</c:v>
                </c:pt>
                <c:pt idx="1138">
                  <c:v>41987</c:v>
                </c:pt>
                <c:pt idx="1139">
                  <c:v>41988</c:v>
                </c:pt>
                <c:pt idx="1140">
                  <c:v>41989</c:v>
                </c:pt>
                <c:pt idx="1141">
                  <c:v>41990</c:v>
                </c:pt>
                <c:pt idx="1142">
                  <c:v>41991</c:v>
                </c:pt>
                <c:pt idx="1143">
                  <c:v>41992</c:v>
                </c:pt>
                <c:pt idx="1144">
                  <c:v>41993</c:v>
                </c:pt>
                <c:pt idx="1145">
                  <c:v>41994</c:v>
                </c:pt>
                <c:pt idx="1146">
                  <c:v>41995</c:v>
                </c:pt>
                <c:pt idx="1147">
                  <c:v>41996</c:v>
                </c:pt>
                <c:pt idx="1148">
                  <c:v>41997</c:v>
                </c:pt>
                <c:pt idx="1149">
                  <c:v>41998</c:v>
                </c:pt>
                <c:pt idx="1150">
                  <c:v>41999</c:v>
                </c:pt>
                <c:pt idx="1151">
                  <c:v>42000</c:v>
                </c:pt>
                <c:pt idx="1152">
                  <c:v>42001</c:v>
                </c:pt>
                <c:pt idx="1153">
                  <c:v>42002</c:v>
                </c:pt>
                <c:pt idx="1154">
                  <c:v>42003</c:v>
                </c:pt>
                <c:pt idx="1155">
                  <c:v>42004</c:v>
                </c:pt>
                <c:pt idx="1156">
                  <c:v>42005</c:v>
                </c:pt>
                <c:pt idx="1157">
                  <c:v>42006</c:v>
                </c:pt>
                <c:pt idx="1158">
                  <c:v>42007</c:v>
                </c:pt>
                <c:pt idx="1159">
                  <c:v>42008</c:v>
                </c:pt>
                <c:pt idx="1160">
                  <c:v>42009</c:v>
                </c:pt>
                <c:pt idx="1161">
                  <c:v>42010</c:v>
                </c:pt>
                <c:pt idx="1162">
                  <c:v>42011</c:v>
                </c:pt>
                <c:pt idx="1163">
                  <c:v>42012</c:v>
                </c:pt>
                <c:pt idx="1164">
                  <c:v>42013</c:v>
                </c:pt>
                <c:pt idx="1165">
                  <c:v>42014</c:v>
                </c:pt>
                <c:pt idx="1166">
                  <c:v>42015</c:v>
                </c:pt>
                <c:pt idx="1167">
                  <c:v>42016</c:v>
                </c:pt>
                <c:pt idx="1168">
                  <c:v>42017</c:v>
                </c:pt>
                <c:pt idx="1169">
                  <c:v>42018</c:v>
                </c:pt>
                <c:pt idx="1170">
                  <c:v>42019</c:v>
                </c:pt>
                <c:pt idx="1171">
                  <c:v>42020</c:v>
                </c:pt>
                <c:pt idx="1172">
                  <c:v>42021</c:v>
                </c:pt>
                <c:pt idx="1173">
                  <c:v>42022</c:v>
                </c:pt>
                <c:pt idx="1174">
                  <c:v>42023</c:v>
                </c:pt>
                <c:pt idx="1175">
                  <c:v>42024</c:v>
                </c:pt>
                <c:pt idx="1176">
                  <c:v>42025</c:v>
                </c:pt>
                <c:pt idx="1177">
                  <c:v>42026</c:v>
                </c:pt>
                <c:pt idx="1178">
                  <c:v>42027</c:v>
                </c:pt>
                <c:pt idx="1179">
                  <c:v>42028</c:v>
                </c:pt>
                <c:pt idx="1180">
                  <c:v>42029</c:v>
                </c:pt>
                <c:pt idx="1181">
                  <c:v>42030</c:v>
                </c:pt>
                <c:pt idx="1182">
                  <c:v>42031</c:v>
                </c:pt>
                <c:pt idx="1183">
                  <c:v>42032</c:v>
                </c:pt>
                <c:pt idx="1184">
                  <c:v>42033</c:v>
                </c:pt>
                <c:pt idx="1185">
                  <c:v>42034</c:v>
                </c:pt>
                <c:pt idx="1186">
                  <c:v>42035</c:v>
                </c:pt>
                <c:pt idx="1187">
                  <c:v>42036</c:v>
                </c:pt>
                <c:pt idx="1188">
                  <c:v>42037</c:v>
                </c:pt>
                <c:pt idx="1189">
                  <c:v>42038</c:v>
                </c:pt>
                <c:pt idx="1190">
                  <c:v>42039</c:v>
                </c:pt>
                <c:pt idx="1191">
                  <c:v>42040</c:v>
                </c:pt>
                <c:pt idx="1192">
                  <c:v>42041</c:v>
                </c:pt>
                <c:pt idx="1193">
                  <c:v>42042</c:v>
                </c:pt>
                <c:pt idx="1194">
                  <c:v>42043</c:v>
                </c:pt>
                <c:pt idx="1195">
                  <c:v>42044</c:v>
                </c:pt>
                <c:pt idx="1196">
                  <c:v>42045</c:v>
                </c:pt>
                <c:pt idx="1197">
                  <c:v>42046</c:v>
                </c:pt>
                <c:pt idx="1198">
                  <c:v>42047</c:v>
                </c:pt>
                <c:pt idx="1199">
                  <c:v>42048</c:v>
                </c:pt>
                <c:pt idx="1200">
                  <c:v>42049</c:v>
                </c:pt>
                <c:pt idx="1201">
                  <c:v>42050</c:v>
                </c:pt>
                <c:pt idx="1202">
                  <c:v>42051</c:v>
                </c:pt>
                <c:pt idx="1203">
                  <c:v>42052</c:v>
                </c:pt>
                <c:pt idx="1204">
                  <c:v>42053</c:v>
                </c:pt>
                <c:pt idx="1205">
                  <c:v>42054</c:v>
                </c:pt>
                <c:pt idx="1206">
                  <c:v>42055</c:v>
                </c:pt>
                <c:pt idx="1207">
                  <c:v>42056</c:v>
                </c:pt>
                <c:pt idx="1208">
                  <c:v>42057</c:v>
                </c:pt>
                <c:pt idx="1209">
                  <c:v>42058</c:v>
                </c:pt>
                <c:pt idx="1210">
                  <c:v>42059</c:v>
                </c:pt>
                <c:pt idx="1211">
                  <c:v>42060</c:v>
                </c:pt>
                <c:pt idx="1212">
                  <c:v>42061</c:v>
                </c:pt>
                <c:pt idx="1213">
                  <c:v>42062</c:v>
                </c:pt>
                <c:pt idx="1214">
                  <c:v>42063</c:v>
                </c:pt>
                <c:pt idx="1215">
                  <c:v>42064</c:v>
                </c:pt>
                <c:pt idx="1216">
                  <c:v>42065</c:v>
                </c:pt>
                <c:pt idx="1217">
                  <c:v>42066</c:v>
                </c:pt>
                <c:pt idx="1218">
                  <c:v>42067</c:v>
                </c:pt>
                <c:pt idx="1219">
                  <c:v>42068</c:v>
                </c:pt>
                <c:pt idx="1220">
                  <c:v>42069</c:v>
                </c:pt>
                <c:pt idx="1221">
                  <c:v>42070</c:v>
                </c:pt>
                <c:pt idx="1222">
                  <c:v>42071</c:v>
                </c:pt>
                <c:pt idx="1223">
                  <c:v>42072</c:v>
                </c:pt>
                <c:pt idx="1224">
                  <c:v>42073</c:v>
                </c:pt>
                <c:pt idx="1225">
                  <c:v>42074</c:v>
                </c:pt>
                <c:pt idx="1226">
                  <c:v>42075</c:v>
                </c:pt>
                <c:pt idx="1227">
                  <c:v>42076</c:v>
                </c:pt>
                <c:pt idx="1228">
                  <c:v>42077</c:v>
                </c:pt>
                <c:pt idx="1229">
                  <c:v>42078</c:v>
                </c:pt>
                <c:pt idx="1230">
                  <c:v>42079</c:v>
                </c:pt>
                <c:pt idx="1231">
                  <c:v>42080</c:v>
                </c:pt>
                <c:pt idx="1232">
                  <c:v>42081</c:v>
                </c:pt>
                <c:pt idx="1233">
                  <c:v>42082</c:v>
                </c:pt>
                <c:pt idx="1234">
                  <c:v>42083</c:v>
                </c:pt>
                <c:pt idx="1235">
                  <c:v>42084</c:v>
                </c:pt>
                <c:pt idx="1236">
                  <c:v>42085</c:v>
                </c:pt>
                <c:pt idx="1237">
                  <c:v>42086</c:v>
                </c:pt>
                <c:pt idx="1238">
                  <c:v>42087</c:v>
                </c:pt>
                <c:pt idx="1239">
                  <c:v>42088</c:v>
                </c:pt>
                <c:pt idx="1240">
                  <c:v>42089</c:v>
                </c:pt>
                <c:pt idx="1241">
                  <c:v>42090</c:v>
                </c:pt>
                <c:pt idx="1242">
                  <c:v>42091</c:v>
                </c:pt>
                <c:pt idx="1243">
                  <c:v>42092</c:v>
                </c:pt>
                <c:pt idx="1244">
                  <c:v>42093</c:v>
                </c:pt>
                <c:pt idx="1245">
                  <c:v>42094</c:v>
                </c:pt>
                <c:pt idx="1246">
                  <c:v>42095</c:v>
                </c:pt>
                <c:pt idx="1247">
                  <c:v>42096</c:v>
                </c:pt>
                <c:pt idx="1248">
                  <c:v>42097</c:v>
                </c:pt>
                <c:pt idx="1249">
                  <c:v>42098</c:v>
                </c:pt>
                <c:pt idx="1250">
                  <c:v>42099</c:v>
                </c:pt>
                <c:pt idx="1251">
                  <c:v>42100</c:v>
                </c:pt>
                <c:pt idx="1252">
                  <c:v>42101</c:v>
                </c:pt>
                <c:pt idx="1253">
                  <c:v>42102</c:v>
                </c:pt>
                <c:pt idx="1254">
                  <c:v>42103</c:v>
                </c:pt>
                <c:pt idx="1255">
                  <c:v>42104</c:v>
                </c:pt>
                <c:pt idx="1256">
                  <c:v>42105</c:v>
                </c:pt>
                <c:pt idx="1257">
                  <c:v>42106</c:v>
                </c:pt>
                <c:pt idx="1258">
                  <c:v>42107</c:v>
                </c:pt>
                <c:pt idx="1259">
                  <c:v>42108</c:v>
                </c:pt>
                <c:pt idx="1260">
                  <c:v>42109</c:v>
                </c:pt>
                <c:pt idx="1261">
                  <c:v>42110</c:v>
                </c:pt>
                <c:pt idx="1262">
                  <c:v>42111</c:v>
                </c:pt>
                <c:pt idx="1263">
                  <c:v>42112</c:v>
                </c:pt>
                <c:pt idx="1264">
                  <c:v>42113</c:v>
                </c:pt>
                <c:pt idx="1265">
                  <c:v>42114</c:v>
                </c:pt>
                <c:pt idx="1266">
                  <c:v>42115</c:v>
                </c:pt>
                <c:pt idx="1267">
                  <c:v>42116</c:v>
                </c:pt>
                <c:pt idx="1268">
                  <c:v>42117</c:v>
                </c:pt>
                <c:pt idx="1269">
                  <c:v>42118</c:v>
                </c:pt>
                <c:pt idx="1270">
                  <c:v>42119</c:v>
                </c:pt>
                <c:pt idx="1271">
                  <c:v>42120</c:v>
                </c:pt>
                <c:pt idx="1272">
                  <c:v>42121</c:v>
                </c:pt>
                <c:pt idx="1273">
                  <c:v>42122</c:v>
                </c:pt>
                <c:pt idx="1274">
                  <c:v>42123</c:v>
                </c:pt>
                <c:pt idx="1275">
                  <c:v>42124</c:v>
                </c:pt>
                <c:pt idx="1276">
                  <c:v>42125</c:v>
                </c:pt>
                <c:pt idx="1277">
                  <c:v>42126</c:v>
                </c:pt>
                <c:pt idx="1278">
                  <c:v>42127</c:v>
                </c:pt>
                <c:pt idx="1279">
                  <c:v>42128</c:v>
                </c:pt>
                <c:pt idx="1280">
                  <c:v>42129</c:v>
                </c:pt>
                <c:pt idx="1281">
                  <c:v>42130</c:v>
                </c:pt>
                <c:pt idx="1282">
                  <c:v>42131</c:v>
                </c:pt>
                <c:pt idx="1283">
                  <c:v>42132</c:v>
                </c:pt>
                <c:pt idx="1284">
                  <c:v>42133</c:v>
                </c:pt>
                <c:pt idx="1285">
                  <c:v>42134</c:v>
                </c:pt>
                <c:pt idx="1286">
                  <c:v>42135</c:v>
                </c:pt>
                <c:pt idx="1287">
                  <c:v>42136</c:v>
                </c:pt>
                <c:pt idx="1288">
                  <c:v>42137</c:v>
                </c:pt>
                <c:pt idx="1289">
                  <c:v>42138</c:v>
                </c:pt>
                <c:pt idx="1290">
                  <c:v>42139</c:v>
                </c:pt>
                <c:pt idx="1291">
                  <c:v>42140</c:v>
                </c:pt>
                <c:pt idx="1292">
                  <c:v>42141</c:v>
                </c:pt>
                <c:pt idx="1293">
                  <c:v>42142</c:v>
                </c:pt>
                <c:pt idx="1294">
                  <c:v>42143</c:v>
                </c:pt>
                <c:pt idx="1295">
                  <c:v>42144</c:v>
                </c:pt>
                <c:pt idx="1296">
                  <c:v>42145</c:v>
                </c:pt>
                <c:pt idx="1297">
                  <c:v>42146</c:v>
                </c:pt>
                <c:pt idx="1298">
                  <c:v>42147</c:v>
                </c:pt>
                <c:pt idx="1299">
                  <c:v>42148</c:v>
                </c:pt>
                <c:pt idx="1300">
                  <c:v>42149</c:v>
                </c:pt>
                <c:pt idx="1301">
                  <c:v>42150</c:v>
                </c:pt>
                <c:pt idx="1302">
                  <c:v>42151</c:v>
                </c:pt>
                <c:pt idx="1303">
                  <c:v>42152</c:v>
                </c:pt>
                <c:pt idx="1304">
                  <c:v>42153</c:v>
                </c:pt>
                <c:pt idx="1305">
                  <c:v>42154</c:v>
                </c:pt>
                <c:pt idx="1306">
                  <c:v>42155</c:v>
                </c:pt>
                <c:pt idx="1307">
                  <c:v>42156</c:v>
                </c:pt>
                <c:pt idx="1308">
                  <c:v>42157</c:v>
                </c:pt>
                <c:pt idx="1309">
                  <c:v>42158</c:v>
                </c:pt>
                <c:pt idx="1310">
                  <c:v>42159</c:v>
                </c:pt>
                <c:pt idx="1311">
                  <c:v>42160</c:v>
                </c:pt>
                <c:pt idx="1312">
                  <c:v>42161</c:v>
                </c:pt>
                <c:pt idx="1313">
                  <c:v>42162</c:v>
                </c:pt>
                <c:pt idx="1314">
                  <c:v>42163</c:v>
                </c:pt>
                <c:pt idx="1315">
                  <c:v>42164</c:v>
                </c:pt>
                <c:pt idx="1316">
                  <c:v>42165</c:v>
                </c:pt>
                <c:pt idx="1317">
                  <c:v>42166</c:v>
                </c:pt>
                <c:pt idx="1318">
                  <c:v>42167</c:v>
                </c:pt>
                <c:pt idx="1319">
                  <c:v>42168</c:v>
                </c:pt>
                <c:pt idx="1320">
                  <c:v>42169</c:v>
                </c:pt>
                <c:pt idx="1321">
                  <c:v>42170</c:v>
                </c:pt>
                <c:pt idx="1322">
                  <c:v>42171</c:v>
                </c:pt>
                <c:pt idx="1323">
                  <c:v>42172</c:v>
                </c:pt>
                <c:pt idx="1324">
                  <c:v>42173</c:v>
                </c:pt>
                <c:pt idx="1325">
                  <c:v>42174</c:v>
                </c:pt>
                <c:pt idx="1326">
                  <c:v>42175</c:v>
                </c:pt>
                <c:pt idx="1327">
                  <c:v>42176</c:v>
                </c:pt>
                <c:pt idx="1328">
                  <c:v>42177</c:v>
                </c:pt>
                <c:pt idx="1329">
                  <c:v>42178</c:v>
                </c:pt>
                <c:pt idx="1330">
                  <c:v>42179</c:v>
                </c:pt>
                <c:pt idx="1331">
                  <c:v>42180</c:v>
                </c:pt>
                <c:pt idx="1332">
                  <c:v>42181</c:v>
                </c:pt>
                <c:pt idx="1333">
                  <c:v>42182</c:v>
                </c:pt>
                <c:pt idx="1334">
                  <c:v>42183</c:v>
                </c:pt>
                <c:pt idx="1335">
                  <c:v>42184</c:v>
                </c:pt>
                <c:pt idx="1336">
                  <c:v>42185</c:v>
                </c:pt>
                <c:pt idx="1337">
                  <c:v>42186</c:v>
                </c:pt>
                <c:pt idx="1338">
                  <c:v>42187</c:v>
                </c:pt>
                <c:pt idx="1339">
                  <c:v>42188</c:v>
                </c:pt>
                <c:pt idx="1340">
                  <c:v>42189</c:v>
                </c:pt>
                <c:pt idx="1341">
                  <c:v>42190</c:v>
                </c:pt>
                <c:pt idx="1342">
                  <c:v>42191</c:v>
                </c:pt>
                <c:pt idx="1343">
                  <c:v>42192</c:v>
                </c:pt>
                <c:pt idx="1344">
                  <c:v>42193</c:v>
                </c:pt>
                <c:pt idx="1345">
                  <c:v>42194</c:v>
                </c:pt>
                <c:pt idx="1346">
                  <c:v>42195</c:v>
                </c:pt>
                <c:pt idx="1347">
                  <c:v>42196</c:v>
                </c:pt>
                <c:pt idx="1348">
                  <c:v>42197</c:v>
                </c:pt>
                <c:pt idx="1349">
                  <c:v>42198</c:v>
                </c:pt>
                <c:pt idx="1350">
                  <c:v>42199</c:v>
                </c:pt>
                <c:pt idx="1351">
                  <c:v>42200</c:v>
                </c:pt>
                <c:pt idx="1352">
                  <c:v>42201</c:v>
                </c:pt>
                <c:pt idx="1353">
                  <c:v>42202</c:v>
                </c:pt>
                <c:pt idx="1354">
                  <c:v>42203</c:v>
                </c:pt>
                <c:pt idx="1355">
                  <c:v>42204</c:v>
                </c:pt>
                <c:pt idx="1356">
                  <c:v>42205</c:v>
                </c:pt>
                <c:pt idx="1357">
                  <c:v>42206</c:v>
                </c:pt>
                <c:pt idx="1358">
                  <c:v>42207</c:v>
                </c:pt>
                <c:pt idx="1359">
                  <c:v>42208</c:v>
                </c:pt>
                <c:pt idx="1360">
                  <c:v>42209</c:v>
                </c:pt>
                <c:pt idx="1361">
                  <c:v>42210</c:v>
                </c:pt>
                <c:pt idx="1362">
                  <c:v>42211</c:v>
                </c:pt>
                <c:pt idx="1363">
                  <c:v>42212</c:v>
                </c:pt>
                <c:pt idx="1364">
                  <c:v>42213</c:v>
                </c:pt>
                <c:pt idx="1365">
                  <c:v>42214</c:v>
                </c:pt>
                <c:pt idx="1366">
                  <c:v>42215</c:v>
                </c:pt>
                <c:pt idx="1367">
                  <c:v>42216</c:v>
                </c:pt>
                <c:pt idx="1368">
                  <c:v>42217</c:v>
                </c:pt>
                <c:pt idx="1369">
                  <c:v>42218</c:v>
                </c:pt>
                <c:pt idx="1370">
                  <c:v>42219</c:v>
                </c:pt>
                <c:pt idx="1371">
                  <c:v>42220</c:v>
                </c:pt>
                <c:pt idx="1372">
                  <c:v>42221</c:v>
                </c:pt>
                <c:pt idx="1373">
                  <c:v>42222</c:v>
                </c:pt>
                <c:pt idx="1374">
                  <c:v>42223</c:v>
                </c:pt>
                <c:pt idx="1375">
                  <c:v>42224</c:v>
                </c:pt>
                <c:pt idx="1376">
                  <c:v>42225</c:v>
                </c:pt>
                <c:pt idx="1377">
                  <c:v>42226</c:v>
                </c:pt>
                <c:pt idx="1378">
                  <c:v>42227</c:v>
                </c:pt>
                <c:pt idx="1379">
                  <c:v>42228</c:v>
                </c:pt>
                <c:pt idx="1380">
                  <c:v>42229</c:v>
                </c:pt>
                <c:pt idx="1381">
                  <c:v>42230</c:v>
                </c:pt>
                <c:pt idx="1382">
                  <c:v>42231</c:v>
                </c:pt>
                <c:pt idx="1383">
                  <c:v>42232</c:v>
                </c:pt>
                <c:pt idx="1384">
                  <c:v>42233</c:v>
                </c:pt>
                <c:pt idx="1385">
                  <c:v>42234</c:v>
                </c:pt>
                <c:pt idx="1386">
                  <c:v>42235</c:v>
                </c:pt>
                <c:pt idx="1387">
                  <c:v>42236</c:v>
                </c:pt>
                <c:pt idx="1388">
                  <c:v>42237</c:v>
                </c:pt>
                <c:pt idx="1389">
                  <c:v>42238</c:v>
                </c:pt>
                <c:pt idx="1390">
                  <c:v>42239</c:v>
                </c:pt>
                <c:pt idx="1391">
                  <c:v>42240</c:v>
                </c:pt>
                <c:pt idx="1392">
                  <c:v>42241</c:v>
                </c:pt>
                <c:pt idx="1393">
                  <c:v>42242</c:v>
                </c:pt>
                <c:pt idx="1394">
                  <c:v>42243</c:v>
                </c:pt>
                <c:pt idx="1395">
                  <c:v>42244</c:v>
                </c:pt>
                <c:pt idx="1396">
                  <c:v>42245</c:v>
                </c:pt>
                <c:pt idx="1397">
                  <c:v>42246</c:v>
                </c:pt>
                <c:pt idx="1398">
                  <c:v>42247</c:v>
                </c:pt>
                <c:pt idx="1399">
                  <c:v>42248</c:v>
                </c:pt>
                <c:pt idx="1400">
                  <c:v>42249</c:v>
                </c:pt>
                <c:pt idx="1401">
                  <c:v>42250</c:v>
                </c:pt>
                <c:pt idx="1402">
                  <c:v>42251</c:v>
                </c:pt>
                <c:pt idx="1403">
                  <c:v>42252</c:v>
                </c:pt>
                <c:pt idx="1404">
                  <c:v>42253</c:v>
                </c:pt>
                <c:pt idx="1405">
                  <c:v>42254</c:v>
                </c:pt>
                <c:pt idx="1406">
                  <c:v>42255</c:v>
                </c:pt>
                <c:pt idx="1407">
                  <c:v>42256</c:v>
                </c:pt>
                <c:pt idx="1408">
                  <c:v>42257</c:v>
                </c:pt>
                <c:pt idx="1409">
                  <c:v>42258</c:v>
                </c:pt>
                <c:pt idx="1410">
                  <c:v>42259</c:v>
                </c:pt>
                <c:pt idx="1411">
                  <c:v>42260</c:v>
                </c:pt>
                <c:pt idx="1412">
                  <c:v>42261</c:v>
                </c:pt>
                <c:pt idx="1413">
                  <c:v>42262</c:v>
                </c:pt>
                <c:pt idx="1414">
                  <c:v>42263</c:v>
                </c:pt>
                <c:pt idx="1415">
                  <c:v>42264</c:v>
                </c:pt>
                <c:pt idx="1416">
                  <c:v>42265</c:v>
                </c:pt>
                <c:pt idx="1417">
                  <c:v>42266</c:v>
                </c:pt>
                <c:pt idx="1418">
                  <c:v>42267</c:v>
                </c:pt>
                <c:pt idx="1419">
                  <c:v>42268</c:v>
                </c:pt>
                <c:pt idx="1420">
                  <c:v>42269</c:v>
                </c:pt>
                <c:pt idx="1421">
                  <c:v>42270</c:v>
                </c:pt>
                <c:pt idx="1422">
                  <c:v>42271</c:v>
                </c:pt>
                <c:pt idx="1423">
                  <c:v>42272</c:v>
                </c:pt>
                <c:pt idx="1424">
                  <c:v>42273</c:v>
                </c:pt>
                <c:pt idx="1425">
                  <c:v>42274</c:v>
                </c:pt>
                <c:pt idx="1426">
                  <c:v>42275</c:v>
                </c:pt>
                <c:pt idx="1427">
                  <c:v>42276</c:v>
                </c:pt>
                <c:pt idx="1428">
                  <c:v>42277</c:v>
                </c:pt>
                <c:pt idx="1429">
                  <c:v>42278</c:v>
                </c:pt>
                <c:pt idx="1430">
                  <c:v>42279</c:v>
                </c:pt>
                <c:pt idx="1431">
                  <c:v>42280</c:v>
                </c:pt>
                <c:pt idx="1432">
                  <c:v>42281</c:v>
                </c:pt>
                <c:pt idx="1433">
                  <c:v>42282</c:v>
                </c:pt>
                <c:pt idx="1434">
                  <c:v>42283</c:v>
                </c:pt>
                <c:pt idx="1435">
                  <c:v>42284</c:v>
                </c:pt>
                <c:pt idx="1436">
                  <c:v>42285</c:v>
                </c:pt>
                <c:pt idx="1437">
                  <c:v>42286</c:v>
                </c:pt>
                <c:pt idx="1438">
                  <c:v>42287</c:v>
                </c:pt>
                <c:pt idx="1439">
                  <c:v>42288</c:v>
                </c:pt>
                <c:pt idx="1440">
                  <c:v>42289</c:v>
                </c:pt>
                <c:pt idx="1441">
                  <c:v>42290</c:v>
                </c:pt>
                <c:pt idx="1442">
                  <c:v>42291</c:v>
                </c:pt>
                <c:pt idx="1443">
                  <c:v>42292</c:v>
                </c:pt>
                <c:pt idx="1444">
                  <c:v>42293</c:v>
                </c:pt>
                <c:pt idx="1445">
                  <c:v>42294</c:v>
                </c:pt>
                <c:pt idx="1446">
                  <c:v>42295</c:v>
                </c:pt>
                <c:pt idx="1447">
                  <c:v>42296</c:v>
                </c:pt>
                <c:pt idx="1448">
                  <c:v>42297</c:v>
                </c:pt>
                <c:pt idx="1449">
                  <c:v>42298</c:v>
                </c:pt>
                <c:pt idx="1450">
                  <c:v>42299</c:v>
                </c:pt>
                <c:pt idx="1451">
                  <c:v>42300</c:v>
                </c:pt>
                <c:pt idx="1452">
                  <c:v>42301</c:v>
                </c:pt>
                <c:pt idx="1453">
                  <c:v>42302</c:v>
                </c:pt>
                <c:pt idx="1454">
                  <c:v>42303</c:v>
                </c:pt>
                <c:pt idx="1455">
                  <c:v>42304</c:v>
                </c:pt>
                <c:pt idx="1456">
                  <c:v>42305</c:v>
                </c:pt>
                <c:pt idx="1457">
                  <c:v>42306</c:v>
                </c:pt>
                <c:pt idx="1458">
                  <c:v>42307</c:v>
                </c:pt>
                <c:pt idx="1459">
                  <c:v>42308</c:v>
                </c:pt>
                <c:pt idx="1460">
                  <c:v>42309</c:v>
                </c:pt>
                <c:pt idx="1461">
                  <c:v>42310</c:v>
                </c:pt>
                <c:pt idx="1462">
                  <c:v>42311</c:v>
                </c:pt>
                <c:pt idx="1463">
                  <c:v>42312</c:v>
                </c:pt>
                <c:pt idx="1464">
                  <c:v>42313</c:v>
                </c:pt>
                <c:pt idx="1465">
                  <c:v>42314</c:v>
                </c:pt>
                <c:pt idx="1466">
                  <c:v>42315</c:v>
                </c:pt>
                <c:pt idx="1467">
                  <c:v>42316</c:v>
                </c:pt>
                <c:pt idx="1468">
                  <c:v>42317</c:v>
                </c:pt>
                <c:pt idx="1469">
                  <c:v>42318</c:v>
                </c:pt>
                <c:pt idx="1470">
                  <c:v>42319</c:v>
                </c:pt>
                <c:pt idx="1471">
                  <c:v>42320</c:v>
                </c:pt>
                <c:pt idx="1472">
                  <c:v>42321</c:v>
                </c:pt>
                <c:pt idx="1473">
                  <c:v>42322</c:v>
                </c:pt>
                <c:pt idx="1474">
                  <c:v>42323</c:v>
                </c:pt>
                <c:pt idx="1475">
                  <c:v>42324</c:v>
                </c:pt>
                <c:pt idx="1476">
                  <c:v>42325</c:v>
                </c:pt>
                <c:pt idx="1477">
                  <c:v>42326</c:v>
                </c:pt>
                <c:pt idx="1478">
                  <c:v>42327</c:v>
                </c:pt>
                <c:pt idx="1479">
                  <c:v>42328</c:v>
                </c:pt>
                <c:pt idx="1480">
                  <c:v>42329</c:v>
                </c:pt>
                <c:pt idx="1481">
                  <c:v>42330</c:v>
                </c:pt>
                <c:pt idx="1482">
                  <c:v>42331</c:v>
                </c:pt>
                <c:pt idx="1483">
                  <c:v>42332</c:v>
                </c:pt>
                <c:pt idx="1484">
                  <c:v>42333</c:v>
                </c:pt>
                <c:pt idx="1485">
                  <c:v>42334</c:v>
                </c:pt>
                <c:pt idx="1486">
                  <c:v>42335</c:v>
                </c:pt>
                <c:pt idx="1487">
                  <c:v>42336</c:v>
                </c:pt>
                <c:pt idx="1488">
                  <c:v>42337</c:v>
                </c:pt>
                <c:pt idx="1489">
                  <c:v>42338</c:v>
                </c:pt>
                <c:pt idx="1490">
                  <c:v>42339</c:v>
                </c:pt>
                <c:pt idx="1491">
                  <c:v>42340</c:v>
                </c:pt>
                <c:pt idx="1492">
                  <c:v>42341</c:v>
                </c:pt>
                <c:pt idx="1493">
                  <c:v>42342</c:v>
                </c:pt>
                <c:pt idx="1494">
                  <c:v>42343</c:v>
                </c:pt>
                <c:pt idx="1495">
                  <c:v>42344</c:v>
                </c:pt>
                <c:pt idx="1496">
                  <c:v>42345</c:v>
                </c:pt>
                <c:pt idx="1497">
                  <c:v>42346</c:v>
                </c:pt>
                <c:pt idx="1498">
                  <c:v>42347</c:v>
                </c:pt>
                <c:pt idx="1499">
                  <c:v>42348</c:v>
                </c:pt>
                <c:pt idx="1500">
                  <c:v>42349</c:v>
                </c:pt>
                <c:pt idx="1501">
                  <c:v>42350</c:v>
                </c:pt>
                <c:pt idx="1502">
                  <c:v>42351</c:v>
                </c:pt>
                <c:pt idx="1503">
                  <c:v>42352</c:v>
                </c:pt>
                <c:pt idx="1504">
                  <c:v>42353</c:v>
                </c:pt>
                <c:pt idx="1505">
                  <c:v>42354</c:v>
                </c:pt>
                <c:pt idx="1506">
                  <c:v>42355</c:v>
                </c:pt>
                <c:pt idx="1507">
                  <c:v>42356</c:v>
                </c:pt>
                <c:pt idx="1508">
                  <c:v>42357</c:v>
                </c:pt>
                <c:pt idx="1509">
                  <c:v>42358</c:v>
                </c:pt>
                <c:pt idx="1510">
                  <c:v>42359</c:v>
                </c:pt>
                <c:pt idx="1511">
                  <c:v>42360</c:v>
                </c:pt>
                <c:pt idx="1512">
                  <c:v>42361</c:v>
                </c:pt>
                <c:pt idx="1513">
                  <c:v>42362</c:v>
                </c:pt>
                <c:pt idx="1514">
                  <c:v>42363</c:v>
                </c:pt>
                <c:pt idx="1515">
                  <c:v>42364</c:v>
                </c:pt>
                <c:pt idx="1516">
                  <c:v>42365</c:v>
                </c:pt>
                <c:pt idx="1517">
                  <c:v>42366</c:v>
                </c:pt>
                <c:pt idx="1518">
                  <c:v>42367</c:v>
                </c:pt>
                <c:pt idx="1519">
                  <c:v>42368</c:v>
                </c:pt>
                <c:pt idx="1520">
                  <c:v>42369</c:v>
                </c:pt>
                <c:pt idx="1521">
                  <c:v>42370</c:v>
                </c:pt>
                <c:pt idx="1522">
                  <c:v>42371</c:v>
                </c:pt>
                <c:pt idx="1523">
                  <c:v>42372</c:v>
                </c:pt>
                <c:pt idx="1524">
                  <c:v>42373</c:v>
                </c:pt>
                <c:pt idx="1525">
                  <c:v>42374</c:v>
                </c:pt>
                <c:pt idx="1526">
                  <c:v>42375</c:v>
                </c:pt>
                <c:pt idx="1527">
                  <c:v>42376</c:v>
                </c:pt>
                <c:pt idx="1528">
                  <c:v>42377</c:v>
                </c:pt>
                <c:pt idx="1529">
                  <c:v>42378</c:v>
                </c:pt>
                <c:pt idx="1530">
                  <c:v>42379</c:v>
                </c:pt>
                <c:pt idx="1531">
                  <c:v>42380</c:v>
                </c:pt>
                <c:pt idx="1532">
                  <c:v>42381</c:v>
                </c:pt>
                <c:pt idx="1533">
                  <c:v>42382</c:v>
                </c:pt>
                <c:pt idx="1534">
                  <c:v>42383</c:v>
                </c:pt>
                <c:pt idx="1535">
                  <c:v>42384</c:v>
                </c:pt>
                <c:pt idx="1536">
                  <c:v>42385</c:v>
                </c:pt>
                <c:pt idx="1537">
                  <c:v>42386</c:v>
                </c:pt>
                <c:pt idx="1538">
                  <c:v>42387</c:v>
                </c:pt>
                <c:pt idx="1539">
                  <c:v>42388</c:v>
                </c:pt>
                <c:pt idx="1540">
                  <c:v>42389</c:v>
                </c:pt>
                <c:pt idx="1541">
                  <c:v>42390</c:v>
                </c:pt>
                <c:pt idx="1542">
                  <c:v>42391</c:v>
                </c:pt>
                <c:pt idx="1543">
                  <c:v>42392</c:v>
                </c:pt>
                <c:pt idx="1544">
                  <c:v>42393</c:v>
                </c:pt>
                <c:pt idx="1545">
                  <c:v>42394</c:v>
                </c:pt>
                <c:pt idx="1546">
                  <c:v>42395</c:v>
                </c:pt>
                <c:pt idx="1547">
                  <c:v>42396</c:v>
                </c:pt>
                <c:pt idx="1548">
                  <c:v>42397</c:v>
                </c:pt>
                <c:pt idx="1549">
                  <c:v>42398</c:v>
                </c:pt>
                <c:pt idx="1550">
                  <c:v>42399</c:v>
                </c:pt>
                <c:pt idx="1551">
                  <c:v>42400</c:v>
                </c:pt>
                <c:pt idx="1552">
                  <c:v>42401</c:v>
                </c:pt>
                <c:pt idx="1553">
                  <c:v>42402</c:v>
                </c:pt>
                <c:pt idx="1554">
                  <c:v>42403</c:v>
                </c:pt>
                <c:pt idx="1555">
                  <c:v>42404</c:v>
                </c:pt>
                <c:pt idx="1556">
                  <c:v>42405</c:v>
                </c:pt>
                <c:pt idx="1557">
                  <c:v>42406</c:v>
                </c:pt>
                <c:pt idx="1558">
                  <c:v>42407</c:v>
                </c:pt>
                <c:pt idx="1559">
                  <c:v>42408</c:v>
                </c:pt>
                <c:pt idx="1560">
                  <c:v>42409</c:v>
                </c:pt>
                <c:pt idx="1561">
                  <c:v>42410</c:v>
                </c:pt>
                <c:pt idx="1562">
                  <c:v>42411</c:v>
                </c:pt>
                <c:pt idx="1563">
                  <c:v>42412</c:v>
                </c:pt>
                <c:pt idx="1564">
                  <c:v>42413</c:v>
                </c:pt>
                <c:pt idx="1565">
                  <c:v>42414</c:v>
                </c:pt>
                <c:pt idx="1566">
                  <c:v>42415</c:v>
                </c:pt>
                <c:pt idx="1567">
                  <c:v>42416</c:v>
                </c:pt>
                <c:pt idx="1568">
                  <c:v>42417</c:v>
                </c:pt>
                <c:pt idx="1569">
                  <c:v>42418</c:v>
                </c:pt>
                <c:pt idx="1570">
                  <c:v>42419</c:v>
                </c:pt>
                <c:pt idx="1571">
                  <c:v>42420</c:v>
                </c:pt>
                <c:pt idx="1572">
                  <c:v>42421</c:v>
                </c:pt>
                <c:pt idx="1573">
                  <c:v>42422</c:v>
                </c:pt>
                <c:pt idx="1574">
                  <c:v>42423</c:v>
                </c:pt>
                <c:pt idx="1575">
                  <c:v>42424</c:v>
                </c:pt>
                <c:pt idx="1576">
                  <c:v>42425</c:v>
                </c:pt>
                <c:pt idx="1577">
                  <c:v>42426</c:v>
                </c:pt>
                <c:pt idx="1578">
                  <c:v>42427</c:v>
                </c:pt>
                <c:pt idx="1579">
                  <c:v>42428</c:v>
                </c:pt>
                <c:pt idx="1580">
                  <c:v>42429</c:v>
                </c:pt>
                <c:pt idx="1581">
                  <c:v>42430</c:v>
                </c:pt>
                <c:pt idx="1582">
                  <c:v>42431</c:v>
                </c:pt>
                <c:pt idx="1583">
                  <c:v>42432</c:v>
                </c:pt>
                <c:pt idx="1584">
                  <c:v>42433</c:v>
                </c:pt>
                <c:pt idx="1585">
                  <c:v>42434</c:v>
                </c:pt>
                <c:pt idx="1586">
                  <c:v>42435</c:v>
                </c:pt>
                <c:pt idx="1587">
                  <c:v>42436</c:v>
                </c:pt>
                <c:pt idx="1588">
                  <c:v>42437</c:v>
                </c:pt>
                <c:pt idx="1589">
                  <c:v>42438</c:v>
                </c:pt>
                <c:pt idx="1590">
                  <c:v>42439</c:v>
                </c:pt>
                <c:pt idx="1591">
                  <c:v>42440</c:v>
                </c:pt>
                <c:pt idx="1592">
                  <c:v>42441</c:v>
                </c:pt>
                <c:pt idx="1593">
                  <c:v>42442</c:v>
                </c:pt>
                <c:pt idx="1594">
                  <c:v>42443</c:v>
                </c:pt>
                <c:pt idx="1595">
                  <c:v>42444</c:v>
                </c:pt>
                <c:pt idx="1596">
                  <c:v>42445</c:v>
                </c:pt>
                <c:pt idx="1597">
                  <c:v>42446</c:v>
                </c:pt>
                <c:pt idx="1598">
                  <c:v>42447</c:v>
                </c:pt>
                <c:pt idx="1599">
                  <c:v>42448</c:v>
                </c:pt>
                <c:pt idx="1600">
                  <c:v>42449</c:v>
                </c:pt>
                <c:pt idx="1601">
                  <c:v>42450</c:v>
                </c:pt>
                <c:pt idx="1602">
                  <c:v>42451</c:v>
                </c:pt>
                <c:pt idx="1603">
                  <c:v>42452</c:v>
                </c:pt>
                <c:pt idx="1604">
                  <c:v>42453</c:v>
                </c:pt>
                <c:pt idx="1605">
                  <c:v>42454</c:v>
                </c:pt>
                <c:pt idx="1606">
                  <c:v>42455</c:v>
                </c:pt>
                <c:pt idx="1607">
                  <c:v>42456</c:v>
                </c:pt>
                <c:pt idx="1608">
                  <c:v>42457</c:v>
                </c:pt>
                <c:pt idx="1609">
                  <c:v>42458</c:v>
                </c:pt>
                <c:pt idx="1610">
                  <c:v>42459</c:v>
                </c:pt>
                <c:pt idx="1611">
                  <c:v>42460</c:v>
                </c:pt>
                <c:pt idx="1612">
                  <c:v>42461</c:v>
                </c:pt>
                <c:pt idx="1613">
                  <c:v>42462</c:v>
                </c:pt>
                <c:pt idx="1614">
                  <c:v>42463</c:v>
                </c:pt>
                <c:pt idx="1615">
                  <c:v>42464</c:v>
                </c:pt>
                <c:pt idx="1616">
                  <c:v>42465</c:v>
                </c:pt>
                <c:pt idx="1617">
                  <c:v>42466</c:v>
                </c:pt>
                <c:pt idx="1618">
                  <c:v>42467</c:v>
                </c:pt>
                <c:pt idx="1619">
                  <c:v>42468</c:v>
                </c:pt>
                <c:pt idx="1620">
                  <c:v>42469</c:v>
                </c:pt>
                <c:pt idx="1621">
                  <c:v>42470</c:v>
                </c:pt>
                <c:pt idx="1622">
                  <c:v>42471</c:v>
                </c:pt>
                <c:pt idx="1623">
                  <c:v>42472</c:v>
                </c:pt>
                <c:pt idx="1624">
                  <c:v>42473</c:v>
                </c:pt>
                <c:pt idx="1625">
                  <c:v>42474</c:v>
                </c:pt>
                <c:pt idx="1626">
                  <c:v>42475</c:v>
                </c:pt>
                <c:pt idx="1627">
                  <c:v>42476</c:v>
                </c:pt>
                <c:pt idx="1628">
                  <c:v>42477</c:v>
                </c:pt>
                <c:pt idx="1629">
                  <c:v>42478</c:v>
                </c:pt>
                <c:pt idx="1630">
                  <c:v>42479</c:v>
                </c:pt>
                <c:pt idx="1631">
                  <c:v>42480</c:v>
                </c:pt>
                <c:pt idx="1632">
                  <c:v>42481</c:v>
                </c:pt>
                <c:pt idx="1633">
                  <c:v>42482</c:v>
                </c:pt>
                <c:pt idx="1634">
                  <c:v>42483</c:v>
                </c:pt>
                <c:pt idx="1635">
                  <c:v>42484</c:v>
                </c:pt>
                <c:pt idx="1636">
                  <c:v>42485</c:v>
                </c:pt>
                <c:pt idx="1637">
                  <c:v>42486</c:v>
                </c:pt>
                <c:pt idx="1638">
                  <c:v>42487</c:v>
                </c:pt>
                <c:pt idx="1639">
                  <c:v>42488</c:v>
                </c:pt>
                <c:pt idx="1640">
                  <c:v>42489</c:v>
                </c:pt>
                <c:pt idx="1641">
                  <c:v>42490</c:v>
                </c:pt>
                <c:pt idx="1642">
                  <c:v>42491</c:v>
                </c:pt>
                <c:pt idx="1643">
                  <c:v>42492</c:v>
                </c:pt>
                <c:pt idx="1644">
                  <c:v>42493</c:v>
                </c:pt>
                <c:pt idx="1645">
                  <c:v>42494</c:v>
                </c:pt>
                <c:pt idx="1646">
                  <c:v>42495</c:v>
                </c:pt>
                <c:pt idx="1647">
                  <c:v>42496</c:v>
                </c:pt>
                <c:pt idx="1648">
                  <c:v>42497</c:v>
                </c:pt>
                <c:pt idx="1649">
                  <c:v>42498</c:v>
                </c:pt>
                <c:pt idx="1650">
                  <c:v>42499</c:v>
                </c:pt>
                <c:pt idx="1651">
                  <c:v>42500</c:v>
                </c:pt>
                <c:pt idx="1652">
                  <c:v>42501</c:v>
                </c:pt>
                <c:pt idx="1653">
                  <c:v>42502</c:v>
                </c:pt>
                <c:pt idx="1654">
                  <c:v>42503</c:v>
                </c:pt>
                <c:pt idx="1655">
                  <c:v>42504</c:v>
                </c:pt>
                <c:pt idx="1656">
                  <c:v>42505</c:v>
                </c:pt>
                <c:pt idx="1657">
                  <c:v>42506</c:v>
                </c:pt>
                <c:pt idx="1658">
                  <c:v>42507</c:v>
                </c:pt>
                <c:pt idx="1659">
                  <c:v>42508</c:v>
                </c:pt>
                <c:pt idx="1660">
                  <c:v>42509</c:v>
                </c:pt>
                <c:pt idx="1661">
                  <c:v>42510</c:v>
                </c:pt>
                <c:pt idx="1662">
                  <c:v>42511</c:v>
                </c:pt>
                <c:pt idx="1663">
                  <c:v>42512</c:v>
                </c:pt>
                <c:pt idx="1664">
                  <c:v>42513</c:v>
                </c:pt>
                <c:pt idx="1665">
                  <c:v>42514</c:v>
                </c:pt>
                <c:pt idx="1666">
                  <c:v>42515</c:v>
                </c:pt>
                <c:pt idx="1667">
                  <c:v>42516</c:v>
                </c:pt>
                <c:pt idx="1668">
                  <c:v>42517</c:v>
                </c:pt>
                <c:pt idx="1669">
                  <c:v>42518</c:v>
                </c:pt>
                <c:pt idx="1670">
                  <c:v>42519</c:v>
                </c:pt>
                <c:pt idx="1671">
                  <c:v>42520</c:v>
                </c:pt>
                <c:pt idx="1672">
                  <c:v>42521</c:v>
                </c:pt>
                <c:pt idx="1673">
                  <c:v>42522</c:v>
                </c:pt>
                <c:pt idx="1674">
                  <c:v>42523</c:v>
                </c:pt>
                <c:pt idx="1675">
                  <c:v>42524</c:v>
                </c:pt>
                <c:pt idx="1676">
                  <c:v>42525</c:v>
                </c:pt>
                <c:pt idx="1677">
                  <c:v>42526</c:v>
                </c:pt>
                <c:pt idx="1678">
                  <c:v>42527</c:v>
                </c:pt>
                <c:pt idx="1679">
                  <c:v>42528</c:v>
                </c:pt>
                <c:pt idx="1680">
                  <c:v>42529</c:v>
                </c:pt>
                <c:pt idx="1681">
                  <c:v>42530</c:v>
                </c:pt>
                <c:pt idx="1682">
                  <c:v>42531</c:v>
                </c:pt>
                <c:pt idx="1683">
                  <c:v>42532</c:v>
                </c:pt>
                <c:pt idx="1684">
                  <c:v>42533</c:v>
                </c:pt>
                <c:pt idx="1685">
                  <c:v>42534</c:v>
                </c:pt>
                <c:pt idx="1686">
                  <c:v>42535</c:v>
                </c:pt>
                <c:pt idx="1687">
                  <c:v>42536</c:v>
                </c:pt>
                <c:pt idx="1688">
                  <c:v>42537</c:v>
                </c:pt>
                <c:pt idx="1689">
                  <c:v>42538</c:v>
                </c:pt>
                <c:pt idx="1690">
                  <c:v>42539</c:v>
                </c:pt>
                <c:pt idx="1691">
                  <c:v>42540</c:v>
                </c:pt>
                <c:pt idx="1692">
                  <c:v>42541</c:v>
                </c:pt>
                <c:pt idx="1693">
                  <c:v>42542</c:v>
                </c:pt>
                <c:pt idx="1694">
                  <c:v>42543</c:v>
                </c:pt>
                <c:pt idx="1695">
                  <c:v>42544</c:v>
                </c:pt>
                <c:pt idx="1696">
                  <c:v>42545</c:v>
                </c:pt>
                <c:pt idx="1697">
                  <c:v>42546</c:v>
                </c:pt>
                <c:pt idx="1698">
                  <c:v>42547</c:v>
                </c:pt>
                <c:pt idx="1699">
                  <c:v>42548</c:v>
                </c:pt>
                <c:pt idx="1700">
                  <c:v>42549</c:v>
                </c:pt>
                <c:pt idx="1701">
                  <c:v>42550</c:v>
                </c:pt>
                <c:pt idx="1702">
                  <c:v>42551</c:v>
                </c:pt>
                <c:pt idx="1703">
                  <c:v>42552</c:v>
                </c:pt>
                <c:pt idx="1704">
                  <c:v>42553</c:v>
                </c:pt>
                <c:pt idx="1705">
                  <c:v>42554</c:v>
                </c:pt>
                <c:pt idx="1706">
                  <c:v>42555</c:v>
                </c:pt>
                <c:pt idx="1707">
                  <c:v>42556</c:v>
                </c:pt>
                <c:pt idx="1708">
                  <c:v>42557</c:v>
                </c:pt>
                <c:pt idx="1709">
                  <c:v>42558</c:v>
                </c:pt>
                <c:pt idx="1710">
                  <c:v>42559</c:v>
                </c:pt>
                <c:pt idx="1711">
                  <c:v>42560</c:v>
                </c:pt>
                <c:pt idx="1712">
                  <c:v>42561</c:v>
                </c:pt>
                <c:pt idx="1713">
                  <c:v>42562</c:v>
                </c:pt>
                <c:pt idx="1714">
                  <c:v>42563</c:v>
                </c:pt>
                <c:pt idx="1715">
                  <c:v>42564</c:v>
                </c:pt>
                <c:pt idx="1716">
                  <c:v>42565</c:v>
                </c:pt>
                <c:pt idx="1717">
                  <c:v>42566</c:v>
                </c:pt>
                <c:pt idx="1718">
                  <c:v>42567</c:v>
                </c:pt>
                <c:pt idx="1719">
                  <c:v>42568</c:v>
                </c:pt>
                <c:pt idx="1720">
                  <c:v>42569</c:v>
                </c:pt>
                <c:pt idx="1721">
                  <c:v>42570</c:v>
                </c:pt>
                <c:pt idx="1722">
                  <c:v>42571</c:v>
                </c:pt>
                <c:pt idx="1723">
                  <c:v>42572</c:v>
                </c:pt>
                <c:pt idx="1724">
                  <c:v>42573</c:v>
                </c:pt>
                <c:pt idx="1725">
                  <c:v>42574</c:v>
                </c:pt>
                <c:pt idx="1726">
                  <c:v>42575</c:v>
                </c:pt>
                <c:pt idx="1727">
                  <c:v>42576</c:v>
                </c:pt>
                <c:pt idx="1728">
                  <c:v>42577</c:v>
                </c:pt>
                <c:pt idx="1729">
                  <c:v>42578</c:v>
                </c:pt>
                <c:pt idx="1730">
                  <c:v>42579</c:v>
                </c:pt>
                <c:pt idx="1731">
                  <c:v>42580</c:v>
                </c:pt>
                <c:pt idx="1732">
                  <c:v>42581</c:v>
                </c:pt>
                <c:pt idx="1733">
                  <c:v>42582</c:v>
                </c:pt>
                <c:pt idx="1734">
                  <c:v>42583</c:v>
                </c:pt>
                <c:pt idx="1735">
                  <c:v>42584</c:v>
                </c:pt>
                <c:pt idx="1736">
                  <c:v>42585</c:v>
                </c:pt>
                <c:pt idx="1737">
                  <c:v>42586</c:v>
                </c:pt>
                <c:pt idx="1738">
                  <c:v>42587</c:v>
                </c:pt>
                <c:pt idx="1739">
                  <c:v>42588</c:v>
                </c:pt>
                <c:pt idx="1740">
                  <c:v>42589</c:v>
                </c:pt>
                <c:pt idx="1741">
                  <c:v>42590</c:v>
                </c:pt>
                <c:pt idx="1742">
                  <c:v>42591</c:v>
                </c:pt>
                <c:pt idx="1743">
                  <c:v>42592</c:v>
                </c:pt>
                <c:pt idx="1744">
                  <c:v>42593</c:v>
                </c:pt>
                <c:pt idx="1745">
                  <c:v>42594</c:v>
                </c:pt>
                <c:pt idx="1746">
                  <c:v>42595</c:v>
                </c:pt>
                <c:pt idx="1747">
                  <c:v>42596</c:v>
                </c:pt>
                <c:pt idx="1748">
                  <c:v>42597</c:v>
                </c:pt>
                <c:pt idx="1749">
                  <c:v>42598</c:v>
                </c:pt>
                <c:pt idx="1750">
                  <c:v>42599</c:v>
                </c:pt>
                <c:pt idx="1751">
                  <c:v>42600</c:v>
                </c:pt>
                <c:pt idx="1752">
                  <c:v>42601</c:v>
                </c:pt>
                <c:pt idx="1753">
                  <c:v>42602</c:v>
                </c:pt>
                <c:pt idx="1754">
                  <c:v>42603</c:v>
                </c:pt>
                <c:pt idx="1755">
                  <c:v>42604</c:v>
                </c:pt>
                <c:pt idx="1756">
                  <c:v>42605</c:v>
                </c:pt>
                <c:pt idx="1757">
                  <c:v>42606</c:v>
                </c:pt>
                <c:pt idx="1758">
                  <c:v>42607</c:v>
                </c:pt>
                <c:pt idx="1759">
                  <c:v>42608</c:v>
                </c:pt>
                <c:pt idx="1760">
                  <c:v>42609</c:v>
                </c:pt>
                <c:pt idx="1761">
                  <c:v>42610</c:v>
                </c:pt>
                <c:pt idx="1762">
                  <c:v>42611</c:v>
                </c:pt>
                <c:pt idx="1763">
                  <c:v>42612</c:v>
                </c:pt>
                <c:pt idx="1764">
                  <c:v>42613</c:v>
                </c:pt>
                <c:pt idx="1765">
                  <c:v>42614</c:v>
                </c:pt>
                <c:pt idx="1766">
                  <c:v>42615</c:v>
                </c:pt>
                <c:pt idx="1767">
                  <c:v>42616</c:v>
                </c:pt>
                <c:pt idx="1768">
                  <c:v>42617</c:v>
                </c:pt>
                <c:pt idx="1769">
                  <c:v>42618</c:v>
                </c:pt>
                <c:pt idx="1770">
                  <c:v>42619</c:v>
                </c:pt>
                <c:pt idx="1771">
                  <c:v>42620</c:v>
                </c:pt>
                <c:pt idx="1772">
                  <c:v>42621</c:v>
                </c:pt>
                <c:pt idx="1773">
                  <c:v>42622</c:v>
                </c:pt>
                <c:pt idx="1774">
                  <c:v>42623</c:v>
                </c:pt>
                <c:pt idx="1775">
                  <c:v>42624</c:v>
                </c:pt>
                <c:pt idx="1776">
                  <c:v>42625</c:v>
                </c:pt>
                <c:pt idx="1777">
                  <c:v>42626</c:v>
                </c:pt>
                <c:pt idx="1778">
                  <c:v>42627</c:v>
                </c:pt>
                <c:pt idx="1779">
                  <c:v>42628</c:v>
                </c:pt>
                <c:pt idx="1780">
                  <c:v>42629</c:v>
                </c:pt>
                <c:pt idx="1781">
                  <c:v>42630</c:v>
                </c:pt>
                <c:pt idx="1782">
                  <c:v>42631</c:v>
                </c:pt>
                <c:pt idx="1783">
                  <c:v>42632</c:v>
                </c:pt>
                <c:pt idx="1784">
                  <c:v>42633</c:v>
                </c:pt>
                <c:pt idx="1785">
                  <c:v>42634</c:v>
                </c:pt>
                <c:pt idx="1786">
                  <c:v>42635</c:v>
                </c:pt>
                <c:pt idx="1787">
                  <c:v>42636</c:v>
                </c:pt>
                <c:pt idx="1788">
                  <c:v>42637</c:v>
                </c:pt>
                <c:pt idx="1789">
                  <c:v>42638</c:v>
                </c:pt>
                <c:pt idx="1790">
                  <c:v>42639</c:v>
                </c:pt>
                <c:pt idx="1791">
                  <c:v>42640</c:v>
                </c:pt>
                <c:pt idx="1792">
                  <c:v>42641</c:v>
                </c:pt>
                <c:pt idx="1793">
                  <c:v>42642</c:v>
                </c:pt>
                <c:pt idx="1794">
                  <c:v>42643</c:v>
                </c:pt>
                <c:pt idx="1795">
                  <c:v>42644</c:v>
                </c:pt>
                <c:pt idx="1796">
                  <c:v>42645</c:v>
                </c:pt>
                <c:pt idx="1797">
                  <c:v>42646</c:v>
                </c:pt>
                <c:pt idx="1798">
                  <c:v>42647</c:v>
                </c:pt>
                <c:pt idx="1799">
                  <c:v>42648</c:v>
                </c:pt>
                <c:pt idx="1800">
                  <c:v>42649</c:v>
                </c:pt>
                <c:pt idx="1801">
                  <c:v>42650</c:v>
                </c:pt>
                <c:pt idx="1802">
                  <c:v>42651</c:v>
                </c:pt>
                <c:pt idx="1803">
                  <c:v>42652</c:v>
                </c:pt>
                <c:pt idx="1804">
                  <c:v>42653</c:v>
                </c:pt>
                <c:pt idx="1805">
                  <c:v>42654</c:v>
                </c:pt>
                <c:pt idx="1806">
                  <c:v>42655</c:v>
                </c:pt>
                <c:pt idx="1807">
                  <c:v>42656</c:v>
                </c:pt>
                <c:pt idx="1808">
                  <c:v>42657</c:v>
                </c:pt>
                <c:pt idx="1809">
                  <c:v>42658</c:v>
                </c:pt>
                <c:pt idx="1810">
                  <c:v>42659</c:v>
                </c:pt>
                <c:pt idx="1811">
                  <c:v>42660</c:v>
                </c:pt>
                <c:pt idx="1812">
                  <c:v>42661</c:v>
                </c:pt>
                <c:pt idx="1813">
                  <c:v>42662</c:v>
                </c:pt>
                <c:pt idx="1814">
                  <c:v>42663</c:v>
                </c:pt>
                <c:pt idx="1815">
                  <c:v>42664</c:v>
                </c:pt>
                <c:pt idx="1816">
                  <c:v>42665</c:v>
                </c:pt>
                <c:pt idx="1817">
                  <c:v>42666</c:v>
                </c:pt>
                <c:pt idx="1818">
                  <c:v>42667</c:v>
                </c:pt>
                <c:pt idx="1819">
                  <c:v>42668</c:v>
                </c:pt>
                <c:pt idx="1820">
                  <c:v>42669</c:v>
                </c:pt>
                <c:pt idx="1821">
                  <c:v>42670</c:v>
                </c:pt>
                <c:pt idx="1822">
                  <c:v>42671</c:v>
                </c:pt>
                <c:pt idx="1823">
                  <c:v>42672</c:v>
                </c:pt>
                <c:pt idx="1824">
                  <c:v>42673</c:v>
                </c:pt>
                <c:pt idx="1825">
                  <c:v>42674</c:v>
                </c:pt>
                <c:pt idx="1826">
                  <c:v>42675</c:v>
                </c:pt>
                <c:pt idx="1827">
                  <c:v>42676</c:v>
                </c:pt>
                <c:pt idx="1828">
                  <c:v>42677</c:v>
                </c:pt>
                <c:pt idx="1829">
                  <c:v>42678</c:v>
                </c:pt>
                <c:pt idx="1830">
                  <c:v>42679</c:v>
                </c:pt>
                <c:pt idx="1831">
                  <c:v>42680</c:v>
                </c:pt>
                <c:pt idx="1832">
                  <c:v>42681</c:v>
                </c:pt>
                <c:pt idx="1833">
                  <c:v>42682</c:v>
                </c:pt>
                <c:pt idx="1834">
                  <c:v>42683</c:v>
                </c:pt>
                <c:pt idx="1835">
                  <c:v>42684</c:v>
                </c:pt>
                <c:pt idx="1836">
                  <c:v>42685</c:v>
                </c:pt>
                <c:pt idx="1837">
                  <c:v>42686</c:v>
                </c:pt>
                <c:pt idx="1838">
                  <c:v>42687</c:v>
                </c:pt>
                <c:pt idx="1839">
                  <c:v>42688</c:v>
                </c:pt>
                <c:pt idx="1840">
                  <c:v>42689</c:v>
                </c:pt>
                <c:pt idx="1841">
                  <c:v>42690</c:v>
                </c:pt>
                <c:pt idx="1842">
                  <c:v>42691</c:v>
                </c:pt>
                <c:pt idx="1843">
                  <c:v>42692</c:v>
                </c:pt>
                <c:pt idx="1844">
                  <c:v>42693</c:v>
                </c:pt>
                <c:pt idx="1845">
                  <c:v>42694</c:v>
                </c:pt>
                <c:pt idx="1846">
                  <c:v>42695</c:v>
                </c:pt>
                <c:pt idx="1847">
                  <c:v>42696</c:v>
                </c:pt>
                <c:pt idx="1848">
                  <c:v>42697</c:v>
                </c:pt>
                <c:pt idx="1849">
                  <c:v>42698</c:v>
                </c:pt>
                <c:pt idx="1850">
                  <c:v>42699</c:v>
                </c:pt>
                <c:pt idx="1851">
                  <c:v>42700</c:v>
                </c:pt>
                <c:pt idx="1852">
                  <c:v>42701</c:v>
                </c:pt>
                <c:pt idx="1853">
                  <c:v>42702</c:v>
                </c:pt>
                <c:pt idx="1854">
                  <c:v>42703</c:v>
                </c:pt>
                <c:pt idx="1855">
                  <c:v>42704</c:v>
                </c:pt>
                <c:pt idx="1856">
                  <c:v>42705</c:v>
                </c:pt>
                <c:pt idx="1857">
                  <c:v>42706</c:v>
                </c:pt>
                <c:pt idx="1858">
                  <c:v>42707</c:v>
                </c:pt>
                <c:pt idx="1859">
                  <c:v>42708</c:v>
                </c:pt>
                <c:pt idx="1860">
                  <c:v>42709</c:v>
                </c:pt>
                <c:pt idx="1861">
                  <c:v>42710</c:v>
                </c:pt>
                <c:pt idx="1862">
                  <c:v>42711</c:v>
                </c:pt>
                <c:pt idx="1863">
                  <c:v>42712</c:v>
                </c:pt>
                <c:pt idx="1864">
                  <c:v>42713</c:v>
                </c:pt>
                <c:pt idx="1865">
                  <c:v>42714</c:v>
                </c:pt>
                <c:pt idx="1866">
                  <c:v>42715</c:v>
                </c:pt>
                <c:pt idx="1867">
                  <c:v>42716</c:v>
                </c:pt>
                <c:pt idx="1868">
                  <c:v>42717</c:v>
                </c:pt>
                <c:pt idx="1869">
                  <c:v>42718</c:v>
                </c:pt>
                <c:pt idx="1870">
                  <c:v>42719</c:v>
                </c:pt>
                <c:pt idx="1871">
                  <c:v>42720</c:v>
                </c:pt>
                <c:pt idx="1872">
                  <c:v>42721</c:v>
                </c:pt>
                <c:pt idx="1873">
                  <c:v>42722</c:v>
                </c:pt>
                <c:pt idx="1874">
                  <c:v>42723</c:v>
                </c:pt>
                <c:pt idx="1875">
                  <c:v>42724</c:v>
                </c:pt>
                <c:pt idx="1876">
                  <c:v>42725</c:v>
                </c:pt>
                <c:pt idx="1877">
                  <c:v>42726</c:v>
                </c:pt>
                <c:pt idx="1878">
                  <c:v>42727</c:v>
                </c:pt>
                <c:pt idx="1879">
                  <c:v>42728</c:v>
                </c:pt>
                <c:pt idx="1880">
                  <c:v>42729</c:v>
                </c:pt>
                <c:pt idx="1881">
                  <c:v>42730</c:v>
                </c:pt>
                <c:pt idx="1882">
                  <c:v>42731</c:v>
                </c:pt>
                <c:pt idx="1883">
                  <c:v>42732</c:v>
                </c:pt>
                <c:pt idx="1884">
                  <c:v>42733</c:v>
                </c:pt>
                <c:pt idx="1885">
                  <c:v>42734</c:v>
                </c:pt>
                <c:pt idx="1886">
                  <c:v>42735</c:v>
                </c:pt>
                <c:pt idx="1887">
                  <c:v>42736</c:v>
                </c:pt>
                <c:pt idx="1888">
                  <c:v>42737</c:v>
                </c:pt>
                <c:pt idx="1889">
                  <c:v>42738</c:v>
                </c:pt>
                <c:pt idx="1890">
                  <c:v>42739</c:v>
                </c:pt>
                <c:pt idx="1891">
                  <c:v>42740</c:v>
                </c:pt>
                <c:pt idx="1892">
                  <c:v>42741</c:v>
                </c:pt>
                <c:pt idx="1893">
                  <c:v>42742</c:v>
                </c:pt>
                <c:pt idx="1894">
                  <c:v>42743</c:v>
                </c:pt>
                <c:pt idx="1895">
                  <c:v>42744</c:v>
                </c:pt>
                <c:pt idx="1896">
                  <c:v>42745</c:v>
                </c:pt>
                <c:pt idx="1897">
                  <c:v>42746</c:v>
                </c:pt>
                <c:pt idx="1898">
                  <c:v>42747</c:v>
                </c:pt>
                <c:pt idx="1899">
                  <c:v>42748</c:v>
                </c:pt>
                <c:pt idx="1900">
                  <c:v>42749</c:v>
                </c:pt>
                <c:pt idx="1901">
                  <c:v>42750</c:v>
                </c:pt>
                <c:pt idx="1902">
                  <c:v>42751</c:v>
                </c:pt>
                <c:pt idx="1903">
                  <c:v>42752</c:v>
                </c:pt>
                <c:pt idx="1904">
                  <c:v>42753</c:v>
                </c:pt>
                <c:pt idx="1905">
                  <c:v>42754</c:v>
                </c:pt>
                <c:pt idx="1906">
                  <c:v>42755</c:v>
                </c:pt>
                <c:pt idx="1907">
                  <c:v>42756</c:v>
                </c:pt>
                <c:pt idx="1908">
                  <c:v>42757</c:v>
                </c:pt>
                <c:pt idx="1909">
                  <c:v>42758</c:v>
                </c:pt>
                <c:pt idx="1910">
                  <c:v>42759</c:v>
                </c:pt>
                <c:pt idx="1911">
                  <c:v>42760</c:v>
                </c:pt>
                <c:pt idx="1912">
                  <c:v>42761</c:v>
                </c:pt>
                <c:pt idx="1913">
                  <c:v>42762</c:v>
                </c:pt>
                <c:pt idx="1914">
                  <c:v>42763</c:v>
                </c:pt>
                <c:pt idx="1915">
                  <c:v>42764</c:v>
                </c:pt>
                <c:pt idx="1916">
                  <c:v>42765</c:v>
                </c:pt>
                <c:pt idx="1917">
                  <c:v>42766</c:v>
                </c:pt>
                <c:pt idx="1918">
                  <c:v>42767</c:v>
                </c:pt>
                <c:pt idx="1919">
                  <c:v>42768</c:v>
                </c:pt>
                <c:pt idx="1920">
                  <c:v>42769</c:v>
                </c:pt>
                <c:pt idx="1921">
                  <c:v>42770</c:v>
                </c:pt>
                <c:pt idx="1922">
                  <c:v>42771</c:v>
                </c:pt>
                <c:pt idx="1923">
                  <c:v>42772</c:v>
                </c:pt>
                <c:pt idx="1924">
                  <c:v>42773</c:v>
                </c:pt>
                <c:pt idx="1925">
                  <c:v>42774</c:v>
                </c:pt>
                <c:pt idx="1926">
                  <c:v>42775</c:v>
                </c:pt>
                <c:pt idx="1927">
                  <c:v>42776</c:v>
                </c:pt>
                <c:pt idx="1928">
                  <c:v>42777</c:v>
                </c:pt>
                <c:pt idx="1929">
                  <c:v>42778</c:v>
                </c:pt>
                <c:pt idx="1930">
                  <c:v>42779</c:v>
                </c:pt>
                <c:pt idx="1931">
                  <c:v>42780</c:v>
                </c:pt>
                <c:pt idx="1932">
                  <c:v>42781</c:v>
                </c:pt>
                <c:pt idx="1933">
                  <c:v>42782</c:v>
                </c:pt>
                <c:pt idx="1934">
                  <c:v>42783</c:v>
                </c:pt>
                <c:pt idx="1935">
                  <c:v>42784</c:v>
                </c:pt>
                <c:pt idx="1936">
                  <c:v>42785</c:v>
                </c:pt>
                <c:pt idx="1937">
                  <c:v>42786</c:v>
                </c:pt>
                <c:pt idx="1938">
                  <c:v>42787</c:v>
                </c:pt>
                <c:pt idx="1939">
                  <c:v>42788</c:v>
                </c:pt>
                <c:pt idx="1940">
                  <c:v>42789</c:v>
                </c:pt>
                <c:pt idx="1941">
                  <c:v>42790</c:v>
                </c:pt>
                <c:pt idx="1942">
                  <c:v>42791</c:v>
                </c:pt>
                <c:pt idx="1943">
                  <c:v>42792</c:v>
                </c:pt>
                <c:pt idx="1944">
                  <c:v>42793</c:v>
                </c:pt>
                <c:pt idx="1945">
                  <c:v>42794</c:v>
                </c:pt>
                <c:pt idx="1946">
                  <c:v>42795</c:v>
                </c:pt>
                <c:pt idx="1947">
                  <c:v>42796</c:v>
                </c:pt>
                <c:pt idx="1948">
                  <c:v>42797</c:v>
                </c:pt>
                <c:pt idx="1949">
                  <c:v>42798</c:v>
                </c:pt>
                <c:pt idx="1950">
                  <c:v>42799</c:v>
                </c:pt>
                <c:pt idx="1951">
                  <c:v>42800</c:v>
                </c:pt>
                <c:pt idx="1952">
                  <c:v>42801</c:v>
                </c:pt>
                <c:pt idx="1953">
                  <c:v>42802</c:v>
                </c:pt>
                <c:pt idx="1954">
                  <c:v>42803</c:v>
                </c:pt>
                <c:pt idx="1955">
                  <c:v>42804</c:v>
                </c:pt>
                <c:pt idx="1956">
                  <c:v>42805</c:v>
                </c:pt>
                <c:pt idx="1957">
                  <c:v>42806</c:v>
                </c:pt>
                <c:pt idx="1958">
                  <c:v>42807</c:v>
                </c:pt>
                <c:pt idx="1959">
                  <c:v>42808</c:v>
                </c:pt>
                <c:pt idx="1960">
                  <c:v>42809</c:v>
                </c:pt>
                <c:pt idx="1961">
                  <c:v>42810</c:v>
                </c:pt>
                <c:pt idx="1962">
                  <c:v>42811</c:v>
                </c:pt>
                <c:pt idx="1963">
                  <c:v>42812</c:v>
                </c:pt>
                <c:pt idx="1964">
                  <c:v>42813</c:v>
                </c:pt>
                <c:pt idx="1965">
                  <c:v>42814</c:v>
                </c:pt>
                <c:pt idx="1966">
                  <c:v>42815</c:v>
                </c:pt>
                <c:pt idx="1967">
                  <c:v>42816</c:v>
                </c:pt>
                <c:pt idx="1968">
                  <c:v>42817</c:v>
                </c:pt>
                <c:pt idx="1969">
                  <c:v>42818</c:v>
                </c:pt>
                <c:pt idx="1970">
                  <c:v>42819</c:v>
                </c:pt>
                <c:pt idx="1971">
                  <c:v>42820</c:v>
                </c:pt>
                <c:pt idx="1972">
                  <c:v>42821</c:v>
                </c:pt>
                <c:pt idx="1973">
                  <c:v>42822</c:v>
                </c:pt>
                <c:pt idx="1974">
                  <c:v>42823</c:v>
                </c:pt>
                <c:pt idx="1975">
                  <c:v>42824</c:v>
                </c:pt>
                <c:pt idx="1976">
                  <c:v>42825</c:v>
                </c:pt>
                <c:pt idx="1977">
                  <c:v>42826</c:v>
                </c:pt>
                <c:pt idx="1978">
                  <c:v>42827</c:v>
                </c:pt>
                <c:pt idx="1979">
                  <c:v>42828</c:v>
                </c:pt>
                <c:pt idx="1980">
                  <c:v>42829</c:v>
                </c:pt>
                <c:pt idx="1981">
                  <c:v>42830</c:v>
                </c:pt>
                <c:pt idx="1982">
                  <c:v>42831</c:v>
                </c:pt>
                <c:pt idx="1983">
                  <c:v>42832</c:v>
                </c:pt>
                <c:pt idx="1984">
                  <c:v>42833</c:v>
                </c:pt>
                <c:pt idx="1985">
                  <c:v>42834</c:v>
                </c:pt>
                <c:pt idx="1986">
                  <c:v>42835</c:v>
                </c:pt>
                <c:pt idx="1987">
                  <c:v>42836</c:v>
                </c:pt>
                <c:pt idx="1988">
                  <c:v>42837</c:v>
                </c:pt>
                <c:pt idx="1989">
                  <c:v>42838</c:v>
                </c:pt>
                <c:pt idx="1990">
                  <c:v>42839</c:v>
                </c:pt>
                <c:pt idx="1991">
                  <c:v>42840</c:v>
                </c:pt>
                <c:pt idx="1992">
                  <c:v>42841</c:v>
                </c:pt>
                <c:pt idx="1993">
                  <c:v>42842</c:v>
                </c:pt>
                <c:pt idx="1994">
                  <c:v>42843</c:v>
                </c:pt>
                <c:pt idx="1995">
                  <c:v>42844</c:v>
                </c:pt>
                <c:pt idx="1996">
                  <c:v>42845</c:v>
                </c:pt>
                <c:pt idx="1997">
                  <c:v>42846</c:v>
                </c:pt>
                <c:pt idx="1998">
                  <c:v>42847</c:v>
                </c:pt>
                <c:pt idx="1999">
                  <c:v>42848</c:v>
                </c:pt>
                <c:pt idx="2000">
                  <c:v>42849</c:v>
                </c:pt>
                <c:pt idx="2001">
                  <c:v>42850</c:v>
                </c:pt>
                <c:pt idx="2002">
                  <c:v>42851</c:v>
                </c:pt>
                <c:pt idx="2003">
                  <c:v>42852</c:v>
                </c:pt>
                <c:pt idx="2004">
                  <c:v>42853</c:v>
                </c:pt>
                <c:pt idx="2005">
                  <c:v>42854</c:v>
                </c:pt>
                <c:pt idx="2006">
                  <c:v>42855</c:v>
                </c:pt>
                <c:pt idx="2007">
                  <c:v>42856</c:v>
                </c:pt>
                <c:pt idx="2008">
                  <c:v>42857</c:v>
                </c:pt>
                <c:pt idx="2009">
                  <c:v>42858</c:v>
                </c:pt>
                <c:pt idx="2010">
                  <c:v>42859</c:v>
                </c:pt>
                <c:pt idx="2011">
                  <c:v>42860</c:v>
                </c:pt>
                <c:pt idx="2012">
                  <c:v>42861</c:v>
                </c:pt>
                <c:pt idx="2013">
                  <c:v>42862</c:v>
                </c:pt>
                <c:pt idx="2014">
                  <c:v>42863</c:v>
                </c:pt>
                <c:pt idx="2015">
                  <c:v>42864</c:v>
                </c:pt>
                <c:pt idx="2016">
                  <c:v>42865</c:v>
                </c:pt>
                <c:pt idx="2017">
                  <c:v>42866</c:v>
                </c:pt>
                <c:pt idx="2018">
                  <c:v>42867</c:v>
                </c:pt>
                <c:pt idx="2019">
                  <c:v>42868</c:v>
                </c:pt>
                <c:pt idx="2020">
                  <c:v>42869</c:v>
                </c:pt>
                <c:pt idx="2021">
                  <c:v>42870</c:v>
                </c:pt>
                <c:pt idx="2022">
                  <c:v>42871</c:v>
                </c:pt>
                <c:pt idx="2023">
                  <c:v>42872</c:v>
                </c:pt>
                <c:pt idx="2024">
                  <c:v>42873</c:v>
                </c:pt>
                <c:pt idx="2025">
                  <c:v>42874</c:v>
                </c:pt>
                <c:pt idx="2026">
                  <c:v>42875</c:v>
                </c:pt>
                <c:pt idx="2027">
                  <c:v>42876</c:v>
                </c:pt>
                <c:pt idx="2028">
                  <c:v>42877</c:v>
                </c:pt>
                <c:pt idx="2029">
                  <c:v>42878</c:v>
                </c:pt>
                <c:pt idx="2030">
                  <c:v>42879</c:v>
                </c:pt>
                <c:pt idx="2031">
                  <c:v>42880</c:v>
                </c:pt>
                <c:pt idx="2032">
                  <c:v>42881</c:v>
                </c:pt>
                <c:pt idx="2033">
                  <c:v>42882</c:v>
                </c:pt>
                <c:pt idx="2034">
                  <c:v>42883</c:v>
                </c:pt>
                <c:pt idx="2035">
                  <c:v>42884</c:v>
                </c:pt>
                <c:pt idx="2036">
                  <c:v>42885</c:v>
                </c:pt>
                <c:pt idx="2037">
                  <c:v>42886</c:v>
                </c:pt>
                <c:pt idx="2038">
                  <c:v>42887</c:v>
                </c:pt>
                <c:pt idx="2039">
                  <c:v>42888</c:v>
                </c:pt>
                <c:pt idx="2040">
                  <c:v>42889</c:v>
                </c:pt>
                <c:pt idx="2041">
                  <c:v>42890</c:v>
                </c:pt>
                <c:pt idx="2042">
                  <c:v>42891</c:v>
                </c:pt>
                <c:pt idx="2043">
                  <c:v>42892</c:v>
                </c:pt>
                <c:pt idx="2044">
                  <c:v>42893</c:v>
                </c:pt>
                <c:pt idx="2045">
                  <c:v>42894</c:v>
                </c:pt>
                <c:pt idx="2046">
                  <c:v>42895</c:v>
                </c:pt>
                <c:pt idx="2047">
                  <c:v>42896</c:v>
                </c:pt>
                <c:pt idx="2048">
                  <c:v>42897</c:v>
                </c:pt>
                <c:pt idx="2049">
                  <c:v>42898</c:v>
                </c:pt>
                <c:pt idx="2050">
                  <c:v>42899</c:v>
                </c:pt>
                <c:pt idx="2051">
                  <c:v>42900</c:v>
                </c:pt>
                <c:pt idx="2052">
                  <c:v>42901</c:v>
                </c:pt>
                <c:pt idx="2053">
                  <c:v>42902</c:v>
                </c:pt>
                <c:pt idx="2054">
                  <c:v>42903</c:v>
                </c:pt>
                <c:pt idx="2055">
                  <c:v>42904</c:v>
                </c:pt>
                <c:pt idx="2056">
                  <c:v>42905</c:v>
                </c:pt>
                <c:pt idx="2057">
                  <c:v>42906</c:v>
                </c:pt>
                <c:pt idx="2058">
                  <c:v>42907</c:v>
                </c:pt>
                <c:pt idx="2059">
                  <c:v>42908</c:v>
                </c:pt>
                <c:pt idx="2060">
                  <c:v>42909</c:v>
                </c:pt>
                <c:pt idx="2061">
                  <c:v>42910</c:v>
                </c:pt>
                <c:pt idx="2062">
                  <c:v>42911</c:v>
                </c:pt>
                <c:pt idx="2063">
                  <c:v>42912</c:v>
                </c:pt>
                <c:pt idx="2064">
                  <c:v>42913</c:v>
                </c:pt>
                <c:pt idx="2065">
                  <c:v>42914</c:v>
                </c:pt>
                <c:pt idx="2066">
                  <c:v>42915</c:v>
                </c:pt>
                <c:pt idx="2067">
                  <c:v>42916</c:v>
                </c:pt>
                <c:pt idx="2068">
                  <c:v>42917</c:v>
                </c:pt>
                <c:pt idx="2069">
                  <c:v>42918</c:v>
                </c:pt>
                <c:pt idx="2070">
                  <c:v>42919</c:v>
                </c:pt>
                <c:pt idx="2071">
                  <c:v>42920</c:v>
                </c:pt>
                <c:pt idx="2072">
                  <c:v>42921</c:v>
                </c:pt>
                <c:pt idx="2073">
                  <c:v>42922</c:v>
                </c:pt>
                <c:pt idx="2074">
                  <c:v>42923</c:v>
                </c:pt>
                <c:pt idx="2075">
                  <c:v>42924</c:v>
                </c:pt>
                <c:pt idx="2076">
                  <c:v>42925</c:v>
                </c:pt>
                <c:pt idx="2077">
                  <c:v>42926</c:v>
                </c:pt>
                <c:pt idx="2078">
                  <c:v>42927</c:v>
                </c:pt>
                <c:pt idx="2079">
                  <c:v>42928</c:v>
                </c:pt>
                <c:pt idx="2080">
                  <c:v>42929</c:v>
                </c:pt>
                <c:pt idx="2081">
                  <c:v>42930</c:v>
                </c:pt>
                <c:pt idx="2082">
                  <c:v>42931</c:v>
                </c:pt>
                <c:pt idx="2083">
                  <c:v>42932</c:v>
                </c:pt>
                <c:pt idx="2084">
                  <c:v>42933</c:v>
                </c:pt>
                <c:pt idx="2085">
                  <c:v>42934</c:v>
                </c:pt>
                <c:pt idx="2086">
                  <c:v>42935</c:v>
                </c:pt>
                <c:pt idx="2087">
                  <c:v>42936</c:v>
                </c:pt>
                <c:pt idx="2088">
                  <c:v>42937</c:v>
                </c:pt>
                <c:pt idx="2089">
                  <c:v>42938</c:v>
                </c:pt>
                <c:pt idx="2090">
                  <c:v>42939</c:v>
                </c:pt>
                <c:pt idx="2091">
                  <c:v>42940</c:v>
                </c:pt>
                <c:pt idx="2092">
                  <c:v>42941</c:v>
                </c:pt>
                <c:pt idx="2093">
                  <c:v>42942</c:v>
                </c:pt>
                <c:pt idx="2094">
                  <c:v>42943</c:v>
                </c:pt>
                <c:pt idx="2095">
                  <c:v>42944</c:v>
                </c:pt>
                <c:pt idx="2096">
                  <c:v>42945</c:v>
                </c:pt>
                <c:pt idx="2097">
                  <c:v>42946</c:v>
                </c:pt>
                <c:pt idx="2098">
                  <c:v>42947</c:v>
                </c:pt>
                <c:pt idx="2099">
                  <c:v>42948</c:v>
                </c:pt>
                <c:pt idx="2100">
                  <c:v>42949</c:v>
                </c:pt>
                <c:pt idx="2101">
                  <c:v>42950</c:v>
                </c:pt>
                <c:pt idx="2102">
                  <c:v>42951</c:v>
                </c:pt>
                <c:pt idx="2103">
                  <c:v>42952</c:v>
                </c:pt>
                <c:pt idx="2104">
                  <c:v>42953</c:v>
                </c:pt>
                <c:pt idx="2105">
                  <c:v>42954</c:v>
                </c:pt>
                <c:pt idx="2106">
                  <c:v>42955</c:v>
                </c:pt>
                <c:pt idx="2107">
                  <c:v>42956</c:v>
                </c:pt>
                <c:pt idx="2108">
                  <c:v>42957</c:v>
                </c:pt>
                <c:pt idx="2109">
                  <c:v>42958</c:v>
                </c:pt>
                <c:pt idx="2110">
                  <c:v>42959</c:v>
                </c:pt>
                <c:pt idx="2111">
                  <c:v>42960</c:v>
                </c:pt>
                <c:pt idx="2112">
                  <c:v>42961</c:v>
                </c:pt>
                <c:pt idx="2113">
                  <c:v>42962</c:v>
                </c:pt>
                <c:pt idx="2114">
                  <c:v>42963</c:v>
                </c:pt>
                <c:pt idx="2115">
                  <c:v>42964</c:v>
                </c:pt>
                <c:pt idx="2116">
                  <c:v>42965</c:v>
                </c:pt>
                <c:pt idx="2117">
                  <c:v>42966</c:v>
                </c:pt>
                <c:pt idx="2118">
                  <c:v>42967</c:v>
                </c:pt>
                <c:pt idx="2119">
                  <c:v>42968</c:v>
                </c:pt>
                <c:pt idx="2120">
                  <c:v>42969</c:v>
                </c:pt>
                <c:pt idx="2121">
                  <c:v>42970</c:v>
                </c:pt>
                <c:pt idx="2122">
                  <c:v>42971</c:v>
                </c:pt>
                <c:pt idx="2123">
                  <c:v>42972</c:v>
                </c:pt>
                <c:pt idx="2124">
                  <c:v>42973</c:v>
                </c:pt>
                <c:pt idx="2125">
                  <c:v>42974</c:v>
                </c:pt>
                <c:pt idx="2126">
                  <c:v>42975</c:v>
                </c:pt>
                <c:pt idx="2127">
                  <c:v>42976</c:v>
                </c:pt>
                <c:pt idx="2128">
                  <c:v>42977</c:v>
                </c:pt>
                <c:pt idx="2129">
                  <c:v>42978</c:v>
                </c:pt>
                <c:pt idx="2130">
                  <c:v>42979</c:v>
                </c:pt>
                <c:pt idx="2131">
                  <c:v>42980</c:v>
                </c:pt>
                <c:pt idx="2132">
                  <c:v>42981</c:v>
                </c:pt>
                <c:pt idx="2133">
                  <c:v>42982</c:v>
                </c:pt>
                <c:pt idx="2134">
                  <c:v>42983</c:v>
                </c:pt>
                <c:pt idx="2135">
                  <c:v>42984</c:v>
                </c:pt>
                <c:pt idx="2136">
                  <c:v>42985</c:v>
                </c:pt>
                <c:pt idx="2137">
                  <c:v>42986</c:v>
                </c:pt>
                <c:pt idx="2138">
                  <c:v>42987</c:v>
                </c:pt>
                <c:pt idx="2139">
                  <c:v>42988</c:v>
                </c:pt>
                <c:pt idx="2140">
                  <c:v>42989</c:v>
                </c:pt>
                <c:pt idx="2141">
                  <c:v>42990</c:v>
                </c:pt>
                <c:pt idx="2142">
                  <c:v>42991</c:v>
                </c:pt>
                <c:pt idx="2143">
                  <c:v>42992</c:v>
                </c:pt>
                <c:pt idx="2144">
                  <c:v>42993</c:v>
                </c:pt>
                <c:pt idx="2145">
                  <c:v>42994</c:v>
                </c:pt>
                <c:pt idx="2146">
                  <c:v>42995</c:v>
                </c:pt>
                <c:pt idx="2147">
                  <c:v>42996</c:v>
                </c:pt>
                <c:pt idx="2148">
                  <c:v>42997</c:v>
                </c:pt>
                <c:pt idx="2149">
                  <c:v>42998</c:v>
                </c:pt>
                <c:pt idx="2150">
                  <c:v>42999</c:v>
                </c:pt>
                <c:pt idx="2151">
                  <c:v>43000</c:v>
                </c:pt>
                <c:pt idx="2152">
                  <c:v>43001</c:v>
                </c:pt>
                <c:pt idx="2153">
                  <c:v>43002</c:v>
                </c:pt>
                <c:pt idx="2154">
                  <c:v>43003</c:v>
                </c:pt>
                <c:pt idx="2155">
                  <c:v>43004</c:v>
                </c:pt>
                <c:pt idx="2156">
                  <c:v>43005</c:v>
                </c:pt>
                <c:pt idx="2157">
                  <c:v>43006</c:v>
                </c:pt>
                <c:pt idx="2158">
                  <c:v>43007</c:v>
                </c:pt>
                <c:pt idx="2159">
                  <c:v>43008</c:v>
                </c:pt>
                <c:pt idx="2160">
                  <c:v>43009</c:v>
                </c:pt>
                <c:pt idx="2161">
                  <c:v>43010</c:v>
                </c:pt>
                <c:pt idx="2162">
                  <c:v>43011</c:v>
                </c:pt>
                <c:pt idx="2163">
                  <c:v>43012</c:v>
                </c:pt>
                <c:pt idx="2164">
                  <c:v>43013</c:v>
                </c:pt>
                <c:pt idx="2165">
                  <c:v>43014</c:v>
                </c:pt>
                <c:pt idx="2166">
                  <c:v>43015</c:v>
                </c:pt>
                <c:pt idx="2167">
                  <c:v>43016</c:v>
                </c:pt>
                <c:pt idx="2168">
                  <c:v>43017</c:v>
                </c:pt>
                <c:pt idx="2169">
                  <c:v>43018</c:v>
                </c:pt>
                <c:pt idx="2170">
                  <c:v>43019</c:v>
                </c:pt>
                <c:pt idx="2171">
                  <c:v>43020</c:v>
                </c:pt>
                <c:pt idx="2172">
                  <c:v>43021</c:v>
                </c:pt>
                <c:pt idx="2173">
                  <c:v>43022</c:v>
                </c:pt>
                <c:pt idx="2174">
                  <c:v>43023</c:v>
                </c:pt>
                <c:pt idx="2175">
                  <c:v>43024</c:v>
                </c:pt>
                <c:pt idx="2176">
                  <c:v>43025</c:v>
                </c:pt>
                <c:pt idx="2177">
                  <c:v>43026</c:v>
                </c:pt>
                <c:pt idx="2178">
                  <c:v>43027</c:v>
                </c:pt>
                <c:pt idx="2179">
                  <c:v>43028</c:v>
                </c:pt>
                <c:pt idx="2180">
                  <c:v>43029</c:v>
                </c:pt>
                <c:pt idx="2181">
                  <c:v>43030</c:v>
                </c:pt>
                <c:pt idx="2182">
                  <c:v>43031</c:v>
                </c:pt>
                <c:pt idx="2183">
                  <c:v>43032</c:v>
                </c:pt>
                <c:pt idx="2184">
                  <c:v>43033</c:v>
                </c:pt>
                <c:pt idx="2185">
                  <c:v>43034</c:v>
                </c:pt>
                <c:pt idx="2186">
                  <c:v>43035</c:v>
                </c:pt>
                <c:pt idx="2187">
                  <c:v>43036</c:v>
                </c:pt>
                <c:pt idx="2188">
                  <c:v>43037</c:v>
                </c:pt>
                <c:pt idx="2189">
                  <c:v>43038</c:v>
                </c:pt>
                <c:pt idx="2190">
                  <c:v>43039</c:v>
                </c:pt>
                <c:pt idx="2191">
                  <c:v>43040</c:v>
                </c:pt>
                <c:pt idx="2192">
                  <c:v>43041</c:v>
                </c:pt>
                <c:pt idx="2193">
                  <c:v>43042</c:v>
                </c:pt>
                <c:pt idx="2194">
                  <c:v>43043</c:v>
                </c:pt>
                <c:pt idx="2195">
                  <c:v>43044</c:v>
                </c:pt>
                <c:pt idx="2196">
                  <c:v>43045</c:v>
                </c:pt>
                <c:pt idx="2197">
                  <c:v>43046</c:v>
                </c:pt>
                <c:pt idx="2198">
                  <c:v>43047</c:v>
                </c:pt>
                <c:pt idx="2199">
                  <c:v>43048</c:v>
                </c:pt>
                <c:pt idx="2200">
                  <c:v>43049</c:v>
                </c:pt>
                <c:pt idx="2201">
                  <c:v>43050</c:v>
                </c:pt>
                <c:pt idx="2202">
                  <c:v>43051</c:v>
                </c:pt>
                <c:pt idx="2203">
                  <c:v>43052</c:v>
                </c:pt>
                <c:pt idx="2204">
                  <c:v>43053</c:v>
                </c:pt>
                <c:pt idx="2205">
                  <c:v>43054</c:v>
                </c:pt>
                <c:pt idx="2206">
                  <c:v>43055</c:v>
                </c:pt>
                <c:pt idx="2207">
                  <c:v>43056</c:v>
                </c:pt>
                <c:pt idx="2208">
                  <c:v>43057</c:v>
                </c:pt>
                <c:pt idx="2209">
                  <c:v>43058</c:v>
                </c:pt>
                <c:pt idx="2210">
                  <c:v>43059</c:v>
                </c:pt>
                <c:pt idx="2211">
                  <c:v>43060</c:v>
                </c:pt>
                <c:pt idx="2212">
                  <c:v>43061</c:v>
                </c:pt>
                <c:pt idx="2213">
                  <c:v>43062</c:v>
                </c:pt>
                <c:pt idx="2214">
                  <c:v>43063</c:v>
                </c:pt>
                <c:pt idx="2215">
                  <c:v>43064</c:v>
                </c:pt>
                <c:pt idx="2216">
                  <c:v>43065</c:v>
                </c:pt>
                <c:pt idx="2217">
                  <c:v>43066</c:v>
                </c:pt>
                <c:pt idx="2218">
                  <c:v>43067</c:v>
                </c:pt>
                <c:pt idx="2219">
                  <c:v>43068</c:v>
                </c:pt>
                <c:pt idx="2220">
                  <c:v>43069</c:v>
                </c:pt>
                <c:pt idx="2221">
                  <c:v>43070</c:v>
                </c:pt>
                <c:pt idx="2222">
                  <c:v>43071</c:v>
                </c:pt>
                <c:pt idx="2223">
                  <c:v>43072</c:v>
                </c:pt>
                <c:pt idx="2224">
                  <c:v>43073</c:v>
                </c:pt>
                <c:pt idx="2225">
                  <c:v>43074</c:v>
                </c:pt>
                <c:pt idx="2226">
                  <c:v>43075</c:v>
                </c:pt>
                <c:pt idx="2227">
                  <c:v>43076</c:v>
                </c:pt>
                <c:pt idx="2228">
                  <c:v>43077</c:v>
                </c:pt>
                <c:pt idx="2229">
                  <c:v>43078</c:v>
                </c:pt>
                <c:pt idx="2230">
                  <c:v>43079</c:v>
                </c:pt>
                <c:pt idx="2231">
                  <c:v>43080</c:v>
                </c:pt>
                <c:pt idx="2232">
                  <c:v>43081</c:v>
                </c:pt>
                <c:pt idx="2233">
                  <c:v>43082</c:v>
                </c:pt>
                <c:pt idx="2234">
                  <c:v>43083</c:v>
                </c:pt>
                <c:pt idx="2235">
                  <c:v>43084</c:v>
                </c:pt>
                <c:pt idx="2236">
                  <c:v>43085</c:v>
                </c:pt>
                <c:pt idx="2237">
                  <c:v>43086</c:v>
                </c:pt>
                <c:pt idx="2238">
                  <c:v>43087</c:v>
                </c:pt>
                <c:pt idx="2239">
                  <c:v>43088</c:v>
                </c:pt>
                <c:pt idx="2240">
                  <c:v>43089</c:v>
                </c:pt>
                <c:pt idx="2241">
                  <c:v>43090</c:v>
                </c:pt>
                <c:pt idx="2242">
                  <c:v>43091</c:v>
                </c:pt>
                <c:pt idx="2243">
                  <c:v>43092</c:v>
                </c:pt>
                <c:pt idx="2244">
                  <c:v>43093</c:v>
                </c:pt>
                <c:pt idx="2245">
                  <c:v>43094</c:v>
                </c:pt>
                <c:pt idx="2246">
                  <c:v>43095</c:v>
                </c:pt>
                <c:pt idx="2247">
                  <c:v>43096</c:v>
                </c:pt>
                <c:pt idx="2248">
                  <c:v>43097</c:v>
                </c:pt>
                <c:pt idx="2249">
                  <c:v>43098</c:v>
                </c:pt>
                <c:pt idx="2250">
                  <c:v>43099</c:v>
                </c:pt>
                <c:pt idx="2251">
                  <c:v>43100</c:v>
                </c:pt>
                <c:pt idx="2252">
                  <c:v>43101</c:v>
                </c:pt>
                <c:pt idx="2253">
                  <c:v>43102</c:v>
                </c:pt>
                <c:pt idx="2254">
                  <c:v>43103</c:v>
                </c:pt>
                <c:pt idx="2255">
                  <c:v>43104</c:v>
                </c:pt>
                <c:pt idx="2256">
                  <c:v>43105</c:v>
                </c:pt>
                <c:pt idx="2257">
                  <c:v>43106</c:v>
                </c:pt>
                <c:pt idx="2258">
                  <c:v>43107</c:v>
                </c:pt>
                <c:pt idx="2259">
                  <c:v>43108</c:v>
                </c:pt>
                <c:pt idx="2260">
                  <c:v>43109</c:v>
                </c:pt>
                <c:pt idx="2261">
                  <c:v>43110</c:v>
                </c:pt>
                <c:pt idx="2262">
                  <c:v>43111</c:v>
                </c:pt>
                <c:pt idx="2263">
                  <c:v>43112</c:v>
                </c:pt>
                <c:pt idx="2264">
                  <c:v>43113</c:v>
                </c:pt>
                <c:pt idx="2265">
                  <c:v>43114</c:v>
                </c:pt>
                <c:pt idx="2266">
                  <c:v>43115</c:v>
                </c:pt>
                <c:pt idx="2267">
                  <c:v>43116</c:v>
                </c:pt>
                <c:pt idx="2268">
                  <c:v>43117</c:v>
                </c:pt>
                <c:pt idx="2269">
                  <c:v>43118</c:v>
                </c:pt>
                <c:pt idx="2270">
                  <c:v>43119</c:v>
                </c:pt>
                <c:pt idx="2271">
                  <c:v>43120</c:v>
                </c:pt>
                <c:pt idx="2272">
                  <c:v>43121</c:v>
                </c:pt>
                <c:pt idx="2273">
                  <c:v>43122</c:v>
                </c:pt>
                <c:pt idx="2274">
                  <c:v>43123</c:v>
                </c:pt>
                <c:pt idx="2275">
                  <c:v>43124</c:v>
                </c:pt>
                <c:pt idx="2276">
                  <c:v>43125</c:v>
                </c:pt>
                <c:pt idx="2277">
                  <c:v>43126</c:v>
                </c:pt>
                <c:pt idx="2278">
                  <c:v>43127</c:v>
                </c:pt>
                <c:pt idx="2279">
                  <c:v>43128</c:v>
                </c:pt>
                <c:pt idx="2280">
                  <c:v>43129</c:v>
                </c:pt>
                <c:pt idx="2281">
                  <c:v>43130</c:v>
                </c:pt>
                <c:pt idx="2282">
                  <c:v>43131</c:v>
                </c:pt>
                <c:pt idx="2283">
                  <c:v>43132</c:v>
                </c:pt>
                <c:pt idx="2284">
                  <c:v>43133</c:v>
                </c:pt>
                <c:pt idx="2285">
                  <c:v>43134</c:v>
                </c:pt>
                <c:pt idx="2286">
                  <c:v>43135</c:v>
                </c:pt>
                <c:pt idx="2287">
                  <c:v>43136</c:v>
                </c:pt>
                <c:pt idx="2288">
                  <c:v>43137</c:v>
                </c:pt>
                <c:pt idx="2289">
                  <c:v>43138</c:v>
                </c:pt>
                <c:pt idx="2290">
                  <c:v>43139</c:v>
                </c:pt>
                <c:pt idx="2291">
                  <c:v>43140</c:v>
                </c:pt>
                <c:pt idx="2292">
                  <c:v>43141</c:v>
                </c:pt>
                <c:pt idx="2293">
                  <c:v>43142</c:v>
                </c:pt>
                <c:pt idx="2294">
                  <c:v>43143</c:v>
                </c:pt>
                <c:pt idx="2295">
                  <c:v>43144</c:v>
                </c:pt>
                <c:pt idx="2296">
                  <c:v>43145</c:v>
                </c:pt>
                <c:pt idx="2297">
                  <c:v>43146</c:v>
                </c:pt>
                <c:pt idx="2298">
                  <c:v>43147</c:v>
                </c:pt>
                <c:pt idx="2299">
                  <c:v>43148</c:v>
                </c:pt>
                <c:pt idx="2300">
                  <c:v>43149</c:v>
                </c:pt>
                <c:pt idx="2301">
                  <c:v>43150</c:v>
                </c:pt>
                <c:pt idx="2302">
                  <c:v>43151</c:v>
                </c:pt>
                <c:pt idx="2303">
                  <c:v>43152</c:v>
                </c:pt>
                <c:pt idx="2304">
                  <c:v>43153</c:v>
                </c:pt>
                <c:pt idx="2305">
                  <c:v>43154</c:v>
                </c:pt>
                <c:pt idx="2306">
                  <c:v>43155</c:v>
                </c:pt>
                <c:pt idx="2307">
                  <c:v>43156</c:v>
                </c:pt>
                <c:pt idx="2308">
                  <c:v>43157</c:v>
                </c:pt>
                <c:pt idx="2309">
                  <c:v>43158</c:v>
                </c:pt>
                <c:pt idx="2310">
                  <c:v>43159</c:v>
                </c:pt>
                <c:pt idx="2311">
                  <c:v>43160</c:v>
                </c:pt>
                <c:pt idx="2312">
                  <c:v>43161</c:v>
                </c:pt>
                <c:pt idx="2313">
                  <c:v>43162</c:v>
                </c:pt>
                <c:pt idx="2314">
                  <c:v>43163</c:v>
                </c:pt>
                <c:pt idx="2315">
                  <c:v>43164</c:v>
                </c:pt>
                <c:pt idx="2316">
                  <c:v>43165</c:v>
                </c:pt>
                <c:pt idx="2317">
                  <c:v>43166</c:v>
                </c:pt>
                <c:pt idx="2318">
                  <c:v>43167</c:v>
                </c:pt>
                <c:pt idx="2319">
                  <c:v>43168</c:v>
                </c:pt>
                <c:pt idx="2320">
                  <c:v>43169</c:v>
                </c:pt>
                <c:pt idx="2321">
                  <c:v>43170</c:v>
                </c:pt>
                <c:pt idx="2322">
                  <c:v>43171</c:v>
                </c:pt>
                <c:pt idx="2323">
                  <c:v>43172</c:v>
                </c:pt>
                <c:pt idx="2324">
                  <c:v>43173</c:v>
                </c:pt>
                <c:pt idx="2325">
                  <c:v>43174</c:v>
                </c:pt>
                <c:pt idx="2326">
                  <c:v>43175</c:v>
                </c:pt>
                <c:pt idx="2327">
                  <c:v>43176</c:v>
                </c:pt>
                <c:pt idx="2328">
                  <c:v>43177</c:v>
                </c:pt>
                <c:pt idx="2329">
                  <c:v>43178</c:v>
                </c:pt>
                <c:pt idx="2330">
                  <c:v>43179</c:v>
                </c:pt>
                <c:pt idx="2331">
                  <c:v>43180</c:v>
                </c:pt>
                <c:pt idx="2332">
                  <c:v>43181</c:v>
                </c:pt>
                <c:pt idx="2333">
                  <c:v>43182</c:v>
                </c:pt>
                <c:pt idx="2334">
                  <c:v>43183</c:v>
                </c:pt>
                <c:pt idx="2335">
                  <c:v>43184</c:v>
                </c:pt>
                <c:pt idx="2336">
                  <c:v>43185</c:v>
                </c:pt>
                <c:pt idx="2337">
                  <c:v>43186</c:v>
                </c:pt>
                <c:pt idx="2338">
                  <c:v>43187</c:v>
                </c:pt>
                <c:pt idx="2339">
                  <c:v>43188</c:v>
                </c:pt>
                <c:pt idx="2340">
                  <c:v>43189</c:v>
                </c:pt>
                <c:pt idx="2341">
                  <c:v>43190</c:v>
                </c:pt>
                <c:pt idx="2342">
                  <c:v>43191</c:v>
                </c:pt>
                <c:pt idx="2343">
                  <c:v>43192</c:v>
                </c:pt>
                <c:pt idx="2344">
                  <c:v>43193</c:v>
                </c:pt>
                <c:pt idx="2345">
                  <c:v>43194</c:v>
                </c:pt>
                <c:pt idx="2346">
                  <c:v>43195</c:v>
                </c:pt>
                <c:pt idx="2347">
                  <c:v>43196</c:v>
                </c:pt>
                <c:pt idx="2348">
                  <c:v>43197</c:v>
                </c:pt>
                <c:pt idx="2349">
                  <c:v>43198</c:v>
                </c:pt>
                <c:pt idx="2350">
                  <c:v>43199</c:v>
                </c:pt>
                <c:pt idx="2351">
                  <c:v>43200</c:v>
                </c:pt>
                <c:pt idx="2352">
                  <c:v>43201</c:v>
                </c:pt>
                <c:pt idx="2353">
                  <c:v>43202</c:v>
                </c:pt>
                <c:pt idx="2354">
                  <c:v>43203</c:v>
                </c:pt>
                <c:pt idx="2355">
                  <c:v>43204</c:v>
                </c:pt>
                <c:pt idx="2356">
                  <c:v>43205</c:v>
                </c:pt>
                <c:pt idx="2357">
                  <c:v>43206</c:v>
                </c:pt>
                <c:pt idx="2358">
                  <c:v>43207</c:v>
                </c:pt>
                <c:pt idx="2359">
                  <c:v>43208</c:v>
                </c:pt>
                <c:pt idx="2360">
                  <c:v>43209</c:v>
                </c:pt>
                <c:pt idx="2361">
                  <c:v>43210</c:v>
                </c:pt>
                <c:pt idx="2362">
                  <c:v>43211</c:v>
                </c:pt>
                <c:pt idx="2363">
                  <c:v>43212</c:v>
                </c:pt>
                <c:pt idx="2364">
                  <c:v>43213</c:v>
                </c:pt>
                <c:pt idx="2365">
                  <c:v>43214</c:v>
                </c:pt>
                <c:pt idx="2366">
                  <c:v>43215</c:v>
                </c:pt>
                <c:pt idx="2367">
                  <c:v>43216</c:v>
                </c:pt>
                <c:pt idx="2368">
                  <c:v>43217</c:v>
                </c:pt>
                <c:pt idx="2369">
                  <c:v>43218</c:v>
                </c:pt>
                <c:pt idx="2370">
                  <c:v>43219</c:v>
                </c:pt>
                <c:pt idx="2371">
                  <c:v>43220</c:v>
                </c:pt>
                <c:pt idx="2372">
                  <c:v>43221</c:v>
                </c:pt>
                <c:pt idx="2373">
                  <c:v>43222</c:v>
                </c:pt>
                <c:pt idx="2374">
                  <c:v>43223</c:v>
                </c:pt>
                <c:pt idx="2375">
                  <c:v>43224</c:v>
                </c:pt>
                <c:pt idx="2376">
                  <c:v>43225</c:v>
                </c:pt>
                <c:pt idx="2377">
                  <c:v>43226</c:v>
                </c:pt>
                <c:pt idx="2378">
                  <c:v>43227</c:v>
                </c:pt>
                <c:pt idx="2379">
                  <c:v>43228</c:v>
                </c:pt>
                <c:pt idx="2380">
                  <c:v>43229</c:v>
                </c:pt>
                <c:pt idx="2381">
                  <c:v>43230</c:v>
                </c:pt>
                <c:pt idx="2382">
                  <c:v>43231</c:v>
                </c:pt>
                <c:pt idx="2383">
                  <c:v>43232</c:v>
                </c:pt>
                <c:pt idx="2384">
                  <c:v>43233</c:v>
                </c:pt>
                <c:pt idx="2385">
                  <c:v>43234</c:v>
                </c:pt>
                <c:pt idx="2386">
                  <c:v>43235</c:v>
                </c:pt>
                <c:pt idx="2387">
                  <c:v>43236</c:v>
                </c:pt>
                <c:pt idx="2388">
                  <c:v>43237</c:v>
                </c:pt>
                <c:pt idx="2389">
                  <c:v>43238</c:v>
                </c:pt>
                <c:pt idx="2390">
                  <c:v>43239</c:v>
                </c:pt>
                <c:pt idx="2391">
                  <c:v>43240</c:v>
                </c:pt>
                <c:pt idx="2392">
                  <c:v>43241</c:v>
                </c:pt>
                <c:pt idx="2393">
                  <c:v>43242</c:v>
                </c:pt>
                <c:pt idx="2394">
                  <c:v>43243</c:v>
                </c:pt>
                <c:pt idx="2395">
                  <c:v>43244</c:v>
                </c:pt>
                <c:pt idx="2396">
                  <c:v>43245</c:v>
                </c:pt>
                <c:pt idx="2397">
                  <c:v>43246</c:v>
                </c:pt>
                <c:pt idx="2398">
                  <c:v>43247</c:v>
                </c:pt>
                <c:pt idx="2399">
                  <c:v>43248</c:v>
                </c:pt>
                <c:pt idx="2400">
                  <c:v>43249</c:v>
                </c:pt>
                <c:pt idx="2401">
                  <c:v>43250</c:v>
                </c:pt>
                <c:pt idx="2402">
                  <c:v>43251</c:v>
                </c:pt>
                <c:pt idx="2403">
                  <c:v>43252</c:v>
                </c:pt>
                <c:pt idx="2404">
                  <c:v>43253</c:v>
                </c:pt>
                <c:pt idx="2405">
                  <c:v>43254</c:v>
                </c:pt>
                <c:pt idx="2406">
                  <c:v>43255</c:v>
                </c:pt>
                <c:pt idx="2407">
                  <c:v>43256</c:v>
                </c:pt>
                <c:pt idx="2408">
                  <c:v>43257</c:v>
                </c:pt>
                <c:pt idx="2409">
                  <c:v>43258</c:v>
                </c:pt>
                <c:pt idx="2410">
                  <c:v>43259</c:v>
                </c:pt>
                <c:pt idx="2411">
                  <c:v>43260</c:v>
                </c:pt>
                <c:pt idx="2412">
                  <c:v>43261</c:v>
                </c:pt>
                <c:pt idx="2413">
                  <c:v>43262</c:v>
                </c:pt>
                <c:pt idx="2414">
                  <c:v>43263</c:v>
                </c:pt>
                <c:pt idx="2415">
                  <c:v>43264</c:v>
                </c:pt>
                <c:pt idx="2416">
                  <c:v>43265</c:v>
                </c:pt>
                <c:pt idx="2417">
                  <c:v>43266</c:v>
                </c:pt>
                <c:pt idx="2418">
                  <c:v>43267</c:v>
                </c:pt>
                <c:pt idx="2419">
                  <c:v>43268</c:v>
                </c:pt>
                <c:pt idx="2420">
                  <c:v>43269</c:v>
                </c:pt>
                <c:pt idx="2421">
                  <c:v>43270</c:v>
                </c:pt>
                <c:pt idx="2422">
                  <c:v>43271</c:v>
                </c:pt>
                <c:pt idx="2423">
                  <c:v>43272</c:v>
                </c:pt>
                <c:pt idx="2424">
                  <c:v>43273</c:v>
                </c:pt>
                <c:pt idx="2425">
                  <c:v>43274</c:v>
                </c:pt>
                <c:pt idx="2426">
                  <c:v>43275</c:v>
                </c:pt>
                <c:pt idx="2427">
                  <c:v>43276</c:v>
                </c:pt>
                <c:pt idx="2428">
                  <c:v>43277</c:v>
                </c:pt>
                <c:pt idx="2429">
                  <c:v>43278</c:v>
                </c:pt>
                <c:pt idx="2430">
                  <c:v>43279</c:v>
                </c:pt>
                <c:pt idx="2431">
                  <c:v>43280</c:v>
                </c:pt>
                <c:pt idx="2432">
                  <c:v>43281</c:v>
                </c:pt>
                <c:pt idx="2433">
                  <c:v>43282</c:v>
                </c:pt>
                <c:pt idx="2434">
                  <c:v>43283</c:v>
                </c:pt>
                <c:pt idx="2435">
                  <c:v>43284</c:v>
                </c:pt>
                <c:pt idx="2436">
                  <c:v>43285</c:v>
                </c:pt>
                <c:pt idx="2437">
                  <c:v>43286</c:v>
                </c:pt>
                <c:pt idx="2438">
                  <c:v>43287</c:v>
                </c:pt>
                <c:pt idx="2439">
                  <c:v>43288</c:v>
                </c:pt>
                <c:pt idx="2440">
                  <c:v>43289</c:v>
                </c:pt>
                <c:pt idx="2441">
                  <c:v>43290</c:v>
                </c:pt>
                <c:pt idx="2442">
                  <c:v>43291</c:v>
                </c:pt>
                <c:pt idx="2443">
                  <c:v>43292</c:v>
                </c:pt>
                <c:pt idx="2444">
                  <c:v>43293</c:v>
                </c:pt>
                <c:pt idx="2445">
                  <c:v>43294</c:v>
                </c:pt>
                <c:pt idx="2446">
                  <c:v>43295</c:v>
                </c:pt>
                <c:pt idx="2447">
                  <c:v>43296</c:v>
                </c:pt>
                <c:pt idx="2448">
                  <c:v>43297</c:v>
                </c:pt>
                <c:pt idx="2449">
                  <c:v>43298</c:v>
                </c:pt>
                <c:pt idx="2450">
                  <c:v>43299</c:v>
                </c:pt>
                <c:pt idx="2451">
                  <c:v>43300</c:v>
                </c:pt>
                <c:pt idx="2452">
                  <c:v>43301</c:v>
                </c:pt>
                <c:pt idx="2453">
                  <c:v>43302</c:v>
                </c:pt>
                <c:pt idx="2454">
                  <c:v>43303</c:v>
                </c:pt>
                <c:pt idx="2455">
                  <c:v>43304</c:v>
                </c:pt>
                <c:pt idx="2456">
                  <c:v>43305</c:v>
                </c:pt>
                <c:pt idx="2457">
                  <c:v>43306</c:v>
                </c:pt>
                <c:pt idx="2458">
                  <c:v>43307</c:v>
                </c:pt>
                <c:pt idx="2459">
                  <c:v>43308</c:v>
                </c:pt>
                <c:pt idx="2460">
                  <c:v>43309</c:v>
                </c:pt>
                <c:pt idx="2461">
                  <c:v>43310</c:v>
                </c:pt>
                <c:pt idx="2462">
                  <c:v>43311</c:v>
                </c:pt>
                <c:pt idx="2463">
                  <c:v>43312</c:v>
                </c:pt>
                <c:pt idx="2464">
                  <c:v>43313</c:v>
                </c:pt>
                <c:pt idx="2465">
                  <c:v>43314</c:v>
                </c:pt>
                <c:pt idx="2466">
                  <c:v>43315</c:v>
                </c:pt>
                <c:pt idx="2467">
                  <c:v>43316</c:v>
                </c:pt>
                <c:pt idx="2468">
                  <c:v>43317</c:v>
                </c:pt>
                <c:pt idx="2469">
                  <c:v>43318</c:v>
                </c:pt>
                <c:pt idx="2470">
                  <c:v>43319</c:v>
                </c:pt>
                <c:pt idx="2471">
                  <c:v>43320</c:v>
                </c:pt>
                <c:pt idx="2472">
                  <c:v>43321</c:v>
                </c:pt>
                <c:pt idx="2473">
                  <c:v>43322</c:v>
                </c:pt>
                <c:pt idx="2474">
                  <c:v>43323</c:v>
                </c:pt>
                <c:pt idx="2475">
                  <c:v>43324</c:v>
                </c:pt>
                <c:pt idx="2476">
                  <c:v>43325</c:v>
                </c:pt>
                <c:pt idx="2477">
                  <c:v>43326</c:v>
                </c:pt>
                <c:pt idx="2478">
                  <c:v>43327</c:v>
                </c:pt>
                <c:pt idx="2479">
                  <c:v>43328</c:v>
                </c:pt>
                <c:pt idx="2480">
                  <c:v>43329</c:v>
                </c:pt>
                <c:pt idx="2481">
                  <c:v>43330</c:v>
                </c:pt>
                <c:pt idx="2482">
                  <c:v>43331</c:v>
                </c:pt>
                <c:pt idx="2483">
                  <c:v>43332</c:v>
                </c:pt>
                <c:pt idx="2484">
                  <c:v>43333</c:v>
                </c:pt>
                <c:pt idx="2485">
                  <c:v>43334</c:v>
                </c:pt>
                <c:pt idx="2486">
                  <c:v>43335</c:v>
                </c:pt>
                <c:pt idx="2487">
                  <c:v>43336</c:v>
                </c:pt>
                <c:pt idx="2488">
                  <c:v>43337</c:v>
                </c:pt>
                <c:pt idx="2489">
                  <c:v>43338</c:v>
                </c:pt>
                <c:pt idx="2490">
                  <c:v>43339</c:v>
                </c:pt>
                <c:pt idx="2491">
                  <c:v>43340</c:v>
                </c:pt>
                <c:pt idx="2492">
                  <c:v>43341</c:v>
                </c:pt>
                <c:pt idx="2493">
                  <c:v>43342</c:v>
                </c:pt>
                <c:pt idx="2494">
                  <c:v>43343</c:v>
                </c:pt>
                <c:pt idx="2495">
                  <c:v>43344</c:v>
                </c:pt>
                <c:pt idx="2496">
                  <c:v>43345</c:v>
                </c:pt>
                <c:pt idx="2497">
                  <c:v>43346</c:v>
                </c:pt>
                <c:pt idx="2498">
                  <c:v>43347</c:v>
                </c:pt>
                <c:pt idx="2499">
                  <c:v>43348</c:v>
                </c:pt>
                <c:pt idx="2500">
                  <c:v>43349</c:v>
                </c:pt>
                <c:pt idx="2501">
                  <c:v>43350</c:v>
                </c:pt>
                <c:pt idx="2502">
                  <c:v>43351</c:v>
                </c:pt>
                <c:pt idx="2503">
                  <c:v>43352</c:v>
                </c:pt>
                <c:pt idx="2504">
                  <c:v>43353</c:v>
                </c:pt>
                <c:pt idx="2505">
                  <c:v>43354</c:v>
                </c:pt>
                <c:pt idx="2506">
                  <c:v>43355</c:v>
                </c:pt>
                <c:pt idx="2507">
                  <c:v>43356</c:v>
                </c:pt>
                <c:pt idx="2508">
                  <c:v>43357</c:v>
                </c:pt>
                <c:pt idx="2509">
                  <c:v>43358</c:v>
                </c:pt>
                <c:pt idx="2510">
                  <c:v>43359</c:v>
                </c:pt>
                <c:pt idx="2511">
                  <c:v>43360</c:v>
                </c:pt>
                <c:pt idx="2512">
                  <c:v>43361</c:v>
                </c:pt>
                <c:pt idx="2513">
                  <c:v>43362</c:v>
                </c:pt>
                <c:pt idx="2514">
                  <c:v>43363</c:v>
                </c:pt>
                <c:pt idx="2515">
                  <c:v>43364</c:v>
                </c:pt>
                <c:pt idx="2516">
                  <c:v>43365</c:v>
                </c:pt>
                <c:pt idx="2517">
                  <c:v>43366</c:v>
                </c:pt>
                <c:pt idx="2518">
                  <c:v>43367</c:v>
                </c:pt>
                <c:pt idx="2519">
                  <c:v>43368</c:v>
                </c:pt>
                <c:pt idx="2520">
                  <c:v>43369</c:v>
                </c:pt>
                <c:pt idx="2521">
                  <c:v>43370</c:v>
                </c:pt>
                <c:pt idx="2522">
                  <c:v>43371</c:v>
                </c:pt>
                <c:pt idx="2523">
                  <c:v>43372</c:v>
                </c:pt>
                <c:pt idx="2524">
                  <c:v>43373</c:v>
                </c:pt>
                <c:pt idx="2525">
                  <c:v>43374</c:v>
                </c:pt>
                <c:pt idx="2526">
                  <c:v>43375</c:v>
                </c:pt>
                <c:pt idx="2527">
                  <c:v>43376</c:v>
                </c:pt>
                <c:pt idx="2528">
                  <c:v>43377</c:v>
                </c:pt>
                <c:pt idx="2529">
                  <c:v>43378</c:v>
                </c:pt>
                <c:pt idx="2530">
                  <c:v>43379</c:v>
                </c:pt>
                <c:pt idx="2531">
                  <c:v>43380</c:v>
                </c:pt>
                <c:pt idx="2532">
                  <c:v>43381</c:v>
                </c:pt>
                <c:pt idx="2533">
                  <c:v>43382</c:v>
                </c:pt>
                <c:pt idx="2534">
                  <c:v>43383</c:v>
                </c:pt>
                <c:pt idx="2535">
                  <c:v>43384</c:v>
                </c:pt>
                <c:pt idx="2536">
                  <c:v>43385</c:v>
                </c:pt>
                <c:pt idx="2537">
                  <c:v>43386</c:v>
                </c:pt>
                <c:pt idx="2538">
                  <c:v>43387</c:v>
                </c:pt>
                <c:pt idx="2539">
                  <c:v>43388</c:v>
                </c:pt>
                <c:pt idx="2540">
                  <c:v>43389</c:v>
                </c:pt>
                <c:pt idx="2541">
                  <c:v>43390</c:v>
                </c:pt>
                <c:pt idx="2542">
                  <c:v>43391</c:v>
                </c:pt>
                <c:pt idx="2543">
                  <c:v>43392</c:v>
                </c:pt>
                <c:pt idx="2544">
                  <c:v>43393</c:v>
                </c:pt>
                <c:pt idx="2545">
                  <c:v>43394</c:v>
                </c:pt>
                <c:pt idx="2546">
                  <c:v>43395</c:v>
                </c:pt>
                <c:pt idx="2547">
                  <c:v>43396</c:v>
                </c:pt>
                <c:pt idx="2548">
                  <c:v>43397</c:v>
                </c:pt>
                <c:pt idx="2549">
                  <c:v>43398</c:v>
                </c:pt>
                <c:pt idx="2550">
                  <c:v>43399</c:v>
                </c:pt>
                <c:pt idx="2551">
                  <c:v>43400</c:v>
                </c:pt>
                <c:pt idx="2552">
                  <c:v>43401</c:v>
                </c:pt>
                <c:pt idx="2553">
                  <c:v>43402</c:v>
                </c:pt>
                <c:pt idx="2554">
                  <c:v>43403</c:v>
                </c:pt>
                <c:pt idx="2555">
                  <c:v>43404</c:v>
                </c:pt>
                <c:pt idx="2556">
                  <c:v>43405</c:v>
                </c:pt>
                <c:pt idx="2557">
                  <c:v>43406</c:v>
                </c:pt>
                <c:pt idx="2558">
                  <c:v>43407</c:v>
                </c:pt>
                <c:pt idx="2559">
                  <c:v>43408</c:v>
                </c:pt>
                <c:pt idx="2560">
                  <c:v>43409</c:v>
                </c:pt>
                <c:pt idx="2561">
                  <c:v>43410</c:v>
                </c:pt>
                <c:pt idx="2562">
                  <c:v>43411</c:v>
                </c:pt>
                <c:pt idx="2563">
                  <c:v>43412</c:v>
                </c:pt>
                <c:pt idx="2564">
                  <c:v>43413</c:v>
                </c:pt>
                <c:pt idx="2565">
                  <c:v>43414</c:v>
                </c:pt>
                <c:pt idx="2566">
                  <c:v>43415</c:v>
                </c:pt>
                <c:pt idx="2567">
                  <c:v>43416</c:v>
                </c:pt>
                <c:pt idx="2568">
                  <c:v>43417</c:v>
                </c:pt>
                <c:pt idx="2569">
                  <c:v>43418</c:v>
                </c:pt>
                <c:pt idx="2570">
                  <c:v>43419</c:v>
                </c:pt>
                <c:pt idx="2571">
                  <c:v>43420</c:v>
                </c:pt>
                <c:pt idx="2572">
                  <c:v>43421</c:v>
                </c:pt>
                <c:pt idx="2573">
                  <c:v>43422</c:v>
                </c:pt>
                <c:pt idx="2574">
                  <c:v>43423</c:v>
                </c:pt>
                <c:pt idx="2575">
                  <c:v>43424</c:v>
                </c:pt>
                <c:pt idx="2576">
                  <c:v>43425</c:v>
                </c:pt>
                <c:pt idx="2577">
                  <c:v>43426</c:v>
                </c:pt>
                <c:pt idx="2578">
                  <c:v>43427</c:v>
                </c:pt>
                <c:pt idx="2579">
                  <c:v>43428</c:v>
                </c:pt>
                <c:pt idx="2580">
                  <c:v>43429</c:v>
                </c:pt>
                <c:pt idx="2581">
                  <c:v>43430</c:v>
                </c:pt>
                <c:pt idx="2582">
                  <c:v>43431</c:v>
                </c:pt>
                <c:pt idx="2583">
                  <c:v>43432</c:v>
                </c:pt>
                <c:pt idx="2584">
                  <c:v>43433</c:v>
                </c:pt>
                <c:pt idx="2585">
                  <c:v>43434</c:v>
                </c:pt>
                <c:pt idx="2586">
                  <c:v>43435</c:v>
                </c:pt>
                <c:pt idx="2587">
                  <c:v>43436</c:v>
                </c:pt>
                <c:pt idx="2588">
                  <c:v>43437</c:v>
                </c:pt>
                <c:pt idx="2589">
                  <c:v>43438</c:v>
                </c:pt>
                <c:pt idx="2590">
                  <c:v>43439</c:v>
                </c:pt>
                <c:pt idx="2591">
                  <c:v>43440</c:v>
                </c:pt>
                <c:pt idx="2592">
                  <c:v>43441</c:v>
                </c:pt>
                <c:pt idx="2593">
                  <c:v>43442</c:v>
                </c:pt>
                <c:pt idx="2594">
                  <c:v>43443</c:v>
                </c:pt>
                <c:pt idx="2595">
                  <c:v>43444</c:v>
                </c:pt>
                <c:pt idx="2596">
                  <c:v>43445</c:v>
                </c:pt>
                <c:pt idx="2597">
                  <c:v>43446</c:v>
                </c:pt>
                <c:pt idx="2598">
                  <c:v>43447</c:v>
                </c:pt>
                <c:pt idx="2599">
                  <c:v>43448</c:v>
                </c:pt>
                <c:pt idx="2600">
                  <c:v>43449</c:v>
                </c:pt>
                <c:pt idx="2601">
                  <c:v>43450</c:v>
                </c:pt>
                <c:pt idx="2602">
                  <c:v>43451</c:v>
                </c:pt>
                <c:pt idx="2603">
                  <c:v>43452</c:v>
                </c:pt>
                <c:pt idx="2604">
                  <c:v>43453</c:v>
                </c:pt>
                <c:pt idx="2605">
                  <c:v>43454</c:v>
                </c:pt>
                <c:pt idx="2606">
                  <c:v>43455</c:v>
                </c:pt>
                <c:pt idx="2607">
                  <c:v>43456</c:v>
                </c:pt>
                <c:pt idx="2608">
                  <c:v>43457</c:v>
                </c:pt>
                <c:pt idx="2609">
                  <c:v>43458</c:v>
                </c:pt>
                <c:pt idx="2610">
                  <c:v>43459</c:v>
                </c:pt>
                <c:pt idx="2611">
                  <c:v>43460</c:v>
                </c:pt>
                <c:pt idx="2612">
                  <c:v>43461</c:v>
                </c:pt>
                <c:pt idx="2613">
                  <c:v>43462</c:v>
                </c:pt>
                <c:pt idx="2614">
                  <c:v>43463</c:v>
                </c:pt>
                <c:pt idx="2615">
                  <c:v>43464</c:v>
                </c:pt>
                <c:pt idx="2616">
                  <c:v>43465</c:v>
                </c:pt>
                <c:pt idx="2617">
                  <c:v>43466</c:v>
                </c:pt>
                <c:pt idx="2618">
                  <c:v>43467</c:v>
                </c:pt>
                <c:pt idx="2619">
                  <c:v>43468</c:v>
                </c:pt>
                <c:pt idx="2620">
                  <c:v>43469</c:v>
                </c:pt>
                <c:pt idx="2621">
                  <c:v>43470</c:v>
                </c:pt>
                <c:pt idx="2622">
                  <c:v>43471</c:v>
                </c:pt>
                <c:pt idx="2623">
                  <c:v>43472</c:v>
                </c:pt>
                <c:pt idx="2624">
                  <c:v>43473</c:v>
                </c:pt>
                <c:pt idx="2625">
                  <c:v>43474</c:v>
                </c:pt>
                <c:pt idx="2626">
                  <c:v>43475</c:v>
                </c:pt>
                <c:pt idx="2627">
                  <c:v>43476</c:v>
                </c:pt>
                <c:pt idx="2628">
                  <c:v>43477</c:v>
                </c:pt>
                <c:pt idx="2629">
                  <c:v>43478</c:v>
                </c:pt>
                <c:pt idx="2630">
                  <c:v>43479</c:v>
                </c:pt>
                <c:pt idx="2631">
                  <c:v>43480</c:v>
                </c:pt>
                <c:pt idx="2632">
                  <c:v>43481</c:v>
                </c:pt>
                <c:pt idx="2633">
                  <c:v>43482</c:v>
                </c:pt>
                <c:pt idx="2634">
                  <c:v>43483</c:v>
                </c:pt>
                <c:pt idx="2635">
                  <c:v>43484</c:v>
                </c:pt>
                <c:pt idx="2636">
                  <c:v>43485</c:v>
                </c:pt>
                <c:pt idx="2637">
                  <c:v>43486</c:v>
                </c:pt>
                <c:pt idx="2638">
                  <c:v>43487</c:v>
                </c:pt>
                <c:pt idx="2639">
                  <c:v>43488</c:v>
                </c:pt>
                <c:pt idx="2640">
                  <c:v>43489</c:v>
                </c:pt>
                <c:pt idx="2641">
                  <c:v>43490</c:v>
                </c:pt>
                <c:pt idx="2642">
                  <c:v>43491</c:v>
                </c:pt>
                <c:pt idx="2643">
                  <c:v>43492</c:v>
                </c:pt>
                <c:pt idx="2644">
                  <c:v>43493</c:v>
                </c:pt>
                <c:pt idx="2645">
                  <c:v>43494</c:v>
                </c:pt>
                <c:pt idx="2646">
                  <c:v>43495</c:v>
                </c:pt>
                <c:pt idx="2647">
                  <c:v>43496</c:v>
                </c:pt>
                <c:pt idx="2648">
                  <c:v>43497</c:v>
                </c:pt>
                <c:pt idx="2649">
                  <c:v>43498</c:v>
                </c:pt>
                <c:pt idx="2650">
                  <c:v>43499</c:v>
                </c:pt>
                <c:pt idx="2651">
                  <c:v>43500</c:v>
                </c:pt>
                <c:pt idx="2652">
                  <c:v>43501</c:v>
                </c:pt>
                <c:pt idx="2653">
                  <c:v>43502</c:v>
                </c:pt>
                <c:pt idx="2654">
                  <c:v>43503</c:v>
                </c:pt>
                <c:pt idx="2655">
                  <c:v>43504</c:v>
                </c:pt>
                <c:pt idx="2656">
                  <c:v>43505</c:v>
                </c:pt>
                <c:pt idx="2657">
                  <c:v>43506</c:v>
                </c:pt>
                <c:pt idx="2658">
                  <c:v>43507</c:v>
                </c:pt>
                <c:pt idx="2659">
                  <c:v>43508</c:v>
                </c:pt>
                <c:pt idx="2660">
                  <c:v>43509</c:v>
                </c:pt>
                <c:pt idx="2661">
                  <c:v>43510</c:v>
                </c:pt>
                <c:pt idx="2662">
                  <c:v>43511</c:v>
                </c:pt>
                <c:pt idx="2663">
                  <c:v>43512</c:v>
                </c:pt>
                <c:pt idx="2664">
                  <c:v>43513</c:v>
                </c:pt>
                <c:pt idx="2665">
                  <c:v>43514</c:v>
                </c:pt>
                <c:pt idx="2666">
                  <c:v>43515</c:v>
                </c:pt>
                <c:pt idx="2667">
                  <c:v>43516</c:v>
                </c:pt>
                <c:pt idx="2668">
                  <c:v>43517</c:v>
                </c:pt>
                <c:pt idx="2669">
                  <c:v>43518</c:v>
                </c:pt>
                <c:pt idx="2670">
                  <c:v>43519</c:v>
                </c:pt>
                <c:pt idx="2671">
                  <c:v>43520</c:v>
                </c:pt>
                <c:pt idx="2672">
                  <c:v>43521</c:v>
                </c:pt>
                <c:pt idx="2673">
                  <c:v>43522</c:v>
                </c:pt>
                <c:pt idx="2674">
                  <c:v>43523</c:v>
                </c:pt>
                <c:pt idx="2675">
                  <c:v>43524</c:v>
                </c:pt>
                <c:pt idx="2676">
                  <c:v>43525</c:v>
                </c:pt>
                <c:pt idx="2677">
                  <c:v>43526</c:v>
                </c:pt>
                <c:pt idx="2678">
                  <c:v>43527</c:v>
                </c:pt>
                <c:pt idx="2679">
                  <c:v>43528</c:v>
                </c:pt>
                <c:pt idx="2680">
                  <c:v>43529</c:v>
                </c:pt>
                <c:pt idx="2681">
                  <c:v>43530</c:v>
                </c:pt>
                <c:pt idx="2682">
                  <c:v>43531</c:v>
                </c:pt>
                <c:pt idx="2683">
                  <c:v>43532</c:v>
                </c:pt>
                <c:pt idx="2684">
                  <c:v>43533</c:v>
                </c:pt>
                <c:pt idx="2685">
                  <c:v>43534</c:v>
                </c:pt>
                <c:pt idx="2686">
                  <c:v>43535</c:v>
                </c:pt>
                <c:pt idx="2687">
                  <c:v>43536</c:v>
                </c:pt>
                <c:pt idx="2688">
                  <c:v>43537</c:v>
                </c:pt>
                <c:pt idx="2689">
                  <c:v>43538</c:v>
                </c:pt>
                <c:pt idx="2690">
                  <c:v>43539</c:v>
                </c:pt>
                <c:pt idx="2691">
                  <c:v>43540</c:v>
                </c:pt>
                <c:pt idx="2692">
                  <c:v>43541</c:v>
                </c:pt>
                <c:pt idx="2693">
                  <c:v>43542</c:v>
                </c:pt>
                <c:pt idx="2694">
                  <c:v>43543</c:v>
                </c:pt>
                <c:pt idx="2695">
                  <c:v>43544</c:v>
                </c:pt>
                <c:pt idx="2696">
                  <c:v>43545</c:v>
                </c:pt>
                <c:pt idx="2697">
                  <c:v>43546</c:v>
                </c:pt>
                <c:pt idx="2698">
                  <c:v>43547</c:v>
                </c:pt>
                <c:pt idx="2699">
                  <c:v>43548</c:v>
                </c:pt>
                <c:pt idx="2700">
                  <c:v>43549</c:v>
                </c:pt>
                <c:pt idx="2701">
                  <c:v>43550</c:v>
                </c:pt>
                <c:pt idx="2702">
                  <c:v>43551</c:v>
                </c:pt>
                <c:pt idx="2703">
                  <c:v>43552</c:v>
                </c:pt>
                <c:pt idx="2704">
                  <c:v>43553</c:v>
                </c:pt>
                <c:pt idx="2705">
                  <c:v>43554</c:v>
                </c:pt>
                <c:pt idx="2706">
                  <c:v>43555</c:v>
                </c:pt>
                <c:pt idx="2707">
                  <c:v>43556</c:v>
                </c:pt>
                <c:pt idx="2708">
                  <c:v>43557</c:v>
                </c:pt>
                <c:pt idx="2709">
                  <c:v>43558</c:v>
                </c:pt>
                <c:pt idx="2710">
                  <c:v>43559</c:v>
                </c:pt>
                <c:pt idx="2711">
                  <c:v>43560</c:v>
                </c:pt>
                <c:pt idx="2712">
                  <c:v>43561</c:v>
                </c:pt>
                <c:pt idx="2713">
                  <c:v>43562</c:v>
                </c:pt>
                <c:pt idx="2714">
                  <c:v>43563</c:v>
                </c:pt>
                <c:pt idx="2715">
                  <c:v>43564</c:v>
                </c:pt>
                <c:pt idx="2716">
                  <c:v>43565</c:v>
                </c:pt>
                <c:pt idx="2717">
                  <c:v>43566</c:v>
                </c:pt>
                <c:pt idx="2718">
                  <c:v>43567</c:v>
                </c:pt>
                <c:pt idx="2719">
                  <c:v>43568</c:v>
                </c:pt>
                <c:pt idx="2720">
                  <c:v>43569</c:v>
                </c:pt>
                <c:pt idx="2721">
                  <c:v>43570</c:v>
                </c:pt>
                <c:pt idx="2722">
                  <c:v>43571</c:v>
                </c:pt>
                <c:pt idx="2723">
                  <c:v>43572</c:v>
                </c:pt>
                <c:pt idx="2724">
                  <c:v>43573</c:v>
                </c:pt>
                <c:pt idx="2725">
                  <c:v>43574</c:v>
                </c:pt>
                <c:pt idx="2726">
                  <c:v>43575</c:v>
                </c:pt>
                <c:pt idx="2727">
                  <c:v>43576</c:v>
                </c:pt>
                <c:pt idx="2728">
                  <c:v>43577</c:v>
                </c:pt>
                <c:pt idx="2729">
                  <c:v>43578</c:v>
                </c:pt>
                <c:pt idx="2730">
                  <c:v>43579</c:v>
                </c:pt>
                <c:pt idx="2731">
                  <c:v>43580</c:v>
                </c:pt>
                <c:pt idx="2732">
                  <c:v>43581</c:v>
                </c:pt>
                <c:pt idx="2733">
                  <c:v>43582</c:v>
                </c:pt>
                <c:pt idx="2734">
                  <c:v>43583</c:v>
                </c:pt>
                <c:pt idx="2735">
                  <c:v>43584</c:v>
                </c:pt>
                <c:pt idx="2736">
                  <c:v>43585</c:v>
                </c:pt>
                <c:pt idx="2737">
                  <c:v>43586</c:v>
                </c:pt>
                <c:pt idx="2738">
                  <c:v>43587</c:v>
                </c:pt>
                <c:pt idx="2739">
                  <c:v>43588</c:v>
                </c:pt>
                <c:pt idx="2740">
                  <c:v>43589</c:v>
                </c:pt>
                <c:pt idx="2741">
                  <c:v>43590</c:v>
                </c:pt>
                <c:pt idx="2742">
                  <c:v>43591</c:v>
                </c:pt>
                <c:pt idx="2743">
                  <c:v>43592</c:v>
                </c:pt>
                <c:pt idx="2744">
                  <c:v>43593</c:v>
                </c:pt>
                <c:pt idx="2745">
                  <c:v>43594</c:v>
                </c:pt>
                <c:pt idx="2746">
                  <c:v>43595</c:v>
                </c:pt>
                <c:pt idx="2747">
                  <c:v>43596</c:v>
                </c:pt>
                <c:pt idx="2748">
                  <c:v>43597</c:v>
                </c:pt>
                <c:pt idx="2749">
                  <c:v>43598</c:v>
                </c:pt>
                <c:pt idx="2750">
                  <c:v>43599</c:v>
                </c:pt>
                <c:pt idx="2751">
                  <c:v>43600</c:v>
                </c:pt>
                <c:pt idx="2752">
                  <c:v>43601</c:v>
                </c:pt>
                <c:pt idx="2753">
                  <c:v>43602</c:v>
                </c:pt>
                <c:pt idx="2754">
                  <c:v>43603</c:v>
                </c:pt>
                <c:pt idx="2755">
                  <c:v>43604</c:v>
                </c:pt>
                <c:pt idx="2756">
                  <c:v>43605</c:v>
                </c:pt>
                <c:pt idx="2757">
                  <c:v>43606</c:v>
                </c:pt>
                <c:pt idx="2758">
                  <c:v>43607</c:v>
                </c:pt>
                <c:pt idx="2759">
                  <c:v>43608</c:v>
                </c:pt>
                <c:pt idx="2760">
                  <c:v>43609</c:v>
                </c:pt>
                <c:pt idx="2761">
                  <c:v>43610</c:v>
                </c:pt>
                <c:pt idx="2762">
                  <c:v>43611</c:v>
                </c:pt>
                <c:pt idx="2763">
                  <c:v>43612</c:v>
                </c:pt>
                <c:pt idx="2764">
                  <c:v>43613</c:v>
                </c:pt>
                <c:pt idx="2765">
                  <c:v>43614</c:v>
                </c:pt>
                <c:pt idx="2766">
                  <c:v>43615</c:v>
                </c:pt>
                <c:pt idx="2767">
                  <c:v>43616</c:v>
                </c:pt>
                <c:pt idx="2768">
                  <c:v>43617</c:v>
                </c:pt>
                <c:pt idx="2769">
                  <c:v>43618</c:v>
                </c:pt>
                <c:pt idx="2770">
                  <c:v>43619</c:v>
                </c:pt>
                <c:pt idx="2771">
                  <c:v>43620</c:v>
                </c:pt>
                <c:pt idx="2772">
                  <c:v>43621</c:v>
                </c:pt>
                <c:pt idx="2773">
                  <c:v>43622</c:v>
                </c:pt>
                <c:pt idx="2774">
                  <c:v>43623</c:v>
                </c:pt>
                <c:pt idx="2775">
                  <c:v>43624</c:v>
                </c:pt>
                <c:pt idx="2776">
                  <c:v>43625</c:v>
                </c:pt>
                <c:pt idx="2777">
                  <c:v>43626</c:v>
                </c:pt>
                <c:pt idx="2778">
                  <c:v>43627</c:v>
                </c:pt>
                <c:pt idx="2779">
                  <c:v>43628</c:v>
                </c:pt>
                <c:pt idx="2780">
                  <c:v>43629</c:v>
                </c:pt>
                <c:pt idx="2781">
                  <c:v>43630</c:v>
                </c:pt>
                <c:pt idx="2782">
                  <c:v>43631</c:v>
                </c:pt>
                <c:pt idx="2783">
                  <c:v>43632</c:v>
                </c:pt>
                <c:pt idx="2784">
                  <c:v>43633</c:v>
                </c:pt>
                <c:pt idx="2785">
                  <c:v>43634</c:v>
                </c:pt>
                <c:pt idx="2786">
                  <c:v>43635</c:v>
                </c:pt>
                <c:pt idx="2787">
                  <c:v>43636</c:v>
                </c:pt>
                <c:pt idx="2788">
                  <c:v>43637</c:v>
                </c:pt>
                <c:pt idx="2789">
                  <c:v>43638</c:v>
                </c:pt>
                <c:pt idx="2790">
                  <c:v>43639</c:v>
                </c:pt>
                <c:pt idx="2791">
                  <c:v>43640</c:v>
                </c:pt>
                <c:pt idx="2792">
                  <c:v>43641</c:v>
                </c:pt>
                <c:pt idx="2793">
                  <c:v>43642</c:v>
                </c:pt>
                <c:pt idx="2794">
                  <c:v>43643</c:v>
                </c:pt>
                <c:pt idx="2795">
                  <c:v>43644</c:v>
                </c:pt>
                <c:pt idx="2796">
                  <c:v>43645</c:v>
                </c:pt>
                <c:pt idx="2797">
                  <c:v>43646</c:v>
                </c:pt>
                <c:pt idx="2798">
                  <c:v>43647</c:v>
                </c:pt>
                <c:pt idx="2799">
                  <c:v>43648</c:v>
                </c:pt>
                <c:pt idx="2800">
                  <c:v>43649</c:v>
                </c:pt>
                <c:pt idx="2801">
                  <c:v>43650</c:v>
                </c:pt>
                <c:pt idx="2802">
                  <c:v>43651</c:v>
                </c:pt>
                <c:pt idx="2803">
                  <c:v>43652</c:v>
                </c:pt>
                <c:pt idx="2804">
                  <c:v>43653</c:v>
                </c:pt>
                <c:pt idx="2805">
                  <c:v>43654</c:v>
                </c:pt>
                <c:pt idx="2806">
                  <c:v>43655</c:v>
                </c:pt>
                <c:pt idx="2807">
                  <c:v>43656</c:v>
                </c:pt>
                <c:pt idx="2808">
                  <c:v>43657</c:v>
                </c:pt>
                <c:pt idx="2809">
                  <c:v>43658</c:v>
                </c:pt>
                <c:pt idx="2810">
                  <c:v>43659</c:v>
                </c:pt>
                <c:pt idx="2811">
                  <c:v>43660</c:v>
                </c:pt>
                <c:pt idx="2812">
                  <c:v>43661</c:v>
                </c:pt>
                <c:pt idx="2813">
                  <c:v>43662</c:v>
                </c:pt>
                <c:pt idx="2814">
                  <c:v>43663</c:v>
                </c:pt>
                <c:pt idx="2815">
                  <c:v>43664</c:v>
                </c:pt>
                <c:pt idx="2816">
                  <c:v>43665</c:v>
                </c:pt>
                <c:pt idx="2817">
                  <c:v>43666</c:v>
                </c:pt>
                <c:pt idx="2818">
                  <c:v>43667</c:v>
                </c:pt>
                <c:pt idx="2819">
                  <c:v>43668</c:v>
                </c:pt>
                <c:pt idx="2820">
                  <c:v>43669</c:v>
                </c:pt>
                <c:pt idx="2821">
                  <c:v>43670</c:v>
                </c:pt>
                <c:pt idx="2822">
                  <c:v>43671</c:v>
                </c:pt>
                <c:pt idx="2823">
                  <c:v>43672</c:v>
                </c:pt>
                <c:pt idx="2824">
                  <c:v>43673</c:v>
                </c:pt>
                <c:pt idx="2825">
                  <c:v>43674</c:v>
                </c:pt>
                <c:pt idx="2826">
                  <c:v>43675</c:v>
                </c:pt>
                <c:pt idx="2827">
                  <c:v>43676</c:v>
                </c:pt>
                <c:pt idx="2828">
                  <c:v>43677</c:v>
                </c:pt>
                <c:pt idx="2829">
                  <c:v>43678</c:v>
                </c:pt>
                <c:pt idx="2830">
                  <c:v>43679</c:v>
                </c:pt>
                <c:pt idx="2831">
                  <c:v>43680</c:v>
                </c:pt>
                <c:pt idx="2832">
                  <c:v>43681</c:v>
                </c:pt>
                <c:pt idx="2833">
                  <c:v>43682</c:v>
                </c:pt>
                <c:pt idx="2834">
                  <c:v>43683</c:v>
                </c:pt>
                <c:pt idx="2835">
                  <c:v>43684</c:v>
                </c:pt>
                <c:pt idx="2836">
                  <c:v>43685</c:v>
                </c:pt>
                <c:pt idx="2837">
                  <c:v>43686</c:v>
                </c:pt>
                <c:pt idx="2838">
                  <c:v>43687</c:v>
                </c:pt>
                <c:pt idx="2839">
                  <c:v>43688</c:v>
                </c:pt>
                <c:pt idx="2840">
                  <c:v>43689</c:v>
                </c:pt>
                <c:pt idx="2841">
                  <c:v>43690</c:v>
                </c:pt>
                <c:pt idx="2842">
                  <c:v>43691</c:v>
                </c:pt>
                <c:pt idx="2843">
                  <c:v>43692</c:v>
                </c:pt>
                <c:pt idx="2844">
                  <c:v>43693</c:v>
                </c:pt>
                <c:pt idx="2845">
                  <c:v>43694</c:v>
                </c:pt>
                <c:pt idx="2846">
                  <c:v>43695</c:v>
                </c:pt>
                <c:pt idx="2847">
                  <c:v>43696</c:v>
                </c:pt>
                <c:pt idx="2848">
                  <c:v>43697</c:v>
                </c:pt>
                <c:pt idx="2849">
                  <c:v>43698</c:v>
                </c:pt>
                <c:pt idx="2850">
                  <c:v>43699</c:v>
                </c:pt>
                <c:pt idx="2851">
                  <c:v>43700</c:v>
                </c:pt>
                <c:pt idx="2852">
                  <c:v>43701</c:v>
                </c:pt>
                <c:pt idx="2853">
                  <c:v>43702</c:v>
                </c:pt>
                <c:pt idx="2854">
                  <c:v>43703</c:v>
                </c:pt>
                <c:pt idx="2855">
                  <c:v>43704</c:v>
                </c:pt>
                <c:pt idx="2856">
                  <c:v>43705</c:v>
                </c:pt>
                <c:pt idx="2857">
                  <c:v>43706</c:v>
                </c:pt>
                <c:pt idx="2858">
                  <c:v>43707</c:v>
                </c:pt>
                <c:pt idx="2859">
                  <c:v>43708</c:v>
                </c:pt>
                <c:pt idx="2860">
                  <c:v>43709</c:v>
                </c:pt>
                <c:pt idx="2861">
                  <c:v>43710</c:v>
                </c:pt>
                <c:pt idx="2862">
                  <c:v>43711</c:v>
                </c:pt>
                <c:pt idx="2863">
                  <c:v>43712</c:v>
                </c:pt>
                <c:pt idx="2864">
                  <c:v>43713</c:v>
                </c:pt>
                <c:pt idx="2865">
                  <c:v>43714</c:v>
                </c:pt>
                <c:pt idx="2866">
                  <c:v>43715</c:v>
                </c:pt>
                <c:pt idx="2867">
                  <c:v>43716</c:v>
                </c:pt>
                <c:pt idx="2868">
                  <c:v>43717</c:v>
                </c:pt>
                <c:pt idx="2869">
                  <c:v>43718</c:v>
                </c:pt>
                <c:pt idx="2870">
                  <c:v>43719</c:v>
                </c:pt>
                <c:pt idx="2871">
                  <c:v>43720</c:v>
                </c:pt>
                <c:pt idx="2872">
                  <c:v>43721</c:v>
                </c:pt>
                <c:pt idx="2873">
                  <c:v>43722</c:v>
                </c:pt>
                <c:pt idx="2874">
                  <c:v>43723</c:v>
                </c:pt>
                <c:pt idx="2875">
                  <c:v>43724</c:v>
                </c:pt>
                <c:pt idx="2876">
                  <c:v>43725</c:v>
                </c:pt>
                <c:pt idx="2877">
                  <c:v>43726</c:v>
                </c:pt>
                <c:pt idx="2878">
                  <c:v>43727</c:v>
                </c:pt>
                <c:pt idx="2879">
                  <c:v>43728</c:v>
                </c:pt>
                <c:pt idx="2880">
                  <c:v>43729</c:v>
                </c:pt>
                <c:pt idx="2881">
                  <c:v>43730</c:v>
                </c:pt>
                <c:pt idx="2882">
                  <c:v>43731</c:v>
                </c:pt>
                <c:pt idx="2883">
                  <c:v>43732</c:v>
                </c:pt>
                <c:pt idx="2884">
                  <c:v>43733</c:v>
                </c:pt>
                <c:pt idx="2885">
                  <c:v>43734</c:v>
                </c:pt>
                <c:pt idx="2886">
                  <c:v>43735</c:v>
                </c:pt>
                <c:pt idx="2887">
                  <c:v>43736</c:v>
                </c:pt>
                <c:pt idx="2888">
                  <c:v>43737</c:v>
                </c:pt>
                <c:pt idx="2889">
                  <c:v>43738</c:v>
                </c:pt>
                <c:pt idx="2890">
                  <c:v>43739</c:v>
                </c:pt>
                <c:pt idx="2891">
                  <c:v>43740</c:v>
                </c:pt>
                <c:pt idx="2892">
                  <c:v>43741</c:v>
                </c:pt>
                <c:pt idx="2893">
                  <c:v>43742</c:v>
                </c:pt>
                <c:pt idx="2894">
                  <c:v>43743</c:v>
                </c:pt>
                <c:pt idx="2895">
                  <c:v>43744</c:v>
                </c:pt>
                <c:pt idx="2896">
                  <c:v>43745</c:v>
                </c:pt>
                <c:pt idx="2897">
                  <c:v>43746</c:v>
                </c:pt>
                <c:pt idx="2898">
                  <c:v>43747</c:v>
                </c:pt>
                <c:pt idx="2899">
                  <c:v>43748</c:v>
                </c:pt>
                <c:pt idx="2900">
                  <c:v>43749</c:v>
                </c:pt>
                <c:pt idx="2901">
                  <c:v>43750</c:v>
                </c:pt>
                <c:pt idx="2902">
                  <c:v>43751</c:v>
                </c:pt>
                <c:pt idx="2903">
                  <c:v>43752</c:v>
                </c:pt>
                <c:pt idx="2904">
                  <c:v>43753</c:v>
                </c:pt>
                <c:pt idx="2905">
                  <c:v>43754</c:v>
                </c:pt>
                <c:pt idx="2906">
                  <c:v>43755</c:v>
                </c:pt>
                <c:pt idx="2907">
                  <c:v>43756</c:v>
                </c:pt>
                <c:pt idx="2908">
                  <c:v>43757</c:v>
                </c:pt>
                <c:pt idx="2909">
                  <c:v>43758</c:v>
                </c:pt>
                <c:pt idx="2910">
                  <c:v>43759</c:v>
                </c:pt>
                <c:pt idx="2911">
                  <c:v>43760</c:v>
                </c:pt>
                <c:pt idx="2912">
                  <c:v>43761</c:v>
                </c:pt>
                <c:pt idx="2913">
                  <c:v>43762</c:v>
                </c:pt>
                <c:pt idx="2914">
                  <c:v>43763</c:v>
                </c:pt>
                <c:pt idx="2915">
                  <c:v>43764</c:v>
                </c:pt>
                <c:pt idx="2916">
                  <c:v>43765</c:v>
                </c:pt>
                <c:pt idx="2917">
                  <c:v>43766</c:v>
                </c:pt>
                <c:pt idx="2918">
                  <c:v>43767</c:v>
                </c:pt>
                <c:pt idx="2919">
                  <c:v>43768</c:v>
                </c:pt>
                <c:pt idx="2920">
                  <c:v>43769</c:v>
                </c:pt>
                <c:pt idx="2921">
                  <c:v>43770</c:v>
                </c:pt>
                <c:pt idx="2922">
                  <c:v>43771</c:v>
                </c:pt>
                <c:pt idx="2923">
                  <c:v>43772</c:v>
                </c:pt>
                <c:pt idx="2924">
                  <c:v>43773</c:v>
                </c:pt>
                <c:pt idx="2925">
                  <c:v>43774</c:v>
                </c:pt>
                <c:pt idx="2926">
                  <c:v>43775</c:v>
                </c:pt>
                <c:pt idx="2927">
                  <c:v>43776</c:v>
                </c:pt>
                <c:pt idx="2928">
                  <c:v>43777</c:v>
                </c:pt>
                <c:pt idx="2929">
                  <c:v>43778</c:v>
                </c:pt>
                <c:pt idx="2930">
                  <c:v>43779</c:v>
                </c:pt>
                <c:pt idx="2931">
                  <c:v>43780</c:v>
                </c:pt>
                <c:pt idx="2932">
                  <c:v>43781</c:v>
                </c:pt>
                <c:pt idx="2933">
                  <c:v>43782</c:v>
                </c:pt>
                <c:pt idx="2934">
                  <c:v>43783</c:v>
                </c:pt>
                <c:pt idx="2935">
                  <c:v>43784</c:v>
                </c:pt>
                <c:pt idx="2936">
                  <c:v>43785</c:v>
                </c:pt>
                <c:pt idx="2937">
                  <c:v>43786</c:v>
                </c:pt>
                <c:pt idx="2938">
                  <c:v>43787</c:v>
                </c:pt>
                <c:pt idx="2939">
                  <c:v>43788</c:v>
                </c:pt>
                <c:pt idx="2940">
                  <c:v>43789</c:v>
                </c:pt>
                <c:pt idx="2941">
                  <c:v>43790</c:v>
                </c:pt>
                <c:pt idx="2942">
                  <c:v>43791</c:v>
                </c:pt>
                <c:pt idx="2943">
                  <c:v>43792</c:v>
                </c:pt>
                <c:pt idx="2944">
                  <c:v>43793</c:v>
                </c:pt>
                <c:pt idx="2945">
                  <c:v>43794</c:v>
                </c:pt>
                <c:pt idx="2946">
                  <c:v>43795</c:v>
                </c:pt>
                <c:pt idx="2947">
                  <c:v>43796</c:v>
                </c:pt>
                <c:pt idx="2948">
                  <c:v>43797</c:v>
                </c:pt>
                <c:pt idx="2949">
                  <c:v>43798</c:v>
                </c:pt>
                <c:pt idx="2950">
                  <c:v>43799</c:v>
                </c:pt>
                <c:pt idx="2951">
                  <c:v>43800</c:v>
                </c:pt>
                <c:pt idx="2952">
                  <c:v>43801</c:v>
                </c:pt>
                <c:pt idx="2953">
                  <c:v>43802</c:v>
                </c:pt>
                <c:pt idx="2954">
                  <c:v>43803</c:v>
                </c:pt>
                <c:pt idx="2955">
                  <c:v>43804</c:v>
                </c:pt>
                <c:pt idx="2956">
                  <c:v>43805</c:v>
                </c:pt>
                <c:pt idx="2957">
                  <c:v>43806</c:v>
                </c:pt>
                <c:pt idx="2958">
                  <c:v>43807</c:v>
                </c:pt>
                <c:pt idx="2959">
                  <c:v>43808</c:v>
                </c:pt>
                <c:pt idx="2960">
                  <c:v>43809</c:v>
                </c:pt>
                <c:pt idx="2961">
                  <c:v>43810</c:v>
                </c:pt>
                <c:pt idx="2962">
                  <c:v>43811</c:v>
                </c:pt>
                <c:pt idx="2963">
                  <c:v>43812</c:v>
                </c:pt>
                <c:pt idx="2964">
                  <c:v>43813</c:v>
                </c:pt>
                <c:pt idx="2965">
                  <c:v>43814</c:v>
                </c:pt>
                <c:pt idx="2966">
                  <c:v>43815</c:v>
                </c:pt>
                <c:pt idx="2967">
                  <c:v>43816</c:v>
                </c:pt>
                <c:pt idx="2968">
                  <c:v>43817</c:v>
                </c:pt>
                <c:pt idx="2969">
                  <c:v>43818</c:v>
                </c:pt>
                <c:pt idx="2970">
                  <c:v>43819</c:v>
                </c:pt>
                <c:pt idx="2971">
                  <c:v>43820</c:v>
                </c:pt>
                <c:pt idx="2972">
                  <c:v>43821</c:v>
                </c:pt>
                <c:pt idx="2973">
                  <c:v>43822</c:v>
                </c:pt>
                <c:pt idx="2974">
                  <c:v>43823</c:v>
                </c:pt>
                <c:pt idx="2975">
                  <c:v>43824</c:v>
                </c:pt>
                <c:pt idx="2976">
                  <c:v>43825</c:v>
                </c:pt>
                <c:pt idx="2977">
                  <c:v>43826</c:v>
                </c:pt>
                <c:pt idx="2978">
                  <c:v>43827</c:v>
                </c:pt>
                <c:pt idx="2979">
                  <c:v>43828</c:v>
                </c:pt>
                <c:pt idx="2980">
                  <c:v>43829</c:v>
                </c:pt>
                <c:pt idx="2981">
                  <c:v>43830</c:v>
                </c:pt>
                <c:pt idx="2982">
                  <c:v>43831</c:v>
                </c:pt>
                <c:pt idx="2983">
                  <c:v>43832</c:v>
                </c:pt>
                <c:pt idx="2984">
                  <c:v>43833</c:v>
                </c:pt>
                <c:pt idx="2985">
                  <c:v>43834</c:v>
                </c:pt>
                <c:pt idx="2986">
                  <c:v>43835</c:v>
                </c:pt>
                <c:pt idx="2987">
                  <c:v>43836</c:v>
                </c:pt>
                <c:pt idx="2988">
                  <c:v>43837</c:v>
                </c:pt>
                <c:pt idx="2989">
                  <c:v>43838</c:v>
                </c:pt>
                <c:pt idx="2990">
                  <c:v>43839</c:v>
                </c:pt>
                <c:pt idx="2991">
                  <c:v>43840</c:v>
                </c:pt>
                <c:pt idx="2992">
                  <c:v>43841</c:v>
                </c:pt>
                <c:pt idx="2993">
                  <c:v>43842</c:v>
                </c:pt>
                <c:pt idx="2994">
                  <c:v>43843</c:v>
                </c:pt>
                <c:pt idx="2995">
                  <c:v>43844</c:v>
                </c:pt>
                <c:pt idx="2996">
                  <c:v>43845</c:v>
                </c:pt>
                <c:pt idx="2997">
                  <c:v>43846</c:v>
                </c:pt>
                <c:pt idx="2998">
                  <c:v>43847</c:v>
                </c:pt>
                <c:pt idx="2999">
                  <c:v>43848</c:v>
                </c:pt>
                <c:pt idx="3000">
                  <c:v>43849</c:v>
                </c:pt>
                <c:pt idx="3001">
                  <c:v>43850</c:v>
                </c:pt>
                <c:pt idx="3002">
                  <c:v>43851</c:v>
                </c:pt>
                <c:pt idx="3003">
                  <c:v>43852</c:v>
                </c:pt>
                <c:pt idx="3004">
                  <c:v>43853</c:v>
                </c:pt>
                <c:pt idx="3005">
                  <c:v>43854</c:v>
                </c:pt>
                <c:pt idx="3006">
                  <c:v>43855</c:v>
                </c:pt>
                <c:pt idx="3007">
                  <c:v>43856</c:v>
                </c:pt>
                <c:pt idx="3008">
                  <c:v>43857</c:v>
                </c:pt>
                <c:pt idx="3009">
                  <c:v>43858</c:v>
                </c:pt>
                <c:pt idx="3010">
                  <c:v>43859</c:v>
                </c:pt>
                <c:pt idx="3011">
                  <c:v>43860</c:v>
                </c:pt>
                <c:pt idx="3012">
                  <c:v>43861</c:v>
                </c:pt>
                <c:pt idx="3013">
                  <c:v>43862</c:v>
                </c:pt>
                <c:pt idx="3014">
                  <c:v>43863</c:v>
                </c:pt>
                <c:pt idx="3015">
                  <c:v>43864</c:v>
                </c:pt>
                <c:pt idx="3016">
                  <c:v>43865</c:v>
                </c:pt>
                <c:pt idx="3017">
                  <c:v>43866</c:v>
                </c:pt>
                <c:pt idx="3018">
                  <c:v>43867</c:v>
                </c:pt>
                <c:pt idx="3019">
                  <c:v>43868</c:v>
                </c:pt>
                <c:pt idx="3020">
                  <c:v>43869</c:v>
                </c:pt>
                <c:pt idx="3021">
                  <c:v>43870</c:v>
                </c:pt>
                <c:pt idx="3022">
                  <c:v>43871</c:v>
                </c:pt>
                <c:pt idx="3023">
                  <c:v>43872</c:v>
                </c:pt>
                <c:pt idx="3024">
                  <c:v>43873</c:v>
                </c:pt>
                <c:pt idx="3025">
                  <c:v>43874</c:v>
                </c:pt>
                <c:pt idx="3026">
                  <c:v>43875</c:v>
                </c:pt>
                <c:pt idx="3027">
                  <c:v>43876</c:v>
                </c:pt>
                <c:pt idx="3028">
                  <c:v>43877</c:v>
                </c:pt>
                <c:pt idx="3029">
                  <c:v>43878</c:v>
                </c:pt>
                <c:pt idx="3030">
                  <c:v>43879</c:v>
                </c:pt>
                <c:pt idx="3031">
                  <c:v>43880</c:v>
                </c:pt>
                <c:pt idx="3032">
                  <c:v>43881</c:v>
                </c:pt>
                <c:pt idx="3033">
                  <c:v>43882</c:v>
                </c:pt>
                <c:pt idx="3034">
                  <c:v>43883</c:v>
                </c:pt>
                <c:pt idx="3035">
                  <c:v>43884</c:v>
                </c:pt>
                <c:pt idx="3036">
                  <c:v>43885</c:v>
                </c:pt>
                <c:pt idx="3037">
                  <c:v>43886</c:v>
                </c:pt>
                <c:pt idx="3038">
                  <c:v>43887</c:v>
                </c:pt>
                <c:pt idx="3039">
                  <c:v>43888</c:v>
                </c:pt>
                <c:pt idx="3040">
                  <c:v>43889</c:v>
                </c:pt>
                <c:pt idx="3041">
                  <c:v>43890</c:v>
                </c:pt>
                <c:pt idx="3042">
                  <c:v>43891</c:v>
                </c:pt>
                <c:pt idx="3043">
                  <c:v>43892</c:v>
                </c:pt>
                <c:pt idx="3044">
                  <c:v>43893</c:v>
                </c:pt>
                <c:pt idx="3045">
                  <c:v>43894</c:v>
                </c:pt>
                <c:pt idx="3046">
                  <c:v>43895</c:v>
                </c:pt>
                <c:pt idx="3047">
                  <c:v>43896</c:v>
                </c:pt>
                <c:pt idx="3048">
                  <c:v>43897</c:v>
                </c:pt>
                <c:pt idx="3049">
                  <c:v>43898</c:v>
                </c:pt>
                <c:pt idx="3050">
                  <c:v>43899</c:v>
                </c:pt>
                <c:pt idx="3051">
                  <c:v>43900</c:v>
                </c:pt>
                <c:pt idx="3052">
                  <c:v>43901</c:v>
                </c:pt>
                <c:pt idx="3053">
                  <c:v>43902</c:v>
                </c:pt>
                <c:pt idx="3054">
                  <c:v>43903</c:v>
                </c:pt>
                <c:pt idx="3055">
                  <c:v>43904</c:v>
                </c:pt>
                <c:pt idx="3056">
                  <c:v>43905</c:v>
                </c:pt>
                <c:pt idx="3057">
                  <c:v>43906</c:v>
                </c:pt>
                <c:pt idx="3058">
                  <c:v>43907</c:v>
                </c:pt>
                <c:pt idx="3059">
                  <c:v>43908</c:v>
                </c:pt>
                <c:pt idx="3060">
                  <c:v>43909</c:v>
                </c:pt>
                <c:pt idx="3061">
                  <c:v>43910</c:v>
                </c:pt>
                <c:pt idx="3062">
                  <c:v>43911</c:v>
                </c:pt>
                <c:pt idx="3063">
                  <c:v>43912</c:v>
                </c:pt>
                <c:pt idx="3064">
                  <c:v>43913</c:v>
                </c:pt>
                <c:pt idx="3065">
                  <c:v>43914</c:v>
                </c:pt>
                <c:pt idx="3066">
                  <c:v>43915</c:v>
                </c:pt>
                <c:pt idx="3067">
                  <c:v>43916</c:v>
                </c:pt>
                <c:pt idx="3068">
                  <c:v>43917</c:v>
                </c:pt>
                <c:pt idx="3069">
                  <c:v>43918</c:v>
                </c:pt>
                <c:pt idx="3070">
                  <c:v>43919</c:v>
                </c:pt>
                <c:pt idx="3071">
                  <c:v>43920</c:v>
                </c:pt>
                <c:pt idx="3072">
                  <c:v>43921</c:v>
                </c:pt>
                <c:pt idx="3073">
                  <c:v>43922</c:v>
                </c:pt>
                <c:pt idx="3074">
                  <c:v>43923</c:v>
                </c:pt>
                <c:pt idx="3075">
                  <c:v>43924</c:v>
                </c:pt>
                <c:pt idx="3076">
                  <c:v>43925</c:v>
                </c:pt>
                <c:pt idx="3077">
                  <c:v>43926</c:v>
                </c:pt>
                <c:pt idx="3078">
                  <c:v>43927</c:v>
                </c:pt>
                <c:pt idx="3079">
                  <c:v>43928</c:v>
                </c:pt>
                <c:pt idx="3080">
                  <c:v>43929</c:v>
                </c:pt>
                <c:pt idx="3081">
                  <c:v>43930</c:v>
                </c:pt>
                <c:pt idx="3082">
                  <c:v>43931</c:v>
                </c:pt>
                <c:pt idx="3083">
                  <c:v>43932</c:v>
                </c:pt>
                <c:pt idx="3084">
                  <c:v>43933</c:v>
                </c:pt>
                <c:pt idx="3085">
                  <c:v>43934</c:v>
                </c:pt>
                <c:pt idx="3086">
                  <c:v>43935</c:v>
                </c:pt>
                <c:pt idx="3087">
                  <c:v>43936</c:v>
                </c:pt>
                <c:pt idx="3088">
                  <c:v>43937</c:v>
                </c:pt>
                <c:pt idx="3089">
                  <c:v>43938</c:v>
                </c:pt>
                <c:pt idx="3090">
                  <c:v>43939</c:v>
                </c:pt>
                <c:pt idx="3091">
                  <c:v>43940</c:v>
                </c:pt>
                <c:pt idx="3092">
                  <c:v>43941</c:v>
                </c:pt>
                <c:pt idx="3093">
                  <c:v>43942</c:v>
                </c:pt>
                <c:pt idx="3094">
                  <c:v>43943</c:v>
                </c:pt>
                <c:pt idx="3095">
                  <c:v>43944</c:v>
                </c:pt>
                <c:pt idx="3096">
                  <c:v>43945</c:v>
                </c:pt>
                <c:pt idx="3097">
                  <c:v>43946</c:v>
                </c:pt>
                <c:pt idx="3098">
                  <c:v>43947</c:v>
                </c:pt>
                <c:pt idx="3099">
                  <c:v>43948</c:v>
                </c:pt>
                <c:pt idx="3100">
                  <c:v>43949</c:v>
                </c:pt>
                <c:pt idx="3101">
                  <c:v>43950</c:v>
                </c:pt>
                <c:pt idx="3102">
                  <c:v>43951</c:v>
                </c:pt>
                <c:pt idx="3103">
                  <c:v>43952</c:v>
                </c:pt>
                <c:pt idx="3104">
                  <c:v>43953</c:v>
                </c:pt>
                <c:pt idx="3105">
                  <c:v>43954</c:v>
                </c:pt>
                <c:pt idx="3106">
                  <c:v>43955</c:v>
                </c:pt>
                <c:pt idx="3107">
                  <c:v>43956</c:v>
                </c:pt>
                <c:pt idx="3108">
                  <c:v>43957</c:v>
                </c:pt>
                <c:pt idx="3109">
                  <c:v>43958</c:v>
                </c:pt>
                <c:pt idx="3110">
                  <c:v>43959</c:v>
                </c:pt>
                <c:pt idx="3111">
                  <c:v>43960</c:v>
                </c:pt>
                <c:pt idx="3112">
                  <c:v>43961</c:v>
                </c:pt>
                <c:pt idx="3113">
                  <c:v>43962</c:v>
                </c:pt>
                <c:pt idx="3114">
                  <c:v>43963</c:v>
                </c:pt>
                <c:pt idx="3115">
                  <c:v>43964</c:v>
                </c:pt>
                <c:pt idx="3116">
                  <c:v>43965</c:v>
                </c:pt>
                <c:pt idx="3117">
                  <c:v>43966</c:v>
                </c:pt>
                <c:pt idx="3118">
                  <c:v>43967</c:v>
                </c:pt>
                <c:pt idx="3119">
                  <c:v>43968</c:v>
                </c:pt>
                <c:pt idx="3120">
                  <c:v>43969</c:v>
                </c:pt>
                <c:pt idx="3121">
                  <c:v>43970</c:v>
                </c:pt>
                <c:pt idx="3122">
                  <c:v>43971</c:v>
                </c:pt>
                <c:pt idx="3123">
                  <c:v>43972</c:v>
                </c:pt>
                <c:pt idx="3124">
                  <c:v>43973</c:v>
                </c:pt>
                <c:pt idx="3125">
                  <c:v>43974</c:v>
                </c:pt>
                <c:pt idx="3126">
                  <c:v>43975</c:v>
                </c:pt>
                <c:pt idx="3127">
                  <c:v>43976</c:v>
                </c:pt>
                <c:pt idx="3128">
                  <c:v>43977</c:v>
                </c:pt>
                <c:pt idx="3129">
                  <c:v>43978</c:v>
                </c:pt>
                <c:pt idx="3130">
                  <c:v>43979</c:v>
                </c:pt>
                <c:pt idx="3131">
                  <c:v>43980</c:v>
                </c:pt>
                <c:pt idx="3132">
                  <c:v>43981</c:v>
                </c:pt>
                <c:pt idx="3133">
                  <c:v>43982</c:v>
                </c:pt>
                <c:pt idx="3134">
                  <c:v>43983</c:v>
                </c:pt>
                <c:pt idx="3135">
                  <c:v>43984</c:v>
                </c:pt>
                <c:pt idx="3136">
                  <c:v>43985</c:v>
                </c:pt>
                <c:pt idx="3137">
                  <c:v>43986</c:v>
                </c:pt>
                <c:pt idx="3138">
                  <c:v>43987</c:v>
                </c:pt>
                <c:pt idx="3139">
                  <c:v>43988</c:v>
                </c:pt>
                <c:pt idx="3140">
                  <c:v>43989</c:v>
                </c:pt>
                <c:pt idx="3141">
                  <c:v>43990</c:v>
                </c:pt>
                <c:pt idx="3142">
                  <c:v>43991</c:v>
                </c:pt>
                <c:pt idx="3143">
                  <c:v>43992</c:v>
                </c:pt>
                <c:pt idx="3144">
                  <c:v>43993</c:v>
                </c:pt>
                <c:pt idx="3145">
                  <c:v>43994</c:v>
                </c:pt>
                <c:pt idx="3146">
                  <c:v>43995</c:v>
                </c:pt>
                <c:pt idx="3147">
                  <c:v>43996</c:v>
                </c:pt>
                <c:pt idx="3148">
                  <c:v>43997</c:v>
                </c:pt>
                <c:pt idx="3149">
                  <c:v>43998</c:v>
                </c:pt>
                <c:pt idx="3150">
                  <c:v>43999</c:v>
                </c:pt>
                <c:pt idx="3151">
                  <c:v>44000</c:v>
                </c:pt>
                <c:pt idx="3152">
                  <c:v>44001</c:v>
                </c:pt>
                <c:pt idx="3153">
                  <c:v>44002</c:v>
                </c:pt>
                <c:pt idx="3154">
                  <c:v>44003</c:v>
                </c:pt>
                <c:pt idx="3155">
                  <c:v>44004</c:v>
                </c:pt>
                <c:pt idx="3156">
                  <c:v>44005</c:v>
                </c:pt>
                <c:pt idx="3157">
                  <c:v>44006</c:v>
                </c:pt>
                <c:pt idx="3158">
                  <c:v>44007</c:v>
                </c:pt>
                <c:pt idx="3159">
                  <c:v>44008</c:v>
                </c:pt>
                <c:pt idx="3160">
                  <c:v>44009</c:v>
                </c:pt>
                <c:pt idx="3161">
                  <c:v>44010</c:v>
                </c:pt>
                <c:pt idx="3162">
                  <c:v>44011</c:v>
                </c:pt>
                <c:pt idx="3163">
                  <c:v>44012</c:v>
                </c:pt>
                <c:pt idx="3164">
                  <c:v>44013</c:v>
                </c:pt>
                <c:pt idx="3165">
                  <c:v>44014</c:v>
                </c:pt>
                <c:pt idx="3166">
                  <c:v>44015</c:v>
                </c:pt>
                <c:pt idx="3167">
                  <c:v>44016</c:v>
                </c:pt>
                <c:pt idx="3168">
                  <c:v>44017</c:v>
                </c:pt>
                <c:pt idx="3169">
                  <c:v>44018</c:v>
                </c:pt>
                <c:pt idx="3170">
                  <c:v>44019</c:v>
                </c:pt>
                <c:pt idx="3171">
                  <c:v>44020</c:v>
                </c:pt>
                <c:pt idx="3172">
                  <c:v>44021</c:v>
                </c:pt>
                <c:pt idx="3173">
                  <c:v>44022</c:v>
                </c:pt>
                <c:pt idx="3174">
                  <c:v>44023</c:v>
                </c:pt>
                <c:pt idx="3175">
                  <c:v>44024</c:v>
                </c:pt>
                <c:pt idx="3176">
                  <c:v>44025</c:v>
                </c:pt>
                <c:pt idx="3177">
                  <c:v>44026</c:v>
                </c:pt>
                <c:pt idx="3178">
                  <c:v>44027</c:v>
                </c:pt>
                <c:pt idx="3179">
                  <c:v>44028</c:v>
                </c:pt>
                <c:pt idx="3180">
                  <c:v>44029</c:v>
                </c:pt>
                <c:pt idx="3181">
                  <c:v>44030</c:v>
                </c:pt>
                <c:pt idx="3182">
                  <c:v>44031</c:v>
                </c:pt>
                <c:pt idx="3183">
                  <c:v>44032</c:v>
                </c:pt>
                <c:pt idx="3184">
                  <c:v>44033</c:v>
                </c:pt>
                <c:pt idx="3185">
                  <c:v>44034</c:v>
                </c:pt>
                <c:pt idx="3186">
                  <c:v>44035</c:v>
                </c:pt>
                <c:pt idx="3187">
                  <c:v>44036</c:v>
                </c:pt>
                <c:pt idx="3188">
                  <c:v>44037</c:v>
                </c:pt>
                <c:pt idx="3189">
                  <c:v>44038</c:v>
                </c:pt>
                <c:pt idx="3190">
                  <c:v>44039</c:v>
                </c:pt>
                <c:pt idx="3191">
                  <c:v>44040</c:v>
                </c:pt>
                <c:pt idx="3192">
                  <c:v>44041</c:v>
                </c:pt>
                <c:pt idx="3193">
                  <c:v>44042</c:v>
                </c:pt>
                <c:pt idx="3194">
                  <c:v>44043</c:v>
                </c:pt>
                <c:pt idx="3195">
                  <c:v>44044</c:v>
                </c:pt>
                <c:pt idx="3196">
                  <c:v>44045</c:v>
                </c:pt>
                <c:pt idx="3197">
                  <c:v>44046</c:v>
                </c:pt>
                <c:pt idx="3198">
                  <c:v>44047</c:v>
                </c:pt>
                <c:pt idx="3199">
                  <c:v>44048</c:v>
                </c:pt>
                <c:pt idx="3200">
                  <c:v>44049</c:v>
                </c:pt>
                <c:pt idx="3201">
                  <c:v>44050</c:v>
                </c:pt>
                <c:pt idx="3202">
                  <c:v>44051</c:v>
                </c:pt>
                <c:pt idx="3203">
                  <c:v>44052</c:v>
                </c:pt>
                <c:pt idx="3204">
                  <c:v>44053</c:v>
                </c:pt>
                <c:pt idx="3205">
                  <c:v>44054</c:v>
                </c:pt>
                <c:pt idx="3206">
                  <c:v>44055</c:v>
                </c:pt>
                <c:pt idx="3207">
                  <c:v>44056</c:v>
                </c:pt>
                <c:pt idx="3208">
                  <c:v>44057</c:v>
                </c:pt>
                <c:pt idx="3209">
                  <c:v>44058</c:v>
                </c:pt>
                <c:pt idx="3210">
                  <c:v>44059</c:v>
                </c:pt>
                <c:pt idx="3211">
                  <c:v>44060</c:v>
                </c:pt>
                <c:pt idx="3212">
                  <c:v>44061</c:v>
                </c:pt>
                <c:pt idx="3213">
                  <c:v>44062</c:v>
                </c:pt>
                <c:pt idx="3214">
                  <c:v>44063</c:v>
                </c:pt>
                <c:pt idx="3215">
                  <c:v>44064</c:v>
                </c:pt>
                <c:pt idx="3216">
                  <c:v>44065</c:v>
                </c:pt>
                <c:pt idx="3217">
                  <c:v>44066</c:v>
                </c:pt>
                <c:pt idx="3218">
                  <c:v>44067</c:v>
                </c:pt>
                <c:pt idx="3219">
                  <c:v>44068</c:v>
                </c:pt>
                <c:pt idx="3220">
                  <c:v>44069</c:v>
                </c:pt>
                <c:pt idx="3221">
                  <c:v>44070</c:v>
                </c:pt>
                <c:pt idx="3222">
                  <c:v>44071</c:v>
                </c:pt>
                <c:pt idx="3223">
                  <c:v>44072</c:v>
                </c:pt>
                <c:pt idx="3224">
                  <c:v>44073</c:v>
                </c:pt>
                <c:pt idx="3225">
                  <c:v>44074</c:v>
                </c:pt>
                <c:pt idx="3226">
                  <c:v>44075</c:v>
                </c:pt>
                <c:pt idx="3227">
                  <c:v>44076</c:v>
                </c:pt>
                <c:pt idx="3228">
                  <c:v>44077</c:v>
                </c:pt>
                <c:pt idx="3229">
                  <c:v>44078</c:v>
                </c:pt>
                <c:pt idx="3230">
                  <c:v>44079</c:v>
                </c:pt>
                <c:pt idx="3231">
                  <c:v>44080</c:v>
                </c:pt>
                <c:pt idx="3232">
                  <c:v>44081</c:v>
                </c:pt>
                <c:pt idx="3233">
                  <c:v>44082</c:v>
                </c:pt>
                <c:pt idx="3234">
                  <c:v>44083</c:v>
                </c:pt>
                <c:pt idx="3235">
                  <c:v>44084</c:v>
                </c:pt>
                <c:pt idx="3236">
                  <c:v>44085</c:v>
                </c:pt>
                <c:pt idx="3237">
                  <c:v>44086</c:v>
                </c:pt>
                <c:pt idx="3238">
                  <c:v>44087</c:v>
                </c:pt>
                <c:pt idx="3239">
                  <c:v>44088</c:v>
                </c:pt>
                <c:pt idx="3240">
                  <c:v>44089</c:v>
                </c:pt>
                <c:pt idx="3241">
                  <c:v>44090</c:v>
                </c:pt>
                <c:pt idx="3242">
                  <c:v>44091</c:v>
                </c:pt>
                <c:pt idx="3243">
                  <c:v>44092</c:v>
                </c:pt>
                <c:pt idx="3244">
                  <c:v>44093</c:v>
                </c:pt>
                <c:pt idx="3245">
                  <c:v>44094</c:v>
                </c:pt>
                <c:pt idx="3246">
                  <c:v>44095</c:v>
                </c:pt>
                <c:pt idx="3247">
                  <c:v>44096</c:v>
                </c:pt>
                <c:pt idx="3248">
                  <c:v>44097</c:v>
                </c:pt>
                <c:pt idx="3249">
                  <c:v>44098</c:v>
                </c:pt>
                <c:pt idx="3250">
                  <c:v>44099</c:v>
                </c:pt>
                <c:pt idx="3251">
                  <c:v>44100</c:v>
                </c:pt>
                <c:pt idx="3252">
                  <c:v>44101</c:v>
                </c:pt>
                <c:pt idx="3253">
                  <c:v>44102</c:v>
                </c:pt>
                <c:pt idx="3254">
                  <c:v>44103</c:v>
                </c:pt>
                <c:pt idx="3255">
                  <c:v>44104</c:v>
                </c:pt>
                <c:pt idx="3256">
                  <c:v>44105</c:v>
                </c:pt>
                <c:pt idx="3257">
                  <c:v>44106</c:v>
                </c:pt>
                <c:pt idx="3258">
                  <c:v>44107</c:v>
                </c:pt>
                <c:pt idx="3259">
                  <c:v>44108</c:v>
                </c:pt>
                <c:pt idx="3260">
                  <c:v>44109</c:v>
                </c:pt>
                <c:pt idx="3261">
                  <c:v>44110</c:v>
                </c:pt>
                <c:pt idx="3262">
                  <c:v>44111</c:v>
                </c:pt>
                <c:pt idx="3263">
                  <c:v>44112</c:v>
                </c:pt>
                <c:pt idx="3264">
                  <c:v>44113</c:v>
                </c:pt>
                <c:pt idx="3265">
                  <c:v>44114</c:v>
                </c:pt>
                <c:pt idx="3266">
                  <c:v>44115</c:v>
                </c:pt>
                <c:pt idx="3267">
                  <c:v>44116</c:v>
                </c:pt>
                <c:pt idx="3268">
                  <c:v>44117</c:v>
                </c:pt>
                <c:pt idx="3269">
                  <c:v>44118</c:v>
                </c:pt>
                <c:pt idx="3270">
                  <c:v>44119</c:v>
                </c:pt>
                <c:pt idx="3271">
                  <c:v>44120</c:v>
                </c:pt>
                <c:pt idx="3272">
                  <c:v>44121</c:v>
                </c:pt>
                <c:pt idx="3273">
                  <c:v>44122</c:v>
                </c:pt>
                <c:pt idx="3274">
                  <c:v>44123</c:v>
                </c:pt>
                <c:pt idx="3275">
                  <c:v>44124</c:v>
                </c:pt>
                <c:pt idx="3276">
                  <c:v>44125</c:v>
                </c:pt>
                <c:pt idx="3277">
                  <c:v>44126</c:v>
                </c:pt>
                <c:pt idx="3278">
                  <c:v>44127</c:v>
                </c:pt>
                <c:pt idx="3279">
                  <c:v>44128</c:v>
                </c:pt>
                <c:pt idx="3280">
                  <c:v>44129</c:v>
                </c:pt>
                <c:pt idx="3281">
                  <c:v>44130</c:v>
                </c:pt>
                <c:pt idx="3282">
                  <c:v>44131</c:v>
                </c:pt>
                <c:pt idx="3283">
                  <c:v>44132</c:v>
                </c:pt>
                <c:pt idx="3284">
                  <c:v>44133</c:v>
                </c:pt>
                <c:pt idx="3285">
                  <c:v>44134</c:v>
                </c:pt>
                <c:pt idx="3286">
                  <c:v>44135</c:v>
                </c:pt>
                <c:pt idx="3287">
                  <c:v>44136</c:v>
                </c:pt>
                <c:pt idx="3288">
                  <c:v>44137</c:v>
                </c:pt>
                <c:pt idx="3289">
                  <c:v>44138</c:v>
                </c:pt>
                <c:pt idx="3290">
                  <c:v>44139</c:v>
                </c:pt>
                <c:pt idx="3291">
                  <c:v>44140</c:v>
                </c:pt>
                <c:pt idx="3292">
                  <c:v>44141</c:v>
                </c:pt>
                <c:pt idx="3293">
                  <c:v>44142</c:v>
                </c:pt>
                <c:pt idx="3294">
                  <c:v>44143</c:v>
                </c:pt>
                <c:pt idx="3295">
                  <c:v>44144</c:v>
                </c:pt>
                <c:pt idx="3296">
                  <c:v>44145</c:v>
                </c:pt>
                <c:pt idx="3297">
                  <c:v>44146</c:v>
                </c:pt>
                <c:pt idx="3298">
                  <c:v>44147</c:v>
                </c:pt>
                <c:pt idx="3299">
                  <c:v>44148</c:v>
                </c:pt>
                <c:pt idx="3300">
                  <c:v>44149</c:v>
                </c:pt>
                <c:pt idx="3301">
                  <c:v>44150</c:v>
                </c:pt>
                <c:pt idx="3302">
                  <c:v>44151</c:v>
                </c:pt>
                <c:pt idx="3303">
                  <c:v>44152</c:v>
                </c:pt>
                <c:pt idx="3304">
                  <c:v>44153</c:v>
                </c:pt>
                <c:pt idx="3305">
                  <c:v>44154</c:v>
                </c:pt>
                <c:pt idx="3306">
                  <c:v>44155</c:v>
                </c:pt>
                <c:pt idx="3307">
                  <c:v>44156</c:v>
                </c:pt>
                <c:pt idx="3308">
                  <c:v>44157</c:v>
                </c:pt>
                <c:pt idx="3309">
                  <c:v>44158</c:v>
                </c:pt>
                <c:pt idx="3310">
                  <c:v>44159</c:v>
                </c:pt>
                <c:pt idx="3311">
                  <c:v>44160</c:v>
                </c:pt>
                <c:pt idx="3312">
                  <c:v>44161</c:v>
                </c:pt>
                <c:pt idx="3313">
                  <c:v>44162</c:v>
                </c:pt>
                <c:pt idx="3314">
                  <c:v>44163</c:v>
                </c:pt>
                <c:pt idx="3315">
                  <c:v>44164</c:v>
                </c:pt>
                <c:pt idx="3316">
                  <c:v>44165</c:v>
                </c:pt>
                <c:pt idx="3317">
                  <c:v>44166</c:v>
                </c:pt>
                <c:pt idx="3318">
                  <c:v>44167</c:v>
                </c:pt>
                <c:pt idx="3319">
                  <c:v>44168</c:v>
                </c:pt>
                <c:pt idx="3320">
                  <c:v>44169</c:v>
                </c:pt>
                <c:pt idx="3321">
                  <c:v>44170</c:v>
                </c:pt>
                <c:pt idx="3322">
                  <c:v>44171</c:v>
                </c:pt>
                <c:pt idx="3323">
                  <c:v>44172</c:v>
                </c:pt>
                <c:pt idx="3324">
                  <c:v>44173</c:v>
                </c:pt>
                <c:pt idx="3325">
                  <c:v>44174</c:v>
                </c:pt>
                <c:pt idx="3326">
                  <c:v>44175</c:v>
                </c:pt>
                <c:pt idx="3327">
                  <c:v>44176</c:v>
                </c:pt>
                <c:pt idx="3328">
                  <c:v>44177</c:v>
                </c:pt>
                <c:pt idx="3329">
                  <c:v>44178</c:v>
                </c:pt>
                <c:pt idx="3330">
                  <c:v>44179</c:v>
                </c:pt>
                <c:pt idx="3331">
                  <c:v>44180</c:v>
                </c:pt>
                <c:pt idx="3332">
                  <c:v>44181</c:v>
                </c:pt>
                <c:pt idx="3333">
                  <c:v>44182</c:v>
                </c:pt>
                <c:pt idx="3334">
                  <c:v>44183</c:v>
                </c:pt>
                <c:pt idx="3335">
                  <c:v>44184</c:v>
                </c:pt>
                <c:pt idx="3336">
                  <c:v>44185</c:v>
                </c:pt>
                <c:pt idx="3337">
                  <c:v>44186</c:v>
                </c:pt>
                <c:pt idx="3338">
                  <c:v>44187</c:v>
                </c:pt>
                <c:pt idx="3339">
                  <c:v>44188</c:v>
                </c:pt>
                <c:pt idx="3340">
                  <c:v>44189</c:v>
                </c:pt>
                <c:pt idx="3341">
                  <c:v>44190</c:v>
                </c:pt>
                <c:pt idx="3342">
                  <c:v>44191</c:v>
                </c:pt>
                <c:pt idx="3343">
                  <c:v>44192</c:v>
                </c:pt>
                <c:pt idx="3344">
                  <c:v>44193</c:v>
                </c:pt>
                <c:pt idx="3345">
                  <c:v>44194</c:v>
                </c:pt>
                <c:pt idx="3346">
                  <c:v>44195</c:v>
                </c:pt>
                <c:pt idx="3347">
                  <c:v>44196</c:v>
                </c:pt>
                <c:pt idx="3348">
                  <c:v>44197</c:v>
                </c:pt>
                <c:pt idx="3349">
                  <c:v>44198</c:v>
                </c:pt>
                <c:pt idx="3350">
                  <c:v>44199</c:v>
                </c:pt>
                <c:pt idx="3351">
                  <c:v>44200</c:v>
                </c:pt>
                <c:pt idx="3352">
                  <c:v>44201</c:v>
                </c:pt>
                <c:pt idx="3353">
                  <c:v>44202</c:v>
                </c:pt>
                <c:pt idx="3354">
                  <c:v>44203</c:v>
                </c:pt>
                <c:pt idx="3355">
                  <c:v>44204</c:v>
                </c:pt>
                <c:pt idx="3356">
                  <c:v>44205</c:v>
                </c:pt>
                <c:pt idx="3357">
                  <c:v>44206</c:v>
                </c:pt>
                <c:pt idx="3358">
                  <c:v>44207</c:v>
                </c:pt>
                <c:pt idx="3359">
                  <c:v>44208</c:v>
                </c:pt>
                <c:pt idx="3360">
                  <c:v>44209</c:v>
                </c:pt>
                <c:pt idx="3361">
                  <c:v>44210</c:v>
                </c:pt>
                <c:pt idx="3362">
                  <c:v>44211</c:v>
                </c:pt>
                <c:pt idx="3363">
                  <c:v>44212</c:v>
                </c:pt>
                <c:pt idx="3364">
                  <c:v>44213</c:v>
                </c:pt>
                <c:pt idx="3365">
                  <c:v>44214</c:v>
                </c:pt>
                <c:pt idx="3366">
                  <c:v>44215</c:v>
                </c:pt>
                <c:pt idx="3367">
                  <c:v>44216</c:v>
                </c:pt>
                <c:pt idx="3368">
                  <c:v>44217</c:v>
                </c:pt>
                <c:pt idx="3369">
                  <c:v>44218</c:v>
                </c:pt>
                <c:pt idx="3370">
                  <c:v>44219</c:v>
                </c:pt>
                <c:pt idx="3371">
                  <c:v>44220</c:v>
                </c:pt>
                <c:pt idx="3372">
                  <c:v>44221</c:v>
                </c:pt>
                <c:pt idx="3373">
                  <c:v>44222</c:v>
                </c:pt>
                <c:pt idx="3374">
                  <c:v>44223</c:v>
                </c:pt>
                <c:pt idx="3375">
                  <c:v>44224</c:v>
                </c:pt>
                <c:pt idx="3376">
                  <c:v>44225</c:v>
                </c:pt>
                <c:pt idx="3377">
                  <c:v>44226</c:v>
                </c:pt>
                <c:pt idx="3378">
                  <c:v>44227</c:v>
                </c:pt>
                <c:pt idx="3379">
                  <c:v>44228</c:v>
                </c:pt>
                <c:pt idx="3380">
                  <c:v>44229</c:v>
                </c:pt>
                <c:pt idx="3381">
                  <c:v>44230</c:v>
                </c:pt>
                <c:pt idx="3382">
                  <c:v>44231</c:v>
                </c:pt>
                <c:pt idx="3383">
                  <c:v>44232</c:v>
                </c:pt>
                <c:pt idx="3384">
                  <c:v>44233</c:v>
                </c:pt>
                <c:pt idx="3385">
                  <c:v>44234</c:v>
                </c:pt>
                <c:pt idx="3386">
                  <c:v>44235</c:v>
                </c:pt>
                <c:pt idx="3387">
                  <c:v>44236</c:v>
                </c:pt>
                <c:pt idx="3388">
                  <c:v>44237</c:v>
                </c:pt>
                <c:pt idx="3389">
                  <c:v>44238</c:v>
                </c:pt>
                <c:pt idx="3390">
                  <c:v>44239</c:v>
                </c:pt>
                <c:pt idx="3391">
                  <c:v>44240</c:v>
                </c:pt>
                <c:pt idx="3392">
                  <c:v>44241</c:v>
                </c:pt>
                <c:pt idx="3393">
                  <c:v>44242</c:v>
                </c:pt>
                <c:pt idx="3394">
                  <c:v>44243</c:v>
                </c:pt>
                <c:pt idx="3395">
                  <c:v>44244</c:v>
                </c:pt>
                <c:pt idx="3396">
                  <c:v>44245</c:v>
                </c:pt>
                <c:pt idx="3397">
                  <c:v>44246</c:v>
                </c:pt>
                <c:pt idx="3398">
                  <c:v>44247</c:v>
                </c:pt>
                <c:pt idx="3399">
                  <c:v>44248</c:v>
                </c:pt>
                <c:pt idx="3400">
                  <c:v>44249</c:v>
                </c:pt>
                <c:pt idx="3401">
                  <c:v>44250</c:v>
                </c:pt>
                <c:pt idx="3402">
                  <c:v>44251</c:v>
                </c:pt>
                <c:pt idx="3403">
                  <c:v>44252</c:v>
                </c:pt>
                <c:pt idx="3404">
                  <c:v>44253</c:v>
                </c:pt>
                <c:pt idx="3405">
                  <c:v>44254</c:v>
                </c:pt>
                <c:pt idx="3406">
                  <c:v>44255</c:v>
                </c:pt>
                <c:pt idx="3407">
                  <c:v>44256</c:v>
                </c:pt>
                <c:pt idx="3408">
                  <c:v>44257</c:v>
                </c:pt>
                <c:pt idx="3409">
                  <c:v>44258</c:v>
                </c:pt>
                <c:pt idx="3410">
                  <c:v>44259</c:v>
                </c:pt>
                <c:pt idx="3411">
                  <c:v>44260</c:v>
                </c:pt>
                <c:pt idx="3412">
                  <c:v>44261</c:v>
                </c:pt>
                <c:pt idx="3413">
                  <c:v>44262</c:v>
                </c:pt>
                <c:pt idx="3414">
                  <c:v>44263</c:v>
                </c:pt>
                <c:pt idx="3415">
                  <c:v>44264</c:v>
                </c:pt>
                <c:pt idx="3416">
                  <c:v>44265</c:v>
                </c:pt>
                <c:pt idx="3417">
                  <c:v>44266</c:v>
                </c:pt>
                <c:pt idx="3418">
                  <c:v>44267</c:v>
                </c:pt>
                <c:pt idx="3419">
                  <c:v>44268</c:v>
                </c:pt>
                <c:pt idx="3420">
                  <c:v>44269</c:v>
                </c:pt>
                <c:pt idx="3421">
                  <c:v>44270</c:v>
                </c:pt>
                <c:pt idx="3422">
                  <c:v>44271</c:v>
                </c:pt>
                <c:pt idx="3423">
                  <c:v>44272</c:v>
                </c:pt>
                <c:pt idx="3424">
                  <c:v>44273</c:v>
                </c:pt>
                <c:pt idx="3425">
                  <c:v>44274</c:v>
                </c:pt>
                <c:pt idx="3426">
                  <c:v>44275</c:v>
                </c:pt>
                <c:pt idx="3427">
                  <c:v>44276</c:v>
                </c:pt>
                <c:pt idx="3428">
                  <c:v>44277</c:v>
                </c:pt>
                <c:pt idx="3429">
                  <c:v>44278</c:v>
                </c:pt>
                <c:pt idx="3430">
                  <c:v>44279</c:v>
                </c:pt>
                <c:pt idx="3431">
                  <c:v>44280</c:v>
                </c:pt>
                <c:pt idx="3432">
                  <c:v>44281</c:v>
                </c:pt>
                <c:pt idx="3433">
                  <c:v>44282</c:v>
                </c:pt>
                <c:pt idx="3434">
                  <c:v>44283</c:v>
                </c:pt>
                <c:pt idx="3435">
                  <c:v>44284</c:v>
                </c:pt>
                <c:pt idx="3436">
                  <c:v>44285</c:v>
                </c:pt>
                <c:pt idx="3437">
                  <c:v>44286</c:v>
                </c:pt>
                <c:pt idx="3438">
                  <c:v>44287</c:v>
                </c:pt>
                <c:pt idx="3439">
                  <c:v>44288</c:v>
                </c:pt>
                <c:pt idx="3440">
                  <c:v>44289</c:v>
                </c:pt>
                <c:pt idx="3441">
                  <c:v>44290</c:v>
                </c:pt>
                <c:pt idx="3442">
                  <c:v>44291</c:v>
                </c:pt>
                <c:pt idx="3443">
                  <c:v>44292</c:v>
                </c:pt>
                <c:pt idx="3444">
                  <c:v>44293</c:v>
                </c:pt>
                <c:pt idx="3445">
                  <c:v>44294</c:v>
                </c:pt>
                <c:pt idx="3446">
                  <c:v>44295</c:v>
                </c:pt>
                <c:pt idx="3447">
                  <c:v>44296</c:v>
                </c:pt>
                <c:pt idx="3448">
                  <c:v>44297</c:v>
                </c:pt>
                <c:pt idx="3449">
                  <c:v>44298</c:v>
                </c:pt>
                <c:pt idx="3450">
                  <c:v>44299</c:v>
                </c:pt>
                <c:pt idx="3451">
                  <c:v>44300</c:v>
                </c:pt>
                <c:pt idx="3452">
                  <c:v>44301</c:v>
                </c:pt>
                <c:pt idx="3453">
                  <c:v>44302</c:v>
                </c:pt>
                <c:pt idx="3454">
                  <c:v>44303</c:v>
                </c:pt>
                <c:pt idx="3455">
                  <c:v>44304</c:v>
                </c:pt>
                <c:pt idx="3456">
                  <c:v>44305</c:v>
                </c:pt>
                <c:pt idx="3457">
                  <c:v>44306</c:v>
                </c:pt>
                <c:pt idx="3458">
                  <c:v>44307</c:v>
                </c:pt>
                <c:pt idx="3459">
                  <c:v>44308</c:v>
                </c:pt>
                <c:pt idx="3460">
                  <c:v>44309</c:v>
                </c:pt>
                <c:pt idx="3461">
                  <c:v>44310</c:v>
                </c:pt>
                <c:pt idx="3462">
                  <c:v>44311</c:v>
                </c:pt>
                <c:pt idx="3463">
                  <c:v>44312</c:v>
                </c:pt>
                <c:pt idx="3464">
                  <c:v>44313</c:v>
                </c:pt>
                <c:pt idx="3465">
                  <c:v>44314</c:v>
                </c:pt>
                <c:pt idx="3466">
                  <c:v>44315</c:v>
                </c:pt>
                <c:pt idx="3467">
                  <c:v>44316</c:v>
                </c:pt>
                <c:pt idx="3468">
                  <c:v>44317</c:v>
                </c:pt>
                <c:pt idx="3469">
                  <c:v>44318</c:v>
                </c:pt>
                <c:pt idx="3470">
                  <c:v>44319</c:v>
                </c:pt>
                <c:pt idx="3471">
                  <c:v>44320</c:v>
                </c:pt>
                <c:pt idx="3472">
                  <c:v>44321</c:v>
                </c:pt>
                <c:pt idx="3473">
                  <c:v>44322</c:v>
                </c:pt>
                <c:pt idx="3474">
                  <c:v>44323</c:v>
                </c:pt>
                <c:pt idx="3475">
                  <c:v>44324</c:v>
                </c:pt>
                <c:pt idx="3476">
                  <c:v>44325</c:v>
                </c:pt>
                <c:pt idx="3477">
                  <c:v>44326</c:v>
                </c:pt>
                <c:pt idx="3478">
                  <c:v>44327</c:v>
                </c:pt>
                <c:pt idx="3479">
                  <c:v>44328</c:v>
                </c:pt>
                <c:pt idx="3480">
                  <c:v>44329</c:v>
                </c:pt>
                <c:pt idx="3481">
                  <c:v>44330</c:v>
                </c:pt>
                <c:pt idx="3482">
                  <c:v>44331</c:v>
                </c:pt>
                <c:pt idx="3483">
                  <c:v>44332</c:v>
                </c:pt>
                <c:pt idx="3484">
                  <c:v>44333</c:v>
                </c:pt>
                <c:pt idx="3485">
                  <c:v>44334</c:v>
                </c:pt>
                <c:pt idx="3486">
                  <c:v>44335</c:v>
                </c:pt>
                <c:pt idx="3487">
                  <c:v>44336</c:v>
                </c:pt>
                <c:pt idx="3488">
                  <c:v>44337</c:v>
                </c:pt>
                <c:pt idx="3489">
                  <c:v>44338</c:v>
                </c:pt>
                <c:pt idx="3490">
                  <c:v>44339</c:v>
                </c:pt>
                <c:pt idx="3491">
                  <c:v>44340</c:v>
                </c:pt>
                <c:pt idx="3492">
                  <c:v>44341</c:v>
                </c:pt>
                <c:pt idx="3493">
                  <c:v>44342</c:v>
                </c:pt>
                <c:pt idx="3494">
                  <c:v>44343</c:v>
                </c:pt>
                <c:pt idx="3495">
                  <c:v>44344</c:v>
                </c:pt>
                <c:pt idx="3496">
                  <c:v>44345</c:v>
                </c:pt>
                <c:pt idx="3497">
                  <c:v>44346</c:v>
                </c:pt>
                <c:pt idx="3498">
                  <c:v>44347</c:v>
                </c:pt>
                <c:pt idx="3499">
                  <c:v>44348</c:v>
                </c:pt>
                <c:pt idx="3500">
                  <c:v>44349</c:v>
                </c:pt>
                <c:pt idx="3501">
                  <c:v>44350</c:v>
                </c:pt>
                <c:pt idx="3502">
                  <c:v>44351</c:v>
                </c:pt>
                <c:pt idx="3503">
                  <c:v>44352</c:v>
                </c:pt>
                <c:pt idx="3504">
                  <c:v>44353</c:v>
                </c:pt>
                <c:pt idx="3505">
                  <c:v>44354</c:v>
                </c:pt>
                <c:pt idx="3506">
                  <c:v>44355</c:v>
                </c:pt>
                <c:pt idx="3507">
                  <c:v>44356</c:v>
                </c:pt>
                <c:pt idx="3508">
                  <c:v>44357</c:v>
                </c:pt>
                <c:pt idx="3509">
                  <c:v>44358</c:v>
                </c:pt>
                <c:pt idx="3510">
                  <c:v>44359</c:v>
                </c:pt>
                <c:pt idx="3511">
                  <c:v>44360</c:v>
                </c:pt>
                <c:pt idx="3512">
                  <c:v>44361</c:v>
                </c:pt>
                <c:pt idx="3513">
                  <c:v>44362</c:v>
                </c:pt>
                <c:pt idx="3514">
                  <c:v>44363</c:v>
                </c:pt>
                <c:pt idx="3515">
                  <c:v>44364</c:v>
                </c:pt>
                <c:pt idx="3516">
                  <c:v>44365</c:v>
                </c:pt>
                <c:pt idx="3517">
                  <c:v>44366</c:v>
                </c:pt>
                <c:pt idx="3518">
                  <c:v>44367</c:v>
                </c:pt>
                <c:pt idx="3519">
                  <c:v>44368</c:v>
                </c:pt>
                <c:pt idx="3520">
                  <c:v>44369</c:v>
                </c:pt>
                <c:pt idx="3521">
                  <c:v>44370</c:v>
                </c:pt>
                <c:pt idx="3522">
                  <c:v>44371</c:v>
                </c:pt>
                <c:pt idx="3523">
                  <c:v>44372</c:v>
                </c:pt>
                <c:pt idx="3524">
                  <c:v>44373</c:v>
                </c:pt>
                <c:pt idx="3525">
                  <c:v>44374</c:v>
                </c:pt>
                <c:pt idx="3526">
                  <c:v>44375</c:v>
                </c:pt>
                <c:pt idx="3527">
                  <c:v>44376</c:v>
                </c:pt>
                <c:pt idx="3528">
                  <c:v>44377</c:v>
                </c:pt>
                <c:pt idx="3529">
                  <c:v>44378</c:v>
                </c:pt>
                <c:pt idx="3530">
                  <c:v>44379</c:v>
                </c:pt>
                <c:pt idx="3531">
                  <c:v>44380</c:v>
                </c:pt>
                <c:pt idx="3532">
                  <c:v>44381</c:v>
                </c:pt>
                <c:pt idx="3533">
                  <c:v>44382</c:v>
                </c:pt>
                <c:pt idx="3534">
                  <c:v>44383</c:v>
                </c:pt>
                <c:pt idx="3535">
                  <c:v>44384</c:v>
                </c:pt>
                <c:pt idx="3536">
                  <c:v>44385</c:v>
                </c:pt>
                <c:pt idx="3537">
                  <c:v>44386</c:v>
                </c:pt>
                <c:pt idx="3538">
                  <c:v>44387</c:v>
                </c:pt>
                <c:pt idx="3539">
                  <c:v>44388</c:v>
                </c:pt>
                <c:pt idx="3540">
                  <c:v>44389</c:v>
                </c:pt>
                <c:pt idx="3541">
                  <c:v>44390</c:v>
                </c:pt>
                <c:pt idx="3542">
                  <c:v>44391</c:v>
                </c:pt>
                <c:pt idx="3543">
                  <c:v>44392</c:v>
                </c:pt>
                <c:pt idx="3544">
                  <c:v>44393</c:v>
                </c:pt>
                <c:pt idx="3545">
                  <c:v>44394</c:v>
                </c:pt>
                <c:pt idx="3546">
                  <c:v>44395</c:v>
                </c:pt>
                <c:pt idx="3547">
                  <c:v>44396</c:v>
                </c:pt>
                <c:pt idx="3548">
                  <c:v>44397</c:v>
                </c:pt>
                <c:pt idx="3549">
                  <c:v>44398</c:v>
                </c:pt>
                <c:pt idx="3550">
                  <c:v>44399</c:v>
                </c:pt>
                <c:pt idx="3551">
                  <c:v>44400</c:v>
                </c:pt>
                <c:pt idx="3552">
                  <c:v>44401</c:v>
                </c:pt>
                <c:pt idx="3553">
                  <c:v>44402</c:v>
                </c:pt>
                <c:pt idx="3554">
                  <c:v>44403</c:v>
                </c:pt>
                <c:pt idx="3555">
                  <c:v>44404</c:v>
                </c:pt>
                <c:pt idx="3556">
                  <c:v>44405</c:v>
                </c:pt>
                <c:pt idx="3557">
                  <c:v>44406</c:v>
                </c:pt>
                <c:pt idx="3558">
                  <c:v>44407</c:v>
                </c:pt>
                <c:pt idx="3559">
                  <c:v>44408</c:v>
                </c:pt>
                <c:pt idx="3560">
                  <c:v>44409</c:v>
                </c:pt>
                <c:pt idx="3561">
                  <c:v>44410</c:v>
                </c:pt>
                <c:pt idx="3562">
                  <c:v>44411</c:v>
                </c:pt>
                <c:pt idx="3563">
                  <c:v>44412</c:v>
                </c:pt>
                <c:pt idx="3564">
                  <c:v>44413</c:v>
                </c:pt>
                <c:pt idx="3565">
                  <c:v>44414</c:v>
                </c:pt>
                <c:pt idx="3566">
                  <c:v>44415</c:v>
                </c:pt>
                <c:pt idx="3567">
                  <c:v>44416</c:v>
                </c:pt>
                <c:pt idx="3568">
                  <c:v>44417</c:v>
                </c:pt>
                <c:pt idx="3569">
                  <c:v>44418</c:v>
                </c:pt>
                <c:pt idx="3570">
                  <c:v>44419</c:v>
                </c:pt>
                <c:pt idx="3571">
                  <c:v>44420</c:v>
                </c:pt>
                <c:pt idx="3572">
                  <c:v>44421</c:v>
                </c:pt>
                <c:pt idx="3573">
                  <c:v>44422</c:v>
                </c:pt>
                <c:pt idx="3574">
                  <c:v>44423</c:v>
                </c:pt>
                <c:pt idx="3575">
                  <c:v>44424</c:v>
                </c:pt>
                <c:pt idx="3576">
                  <c:v>44425</c:v>
                </c:pt>
                <c:pt idx="3577">
                  <c:v>44426</c:v>
                </c:pt>
                <c:pt idx="3578">
                  <c:v>44427</c:v>
                </c:pt>
                <c:pt idx="3579">
                  <c:v>44428</c:v>
                </c:pt>
                <c:pt idx="3580">
                  <c:v>44429</c:v>
                </c:pt>
                <c:pt idx="3581">
                  <c:v>44430</c:v>
                </c:pt>
                <c:pt idx="3582">
                  <c:v>44431</c:v>
                </c:pt>
                <c:pt idx="3583">
                  <c:v>44432</c:v>
                </c:pt>
                <c:pt idx="3584">
                  <c:v>44433</c:v>
                </c:pt>
                <c:pt idx="3585">
                  <c:v>44434</c:v>
                </c:pt>
                <c:pt idx="3586">
                  <c:v>44435</c:v>
                </c:pt>
                <c:pt idx="3587">
                  <c:v>44436</c:v>
                </c:pt>
                <c:pt idx="3588">
                  <c:v>44437</c:v>
                </c:pt>
                <c:pt idx="3589">
                  <c:v>44438</c:v>
                </c:pt>
                <c:pt idx="3590">
                  <c:v>44439</c:v>
                </c:pt>
                <c:pt idx="3591">
                  <c:v>44440</c:v>
                </c:pt>
                <c:pt idx="3592">
                  <c:v>44441</c:v>
                </c:pt>
                <c:pt idx="3593">
                  <c:v>44442</c:v>
                </c:pt>
                <c:pt idx="3594">
                  <c:v>44443</c:v>
                </c:pt>
                <c:pt idx="3595">
                  <c:v>44444</c:v>
                </c:pt>
                <c:pt idx="3596">
                  <c:v>44445</c:v>
                </c:pt>
                <c:pt idx="3597">
                  <c:v>44446</c:v>
                </c:pt>
                <c:pt idx="3598">
                  <c:v>44447</c:v>
                </c:pt>
                <c:pt idx="3599">
                  <c:v>44448</c:v>
                </c:pt>
                <c:pt idx="3600">
                  <c:v>44449</c:v>
                </c:pt>
                <c:pt idx="3601">
                  <c:v>44450</c:v>
                </c:pt>
                <c:pt idx="3602">
                  <c:v>44451</c:v>
                </c:pt>
                <c:pt idx="3603">
                  <c:v>44452</c:v>
                </c:pt>
                <c:pt idx="3604">
                  <c:v>44453</c:v>
                </c:pt>
                <c:pt idx="3605">
                  <c:v>44454</c:v>
                </c:pt>
                <c:pt idx="3606">
                  <c:v>44455</c:v>
                </c:pt>
                <c:pt idx="3607">
                  <c:v>44456</c:v>
                </c:pt>
                <c:pt idx="3608">
                  <c:v>44457</c:v>
                </c:pt>
                <c:pt idx="3609">
                  <c:v>44458</c:v>
                </c:pt>
                <c:pt idx="3610">
                  <c:v>44459</c:v>
                </c:pt>
                <c:pt idx="3611">
                  <c:v>44460</c:v>
                </c:pt>
                <c:pt idx="3612">
                  <c:v>44461</c:v>
                </c:pt>
                <c:pt idx="3613">
                  <c:v>44462</c:v>
                </c:pt>
                <c:pt idx="3614">
                  <c:v>44463</c:v>
                </c:pt>
                <c:pt idx="3615">
                  <c:v>44464</c:v>
                </c:pt>
                <c:pt idx="3616">
                  <c:v>44465</c:v>
                </c:pt>
                <c:pt idx="3617">
                  <c:v>44466</c:v>
                </c:pt>
                <c:pt idx="3618">
                  <c:v>44467</c:v>
                </c:pt>
                <c:pt idx="3619">
                  <c:v>44468</c:v>
                </c:pt>
                <c:pt idx="3620">
                  <c:v>44469</c:v>
                </c:pt>
                <c:pt idx="3621">
                  <c:v>44470</c:v>
                </c:pt>
                <c:pt idx="3622">
                  <c:v>44471</c:v>
                </c:pt>
                <c:pt idx="3623">
                  <c:v>44472</c:v>
                </c:pt>
                <c:pt idx="3624">
                  <c:v>44473</c:v>
                </c:pt>
                <c:pt idx="3625">
                  <c:v>44474</c:v>
                </c:pt>
                <c:pt idx="3626">
                  <c:v>44475</c:v>
                </c:pt>
                <c:pt idx="3627">
                  <c:v>44476</c:v>
                </c:pt>
                <c:pt idx="3628">
                  <c:v>44477</c:v>
                </c:pt>
                <c:pt idx="3629">
                  <c:v>44478</c:v>
                </c:pt>
                <c:pt idx="3630">
                  <c:v>44479</c:v>
                </c:pt>
                <c:pt idx="3631">
                  <c:v>44480</c:v>
                </c:pt>
                <c:pt idx="3632">
                  <c:v>44481</c:v>
                </c:pt>
                <c:pt idx="3633">
                  <c:v>44482</c:v>
                </c:pt>
                <c:pt idx="3634">
                  <c:v>44483</c:v>
                </c:pt>
                <c:pt idx="3635">
                  <c:v>44484</c:v>
                </c:pt>
                <c:pt idx="3636">
                  <c:v>44485</c:v>
                </c:pt>
                <c:pt idx="3637">
                  <c:v>44486</c:v>
                </c:pt>
                <c:pt idx="3638">
                  <c:v>44487</c:v>
                </c:pt>
                <c:pt idx="3639">
                  <c:v>44488</c:v>
                </c:pt>
                <c:pt idx="3640">
                  <c:v>44489</c:v>
                </c:pt>
                <c:pt idx="3641">
                  <c:v>44490</c:v>
                </c:pt>
                <c:pt idx="3642">
                  <c:v>44491</c:v>
                </c:pt>
                <c:pt idx="3643">
                  <c:v>44492</c:v>
                </c:pt>
                <c:pt idx="3644">
                  <c:v>44493</c:v>
                </c:pt>
                <c:pt idx="3645">
                  <c:v>44494</c:v>
                </c:pt>
                <c:pt idx="3646">
                  <c:v>44495</c:v>
                </c:pt>
                <c:pt idx="3647">
                  <c:v>44496</c:v>
                </c:pt>
                <c:pt idx="3648">
                  <c:v>44497</c:v>
                </c:pt>
                <c:pt idx="3649">
                  <c:v>44498</c:v>
                </c:pt>
                <c:pt idx="3650">
                  <c:v>44499</c:v>
                </c:pt>
                <c:pt idx="3651">
                  <c:v>44500</c:v>
                </c:pt>
                <c:pt idx="3652">
                  <c:v>44501</c:v>
                </c:pt>
              </c:numCache>
            </c:numRef>
          </c:cat>
          <c:val>
            <c:numRef>
              <c:f>'10-Year'!$D$9:$D$5000</c:f>
              <c:numCache>
                <c:formatCode>General</c:formatCode>
                <c:ptCount val="4992"/>
                <c:pt idx="0">
                  <c:v>1.9854000000000001</c:v>
                </c:pt>
                <c:pt idx="1">
                  <c:v>2.0733999999999999</c:v>
                </c:pt>
                <c:pt idx="2">
                  <c:v>2.0327000000000002</c:v>
                </c:pt>
                <c:pt idx="3">
                  <c:v>2.0327000000000002</c:v>
                </c:pt>
                <c:pt idx="4">
                  <c:v>2.0327000000000002</c:v>
                </c:pt>
                <c:pt idx="5">
                  <c:v>2.0371000000000001</c:v>
                </c:pt>
                <c:pt idx="6">
                  <c:v>2.0769000000000002</c:v>
                </c:pt>
                <c:pt idx="7">
                  <c:v>1.9615</c:v>
                </c:pt>
                <c:pt idx="8">
                  <c:v>2.0564</c:v>
                </c:pt>
                <c:pt idx="9">
                  <c:v>2.0564</c:v>
                </c:pt>
                <c:pt idx="10">
                  <c:v>2.0564</c:v>
                </c:pt>
                <c:pt idx="11">
                  <c:v>2.0564</c:v>
                </c:pt>
                <c:pt idx="12">
                  <c:v>2.0556000000000001</c:v>
                </c:pt>
                <c:pt idx="13">
                  <c:v>2.0451000000000001</c:v>
                </c:pt>
                <c:pt idx="14">
                  <c:v>2</c:v>
                </c:pt>
                <c:pt idx="15">
                  <c:v>1.9601999999999999</c:v>
                </c:pt>
                <c:pt idx="16">
                  <c:v>2.0104000000000002</c:v>
                </c:pt>
                <c:pt idx="17">
                  <c:v>2.0104000000000002</c:v>
                </c:pt>
                <c:pt idx="18">
                  <c:v>2.0104000000000002</c:v>
                </c:pt>
                <c:pt idx="19">
                  <c:v>1.9550000000000001</c:v>
                </c:pt>
                <c:pt idx="20">
                  <c:v>1.917</c:v>
                </c:pt>
                <c:pt idx="21">
                  <c:v>1.8835</c:v>
                </c:pt>
                <c:pt idx="22">
                  <c:v>1.8835</c:v>
                </c:pt>
                <c:pt idx="23">
                  <c:v>1.9635</c:v>
                </c:pt>
                <c:pt idx="24">
                  <c:v>1.9635</c:v>
                </c:pt>
                <c:pt idx="25">
                  <c:v>1.9635</c:v>
                </c:pt>
                <c:pt idx="26">
                  <c:v>1.9739</c:v>
                </c:pt>
                <c:pt idx="27">
                  <c:v>1.9912999999999998</c:v>
                </c:pt>
                <c:pt idx="28">
                  <c:v>2.0680000000000001</c:v>
                </c:pt>
                <c:pt idx="29">
                  <c:v>2.0872999999999999</c:v>
                </c:pt>
                <c:pt idx="30">
                  <c:v>2.0331000000000001</c:v>
                </c:pt>
                <c:pt idx="31">
                  <c:v>2.0331000000000001</c:v>
                </c:pt>
                <c:pt idx="32">
                  <c:v>2.0331000000000001</c:v>
                </c:pt>
                <c:pt idx="33">
                  <c:v>2.0436000000000001</c:v>
                </c:pt>
                <c:pt idx="34">
                  <c:v>2.0891000000000002</c:v>
                </c:pt>
                <c:pt idx="35">
                  <c:v>2.0295999999999998</c:v>
                </c:pt>
                <c:pt idx="36">
                  <c:v>1.9704000000000002</c:v>
                </c:pt>
                <c:pt idx="37">
                  <c:v>2.0611000000000002</c:v>
                </c:pt>
                <c:pt idx="38">
                  <c:v>2.0611000000000002</c:v>
                </c:pt>
                <c:pt idx="39">
                  <c:v>2.0611000000000002</c:v>
                </c:pt>
                <c:pt idx="40">
                  <c:v>2.0121000000000002</c:v>
                </c:pt>
                <c:pt idx="41">
                  <c:v>1.9651000000000001</c:v>
                </c:pt>
                <c:pt idx="42">
                  <c:v>1.9026999999999998</c:v>
                </c:pt>
                <c:pt idx="43">
                  <c:v>1.9079000000000002</c:v>
                </c:pt>
                <c:pt idx="44">
                  <c:v>1.8473999999999999</c:v>
                </c:pt>
                <c:pt idx="45">
                  <c:v>1.8473999999999999</c:v>
                </c:pt>
                <c:pt idx="46">
                  <c:v>1.8473999999999999</c:v>
                </c:pt>
                <c:pt idx="47">
                  <c:v>1.8096000000000001</c:v>
                </c:pt>
                <c:pt idx="48">
                  <c:v>1.9233</c:v>
                </c:pt>
                <c:pt idx="49">
                  <c:v>1.9668000000000001</c:v>
                </c:pt>
                <c:pt idx="50">
                  <c:v>1.9476</c:v>
                </c:pt>
                <c:pt idx="51">
                  <c:v>2.0244</c:v>
                </c:pt>
                <c:pt idx="52">
                  <c:v>2.0244</c:v>
                </c:pt>
                <c:pt idx="53">
                  <c:v>2.0244</c:v>
                </c:pt>
                <c:pt idx="54">
                  <c:v>2.0244</c:v>
                </c:pt>
                <c:pt idx="55">
                  <c:v>2.0051999999999999</c:v>
                </c:pt>
                <c:pt idx="56">
                  <c:v>1.9161999999999999</c:v>
                </c:pt>
                <c:pt idx="57">
                  <c:v>1.8988</c:v>
                </c:pt>
                <c:pt idx="58">
                  <c:v>1.8761999999999999</c:v>
                </c:pt>
                <c:pt idx="59">
                  <c:v>1.8761999999999999</c:v>
                </c:pt>
                <c:pt idx="60">
                  <c:v>1.8761999999999999</c:v>
                </c:pt>
                <c:pt idx="61">
                  <c:v>1.8761999999999999</c:v>
                </c:pt>
                <c:pt idx="62">
                  <c:v>1.9474</c:v>
                </c:pt>
                <c:pt idx="63">
                  <c:v>1.9771000000000001</c:v>
                </c:pt>
                <c:pt idx="64">
                  <c:v>1.9946000000000002</c:v>
                </c:pt>
                <c:pt idx="65">
                  <c:v>1.9578</c:v>
                </c:pt>
                <c:pt idx="66">
                  <c:v>1.9578</c:v>
                </c:pt>
                <c:pt idx="67">
                  <c:v>1.9578</c:v>
                </c:pt>
                <c:pt idx="68">
                  <c:v>1.9578</c:v>
                </c:pt>
                <c:pt idx="69">
                  <c:v>1.9683000000000002</c:v>
                </c:pt>
                <c:pt idx="70">
                  <c:v>1.9036999999999999</c:v>
                </c:pt>
                <c:pt idx="71">
                  <c:v>1.9228000000000001</c:v>
                </c:pt>
                <c:pt idx="72">
                  <c:v>1.8635999999999999</c:v>
                </c:pt>
                <c:pt idx="73">
                  <c:v>1.8635999999999999</c:v>
                </c:pt>
                <c:pt idx="74">
                  <c:v>1.8635999999999999</c:v>
                </c:pt>
                <c:pt idx="75">
                  <c:v>1.8635999999999999</c:v>
                </c:pt>
                <c:pt idx="76">
                  <c:v>1.8566</c:v>
                </c:pt>
                <c:pt idx="77">
                  <c:v>1.8982999999999999</c:v>
                </c:pt>
                <c:pt idx="78">
                  <c:v>1.9769999999999999</c:v>
                </c:pt>
                <c:pt idx="79">
                  <c:v>2.0246</c:v>
                </c:pt>
                <c:pt idx="80">
                  <c:v>2.0246</c:v>
                </c:pt>
                <c:pt idx="81">
                  <c:v>2.0246</c:v>
                </c:pt>
                <c:pt idx="82">
                  <c:v>2.0510999999999999</c:v>
                </c:pt>
                <c:pt idx="83">
                  <c:v>2.06</c:v>
                </c:pt>
                <c:pt idx="84">
                  <c:v>1.9946000000000002</c:v>
                </c:pt>
                <c:pt idx="85">
                  <c:v>1.9313</c:v>
                </c:pt>
                <c:pt idx="86">
                  <c:v>1.891</c:v>
                </c:pt>
                <c:pt idx="87">
                  <c:v>1.891</c:v>
                </c:pt>
                <c:pt idx="88">
                  <c:v>1.891</c:v>
                </c:pt>
                <c:pt idx="89">
                  <c:v>1.8439000000000001</c:v>
                </c:pt>
                <c:pt idx="90">
                  <c:v>1.7970999999999999</c:v>
                </c:pt>
                <c:pt idx="91">
                  <c:v>1.8265</c:v>
                </c:pt>
                <c:pt idx="92">
                  <c:v>1.8212000000000002</c:v>
                </c:pt>
                <c:pt idx="93">
                  <c:v>1.9224000000000001</c:v>
                </c:pt>
                <c:pt idx="94">
                  <c:v>1.9224000000000001</c:v>
                </c:pt>
                <c:pt idx="95">
                  <c:v>1.9224000000000001</c:v>
                </c:pt>
                <c:pt idx="96">
                  <c:v>1.9066000000000001</c:v>
                </c:pt>
                <c:pt idx="97">
                  <c:v>1.9734</c:v>
                </c:pt>
                <c:pt idx="98">
                  <c:v>1.9822</c:v>
                </c:pt>
                <c:pt idx="99">
                  <c:v>2.0364</c:v>
                </c:pt>
                <c:pt idx="100">
                  <c:v>1.9862</c:v>
                </c:pt>
                <c:pt idx="101">
                  <c:v>1.9862</c:v>
                </c:pt>
                <c:pt idx="102">
                  <c:v>1.9862</c:v>
                </c:pt>
                <c:pt idx="103">
                  <c:v>1.9741</c:v>
                </c:pt>
                <c:pt idx="104">
                  <c:v>1.9361000000000002</c:v>
                </c:pt>
                <c:pt idx="105">
                  <c:v>1.9275</c:v>
                </c:pt>
                <c:pt idx="106">
                  <c:v>1.9826999999999999</c:v>
                </c:pt>
                <c:pt idx="107">
                  <c:v>2.0017</c:v>
                </c:pt>
                <c:pt idx="108">
                  <c:v>2.0017</c:v>
                </c:pt>
                <c:pt idx="109">
                  <c:v>2.0017</c:v>
                </c:pt>
                <c:pt idx="110">
                  <c:v>2.0017</c:v>
                </c:pt>
                <c:pt idx="111">
                  <c:v>2.0590999999999999</c:v>
                </c:pt>
                <c:pt idx="112">
                  <c:v>2.0034000000000001</c:v>
                </c:pt>
                <c:pt idx="113">
                  <c:v>1.9965000000000002</c:v>
                </c:pt>
                <c:pt idx="114">
                  <c:v>1.9757</c:v>
                </c:pt>
                <c:pt idx="115">
                  <c:v>1.9757</c:v>
                </c:pt>
                <c:pt idx="116">
                  <c:v>1.9757</c:v>
                </c:pt>
                <c:pt idx="117">
                  <c:v>1.9255</c:v>
                </c:pt>
                <c:pt idx="118">
                  <c:v>1.9428000000000001</c:v>
                </c:pt>
                <c:pt idx="119">
                  <c:v>1.9704999999999999</c:v>
                </c:pt>
                <c:pt idx="120">
                  <c:v>2.0261</c:v>
                </c:pt>
                <c:pt idx="121">
                  <c:v>1.9739</c:v>
                </c:pt>
                <c:pt idx="122">
                  <c:v>1.9739</c:v>
                </c:pt>
                <c:pt idx="123">
                  <c:v>1.9739</c:v>
                </c:pt>
                <c:pt idx="124">
                  <c:v>2.0104000000000002</c:v>
                </c:pt>
                <c:pt idx="125">
                  <c:v>1.9426999999999999</c:v>
                </c:pt>
                <c:pt idx="126">
                  <c:v>1.9756</c:v>
                </c:pt>
                <c:pt idx="127">
                  <c:v>2.0121000000000002</c:v>
                </c:pt>
                <c:pt idx="128">
                  <c:v>2.0278999999999998</c:v>
                </c:pt>
                <c:pt idx="129">
                  <c:v>2.0278999999999998</c:v>
                </c:pt>
                <c:pt idx="130">
                  <c:v>2.0278999999999998</c:v>
                </c:pt>
                <c:pt idx="131">
                  <c:v>2.0331000000000001</c:v>
                </c:pt>
                <c:pt idx="132">
                  <c:v>2.1263000000000001</c:v>
                </c:pt>
                <c:pt idx="133">
                  <c:v>2.2686000000000002</c:v>
                </c:pt>
                <c:pt idx="134">
                  <c:v>2.2793999999999999</c:v>
                </c:pt>
                <c:pt idx="135">
                  <c:v>2.294</c:v>
                </c:pt>
                <c:pt idx="136">
                  <c:v>2.294</c:v>
                </c:pt>
                <c:pt idx="137">
                  <c:v>2.294</c:v>
                </c:pt>
                <c:pt idx="138">
                  <c:v>2.3772000000000002</c:v>
                </c:pt>
                <c:pt idx="139">
                  <c:v>2.3590999999999998</c:v>
                </c:pt>
                <c:pt idx="140">
                  <c:v>2.2959999999999998</c:v>
                </c:pt>
                <c:pt idx="141">
                  <c:v>2.2781000000000002</c:v>
                </c:pt>
                <c:pt idx="142">
                  <c:v>2.2317</c:v>
                </c:pt>
                <c:pt idx="143">
                  <c:v>2.2317</c:v>
                </c:pt>
                <c:pt idx="144">
                  <c:v>2.2317</c:v>
                </c:pt>
                <c:pt idx="145">
                  <c:v>2.2479</c:v>
                </c:pt>
                <c:pt idx="146">
                  <c:v>2.1836000000000002</c:v>
                </c:pt>
                <c:pt idx="147">
                  <c:v>2.1997</c:v>
                </c:pt>
                <c:pt idx="148">
                  <c:v>2.1587000000000001</c:v>
                </c:pt>
                <c:pt idx="149">
                  <c:v>2.2088000000000001</c:v>
                </c:pt>
                <c:pt idx="150">
                  <c:v>2.2088000000000001</c:v>
                </c:pt>
                <c:pt idx="151">
                  <c:v>2.2088000000000001</c:v>
                </c:pt>
                <c:pt idx="152">
                  <c:v>2.1819999999999999</c:v>
                </c:pt>
                <c:pt idx="153">
                  <c:v>2.2988</c:v>
                </c:pt>
                <c:pt idx="154">
                  <c:v>2.2233000000000001</c:v>
                </c:pt>
                <c:pt idx="155">
                  <c:v>2.1804999999999999</c:v>
                </c:pt>
                <c:pt idx="156">
                  <c:v>2.0545</c:v>
                </c:pt>
                <c:pt idx="157">
                  <c:v>2.0545</c:v>
                </c:pt>
                <c:pt idx="158">
                  <c:v>2.0545</c:v>
                </c:pt>
                <c:pt idx="159">
                  <c:v>2.0474000000000001</c:v>
                </c:pt>
                <c:pt idx="160">
                  <c:v>1.9823</c:v>
                </c:pt>
                <c:pt idx="161">
                  <c:v>2.0350999999999999</c:v>
                </c:pt>
                <c:pt idx="162">
                  <c:v>2.0510000000000002</c:v>
                </c:pt>
                <c:pt idx="163">
                  <c:v>1.9823</c:v>
                </c:pt>
                <c:pt idx="164">
                  <c:v>1.9823</c:v>
                </c:pt>
                <c:pt idx="165">
                  <c:v>1.9823</c:v>
                </c:pt>
                <c:pt idx="166">
                  <c:v>1.9805000000000001</c:v>
                </c:pt>
                <c:pt idx="167">
                  <c:v>1.9981</c:v>
                </c:pt>
                <c:pt idx="168">
                  <c:v>1.9752999999999998</c:v>
                </c:pt>
                <c:pt idx="169">
                  <c:v>1.9664999999999999</c:v>
                </c:pt>
                <c:pt idx="170">
                  <c:v>1.9628999999999999</c:v>
                </c:pt>
                <c:pt idx="171">
                  <c:v>1.9628999999999999</c:v>
                </c:pt>
                <c:pt idx="172">
                  <c:v>1.9628999999999999</c:v>
                </c:pt>
                <c:pt idx="173">
                  <c:v>1.9348999999999998</c:v>
                </c:pt>
                <c:pt idx="174">
                  <c:v>1.9735</c:v>
                </c:pt>
                <c:pt idx="175">
                  <c:v>1.984</c:v>
                </c:pt>
                <c:pt idx="176">
                  <c:v>1.9382999999999999</c:v>
                </c:pt>
                <c:pt idx="177">
                  <c:v>1.9348000000000001</c:v>
                </c:pt>
                <c:pt idx="178">
                  <c:v>1.9348000000000001</c:v>
                </c:pt>
                <c:pt idx="179">
                  <c:v>1.9348000000000001</c:v>
                </c:pt>
                <c:pt idx="180">
                  <c:v>1.9137</c:v>
                </c:pt>
                <c:pt idx="181">
                  <c:v>1.9435</c:v>
                </c:pt>
                <c:pt idx="182">
                  <c:v>1.9277</c:v>
                </c:pt>
                <c:pt idx="183">
                  <c:v>1.9312</c:v>
                </c:pt>
                <c:pt idx="184">
                  <c:v>1.8786</c:v>
                </c:pt>
                <c:pt idx="185">
                  <c:v>1.8786</c:v>
                </c:pt>
                <c:pt idx="186">
                  <c:v>1.8786</c:v>
                </c:pt>
                <c:pt idx="187">
                  <c:v>1.8715999999999999</c:v>
                </c:pt>
                <c:pt idx="188">
                  <c:v>1.8401999999999998</c:v>
                </c:pt>
                <c:pt idx="189">
                  <c:v>1.8227</c:v>
                </c:pt>
                <c:pt idx="190">
                  <c:v>1.867</c:v>
                </c:pt>
                <c:pt idx="191">
                  <c:v>1.8376000000000001</c:v>
                </c:pt>
                <c:pt idx="192">
                  <c:v>1.8376000000000001</c:v>
                </c:pt>
                <c:pt idx="193">
                  <c:v>1.8376000000000001</c:v>
                </c:pt>
                <c:pt idx="194">
                  <c:v>1.7637</c:v>
                </c:pt>
                <c:pt idx="195">
                  <c:v>1.7671000000000001</c:v>
                </c:pt>
                <c:pt idx="196">
                  <c:v>1.7603</c:v>
                </c:pt>
                <c:pt idx="197">
                  <c:v>1.6971000000000001</c:v>
                </c:pt>
                <c:pt idx="198">
                  <c:v>1.7225999999999999</c:v>
                </c:pt>
                <c:pt idx="199">
                  <c:v>1.7225999999999999</c:v>
                </c:pt>
                <c:pt idx="200">
                  <c:v>1.7225999999999999</c:v>
                </c:pt>
                <c:pt idx="201">
                  <c:v>1.7414000000000001</c:v>
                </c:pt>
                <c:pt idx="202">
                  <c:v>1.7688000000000001</c:v>
                </c:pt>
                <c:pt idx="203">
                  <c:v>1.7345999999999999</c:v>
                </c:pt>
                <c:pt idx="204">
                  <c:v>1.7774000000000001</c:v>
                </c:pt>
                <c:pt idx="205">
                  <c:v>1.738</c:v>
                </c:pt>
                <c:pt idx="206">
                  <c:v>1.738</c:v>
                </c:pt>
                <c:pt idx="207">
                  <c:v>1.738</c:v>
                </c:pt>
                <c:pt idx="208">
                  <c:v>1.738</c:v>
                </c:pt>
                <c:pt idx="209">
                  <c:v>1.7448000000000001</c:v>
                </c:pt>
                <c:pt idx="210">
                  <c:v>1.6219999999999999</c:v>
                </c:pt>
                <c:pt idx="211">
                  <c:v>1.5577999999999999</c:v>
                </c:pt>
                <c:pt idx="212">
                  <c:v>1.452</c:v>
                </c:pt>
                <c:pt idx="213">
                  <c:v>1.452</c:v>
                </c:pt>
                <c:pt idx="214">
                  <c:v>1.452</c:v>
                </c:pt>
                <c:pt idx="215">
                  <c:v>1.5239</c:v>
                </c:pt>
                <c:pt idx="216">
                  <c:v>1.5744</c:v>
                </c:pt>
                <c:pt idx="217">
                  <c:v>1.6592</c:v>
                </c:pt>
                <c:pt idx="218">
                  <c:v>1.6388</c:v>
                </c:pt>
                <c:pt idx="219">
                  <c:v>1.6353</c:v>
                </c:pt>
                <c:pt idx="220">
                  <c:v>1.6353</c:v>
                </c:pt>
                <c:pt idx="221">
                  <c:v>1.6353</c:v>
                </c:pt>
                <c:pt idx="222">
                  <c:v>1.5859999999999999</c:v>
                </c:pt>
                <c:pt idx="223">
                  <c:v>1.6642000000000001</c:v>
                </c:pt>
                <c:pt idx="224">
                  <c:v>1.5927</c:v>
                </c:pt>
                <c:pt idx="225">
                  <c:v>1.6419999999999999</c:v>
                </c:pt>
                <c:pt idx="226">
                  <c:v>1.5773000000000001</c:v>
                </c:pt>
                <c:pt idx="227">
                  <c:v>1.5773000000000001</c:v>
                </c:pt>
                <c:pt idx="228">
                  <c:v>1.5773000000000001</c:v>
                </c:pt>
                <c:pt idx="229">
                  <c:v>1.5737999999999999</c:v>
                </c:pt>
                <c:pt idx="230">
                  <c:v>1.6196999999999999</c:v>
                </c:pt>
                <c:pt idx="231">
                  <c:v>1.6572</c:v>
                </c:pt>
                <c:pt idx="232">
                  <c:v>1.6162000000000001</c:v>
                </c:pt>
                <c:pt idx="233">
                  <c:v>1.6741999999999999</c:v>
                </c:pt>
                <c:pt idx="234">
                  <c:v>1.6741999999999999</c:v>
                </c:pt>
                <c:pt idx="235">
                  <c:v>1.6741999999999999</c:v>
                </c:pt>
                <c:pt idx="236">
                  <c:v>1.6024</c:v>
                </c:pt>
                <c:pt idx="237">
                  <c:v>1.6261999999999999</c:v>
                </c:pt>
                <c:pt idx="238">
                  <c:v>1.6177000000000001</c:v>
                </c:pt>
                <c:pt idx="239">
                  <c:v>1.5768</c:v>
                </c:pt>
                <c:pt idx="240">
                  <c:v>1.6449</c:v>
                </c:pt>
                <c:pt idx="241">
                  <c:v>1.6449</c:v>
                </c:pt>
                <c:pt idx="242">
                  <c:v>1.6449</c:v>
                </c:pt>
                <c:pt idx="243">
                  <c:v>1.5885</c:v>
                </c:pt>
                <c:pt idx="244">
                  <c:v>1.6294</c:v>
                </c:pt>
                <c:pt idx="245">
                  <c:v>1.6294</c:v>
                </c:pt>
                <c:pt idx="246">
                  <c:v>1.5969</c:v>
                </c:pt>
                <c:pt idx="247">
                  <c:v>1.5491000000000001</c:v>
                </c:pt>
                <c:pt idx="248">
                  <c:v>1.5491000000000001</c:v>
                </c:pt>
                <c:pt idx="249">
                  <c:v>1.5491000000000001</c:v>
                </c:pt>
                <c:pt idx="250">
                  <c:v>1.5117</c:v>
                </c:pt>
                <c:pt idx="251">
                  <c:v>1.5015000000000001</c:v>
                </c:pt>
                <c:pt idx="252">
                  <c:v>1.5167000000000002</c:v>
                </c:pt>
                <c:pt idx="253">
                  <c:v>1.4742999999999999</c:v>
                </c:pt>
                <c:pt idx="254">
                  <c:v>1.4876</c:v>
                </c:pt>
                <c:pt idx="255">
                  <c:v>1.4876</c:v>
                </c:pt>
                <c:pt idx="256">
                  <c:v>1.4876</c:v>
                </c:pt>
                <c:pt idx="257">
                  <c:v>1.4723999999999999</c:v>
                </c:pt>
                <c:pt idx="258">
                  <c:v>1.5078</c:v>
                </c:pt>
                <c:pt idx="259">
                  <c:v>1.4942</c:v>
                </c:pt>
                <c:pt idx="260">
                  <c:v>1.5077</c:v>
                </c:pt>
                <c:pt idx="261">
                  <c:v>1.4567000000000001</c:v>
                </c:pt>
                <c:pt idx="262">
                  <c:v>1.4567000000000001</c:v>
                </c:pt>
                <c:pt idx="263">
                  <c:v>1.4567000000000001</c:v>
                </c:pt>
                <c:pt idx="264">
                  <c:v>1.4262999999999999</c:v>
                </c:pt>
                <c:pt idx="265">
                  <c:v>1.3875</c:v>
                </c:pt>
                <c:pt idx="266">
                  <c:v>1.3975</c:v>
                </c:pt>
                <c:pt idx="267">
                  <c:v>1.4378</c:v>
                </c:pt>
                <c:pt idx="268">
                  <c:v>1.5463</c:v>
                </c:pt>
                <c:pt idx="269">
                  <c:v>1.5463</c:v>
                </c:pt>
                <c:pt idx="270">
                  <c:v>1.5463</c:v>
                </c:pt>
                <c:pt idx="271">
                  <c:v>1.5019</c:v>
                </c:pt>
                <c:pt idx="272">
                  <c:v>1.4679</c:v>
                </c:pt>
                <c:pt idx="273">
                  <c:v>1.524</c:v>
                </c:pt>
                <c:pt idx="274">
                  <c:v>1.4779</c:v>
                </c:pt>
                <c:pt idx="275">
                  <c:v>1.5630999999999999</c:v>
                </c:pt>
                <c:pt idx="276">
                  <c:v>1.5630999999999999</c:v>
                </c:pt>
                <c:pt idx="277">
                  <c:v>1.5630999999999999</c:v>
                </c:pt>
                <c:pt idx="278">
                  <c:v>1.5664</c:v>
                </c:pt>
                <c:pt idx="279">
                  <c:v>1.6282999999999999</c:v>
                </c:pt>
                <c:pt idx="280">
                  <c:v>1.6491</c:v>
                </c:pt>
                <c:pt idx="281">
                  <c:v>1.6880999999999999</c:v>
                </c:pt>
                <c:pt idx="282">
                  <c:v>1.6573</c:v>
                </c:pt>
                <c:pt idx="283">
                  <c:v>1.6573</c:v>
                </c:pt>
                <c:pt idx="284">
                  <c:v>1.6573</c:v>
                </c:pt>
                <c:pt idx="285">
                  <c:v>1.6642000000000001</c:v>
                </c:pt>
                <c:pt idx="286">
                  <c:v>1.7378</c:v>
                </c:pt>
                <c:pt idx="287">
                  <c:v>1.8155000000000001</c:v>
                </c:pt>
                <c:pt idx="288">
                  <c:v>1.8346</c:v>
                </c:pt>
                <c:pt idx="289">
                  <c:v>1.8105</c:v>
                </c:pt>
                <c:pt idx="290">
                  <c:v>1.8105</c:v>
                </c:pt>
                <c:pt idx="291">
                  <c:v>1.8105</c:v>
                </c:pt>
                <c:pt idx="292">
                  <c:v>1.8052999999999999</c:v>
                </c:pt>
                <c:pt idx="293">
                  <c:v>1.7984</c:v>
                </c:pt>
                <c:pt idx="294">
                  <c:v>1.6916</c:v>
                </c:pt>
                <c:pt idx="295">
                  <c:v>1.6778999999999999</c:v>
                </c:pt>
                <c:pt idx="296">
                  <c:v>1.6865000000000001</c:v>
                </c:pt>
                <c:pt idx="297">
                  <c:v>1.6865000000000001</c:v>
                </c:pt>
                <c:pt idx="298">
                  <c:v>1.6865000000000001</c:v>
                </c:pt>
                <c:pt idx="299">
                  <c:v>1.6505999999999998</c:v>
                </c:pt>
                <c:pt idx="300">
                  <c:v>1.6335</c:v>
                </c:pt>
                <c:pt idx="301">
                  <c:v>1.6505999999999998</c:v>
                </c:pt>
                <c:pt idx="302">
                  <c:v>1.6233</c:v>
                </c:pt>
                <c:pt idx="303">
                  <c:v>1.5484</c:v>
                </c:pt>
                <c:pt idx="304">
                  <c:v>1.5484</c:v>
                </c:pt>
                <c:pt idx="305">
                  <c:v>1.5484</c:v>
                </c:pt>
                <c:pt idx="306">
                  <c:v>1.5484</c:v>
                </c:pt>
                <c:pt idx="307">
                  <c:v>1.5722</c:v>
                </c:pt>
                <c:pt idx="308">
                  <c:v>1.5960000000000001</c:v>
                </c:pt>
                <c:pt idx="309">
                  <c:v>1.6781000000000001</c:v>
                </c:pt>
                <c:pt idx="310">
                  <c:v>1.6677999999999999</c:v>
                </c:pt>
                <c:pt idx="311">
                  <c:v>1.6677999999999999</c:v>
                </c:pt>
                <c:pt idx="312">
                  <c:v>1.6677999999999999</c:v>
                </c:pt>
                <c:pt idx="313">
                  <c:v>1.6541000000000001</c:v>
                </c:pt>
                <c:pt idx="314">
                  <c:v>1.7004999999999999</c:v>
                </c:pt>
                <c:pt idx="315">
                  <c:v>1.7576000000000001</c:v>
                </c:pt>
                <c:pt idx="316">
                  <c:v>1.7229999999999999</c:v>
                </c:pt>
                <c:pt idx="317">
                  <c:v>1.8660000000000001</c:v>
                </c:pt>
                <c:pt idx="318">
                  <c:v>1.8660000000000001</c:v>
                </c:pt>
                <c:pt idx="319">
                  <c:v>1.8660000000000001</c:v>
                </c:pt>
                <c:pt idx="320">
                  <c:v>1.8414999999999999</c:v>
                </c:pt>
                <c:pt idx="321">
                  <c:v>1.8083</c:v>
                </c:pt>
                <c:pt idx="322">
                  <c:v>1.7718</c:v>
                </c:pt>
                <c:pt idx="323">
                  <c:v>1.764</c:v>
                </c:pt>
                <c:pt idx="324">
                  <c:v>1.7528000000000001</c:v>
                </c:pt>
                <c:pt idx="325">
                  <c:v>1.7528000000000001</c:v>
                </c:pt>
                <c:pt idx="326">
                  <c:v>1.7528000000000001</c:v>
                </c:pt>
                <c:pt idx="327">
                  <c:v>1.7094</c:v>
                </c:pt>
                <c:pt idx="328">
                  <c:v>1.6661999999999999</c:v>
                </c:pt>
                <c:pt idx="329">
                  <c:v>1.6095000000000002</c:v>
                </c:pt>
                <c:pt idx="330">
                  <c:v>1.6541999999999999</c:v>
                </c:pt>
                <c:pt idx="331">
                  <c:v>1.6335</c:v>
                </c:pt>
                <c:pt idx="332">
                  <c:v>1.6335</c:v>
                </c:pt>
                <c:pt idx="333">
                  <c:v>1.6335</c:v>
                </c:pt>
                <c:pt idx="334">
                  <c:v>1.6249</c:v>
                </c:pt>
                <c:pt idx="335">
                  <c:v>1.6198000000000001</c:v>
                </c:pt>
                <c:pt idx="336">
                  <c:v>1.6146</c:v>
                </c:pt>
                <c:pt idx="337">
                  <c:v>1.6732</c:v>
                </c:pt>
                <c:pt idx="338">
                  <c:v>1.7427999999999999</c:v>
                </c:pt>
                <c:pt idx="339">
                  <c:v>1.7427999999999999</c:v>
                </c:pt>
                <c:pt idx="340">
                  <c:v>1.7427999999999999</c:v>
                </c:pt>
                <c:pt idx="341">
                  <c:v>1.7427999999999999</c:v>
                </c:pt>
                <c:pt idx="342">
                  <c:v>1.7132000000000001</c:v>
                </c:pt>
                <c:pt idx="343">
                  <c:v>1.6741999999999999</c:v>
                </c:pt>
                <c:pt idx="344">
                  <c:v>1.6699000000000002</c:v>
                </c:pt>
                <c:pt idx="345">
                  <c:v>1.6560000000000001</c:v>
                </c:pt>
                <c:pt idx="346">
                  <c:v>1.6560000000000001</c:v>
                </c:pt>
                <c:pt idx="347">
                  <c:v>1.6560000000000001</c:v>
                </c:pt>
                <c:pt idx="348">
                  <c:v>1.663</c:v>
                </c:pt>
                <c:pt idx="349">
                  <c:v>1.7185999999999999</c:v>
                </c:pt>
                <c:pt idx="350">
                  <c:v>1.8185</c:v>
                </c:pt>
                <c:pt idx="351">
                  <c:v>1.8344</c:v>
                </c:pt>
                <c:pt idx="352">
                  <c:v>1.7633000000000001</c:v>
                </c:pt>
                <c:pt idx="353">
                  <c:v>1.7633000000000001</c:v>
                </c:pt>
                <c:pt idx="354">
                  <c:v>1.7633000000000001</c:v>
                </c:pt>
                <c:pt idx="355">
                  <c:v>1.8134000000000001</c:v>
                </c:pt>
                <c:pt idx="356">
                  <c:v>1.7572000000000001</c:v>
                </c:pt>
                <c:pt idx="357">
                  <c:v>1.7888999999999999</c:v>
                </c:pt>
                <c:pt idx="358">
                  <c:v>1.8233000000000001</c:v>
                </c:pt>
                <c:pt idx="359">
                  <c:v>1.7450999999999999</c:v>
                </c:pt>
                <c:pt idx="360">
                  <c:v>1.7450999999999999</c:v>
                </c:pt>
                <c:pt idx="361">
                  <c:v>1.7450999999999999</c:v>
                </c:pt>
                <c:pt idx="362">
                  <c:v>1.7189000000000001</c:v>
                </c:pt>
                <c:pt idx="363">
                  <c:v>1.7189000000000001</c:v>
                </c:pt>
                <c:pt idx="364">
                  <c:v>1.6901000000000002</c:v>
                </c:pt>
                <c:pt idx="365">
                  <c:v>1.7242</c:v>
                </c:pt>
                <c:pt idx="366">
                  <c:v>1.7147000000000001</c:v>
                </c:pt>
                <c:pt idx="367">
                  <c:v>1.7147000000000001</c:v>
                </c:pt>
                <c:pt idx="368">
                  <c:v>1.7147000000000001</c:v>
                </c:pt>
                <c:pt idx="369">
                  <c:v>1.6840999999999999</c:v>
                </c:pt>
                <c:pt idx="370">
                  <c:v>1.7507000000000001</c:v>
                </c:pt>
                <c:pt idx="371">
                  <c:v>1.6465999999999998</c:v>
                </c:pt>
                <c:pt idx="372">
                  <c:v>1.6148</c:v>
                </c:pt>
                <c:pt idx="373">
                  <c:v>1.6063000000000001</c:v>
                </c:pt>
                <c:pt idx="374">
                  <c:v>1.6063000000000001</c:v>
                </c:pt>
                <c:pt idx="375">
                  <c:v>1.6063000000000001</c:v>
                </c:pt>
                <c:pt idx="376">
                  <c:v>1.6063000000000001</c:v>
                </c:pt>
                <c:pt idx="377">
                  <c:v>1.5945</c:v>
                </c:pt>
                <c:pt idx="378">
                  <c:v>1.5911</c:v>
                </c:pt>
                <c:pt idx="379">
                  <c:v>1.5928</c:v>
                </c:pt>
                <c:pt idx="380">
                  <c:v>1.58</c:v>
                </c:pt>
                <c:pt idx="381">
                  <c:v>1.58</c:v>
                </c:pt>
                <c:pt idx="382">
                  <c:v>1.58</c:v>
                </c:pt>
                <c:pt idx="383">
                  <c:v>1.6131</c:v>
                </c:pt>
                <c:pt idx="384">
                  <c:v>1.6659000000000002</c:v>
                </c:pt>
                <c:pt idx="385">
                  <c:v>1.6796</c:v>
                </c:pt>
                <c:pt idx="386">
                  <c:v>1.6796</c:v>
                </c:pt>
                <c:pt idx="387">
                  <c:v>1.6899</c:v>
                </c:pt>
                <c:pt idx="388">
                  <c:v>1.6899</c:v>
                </c:pt>
                <c:pt idx="389">
                  <c:v>1.6899</c:v>
                </c:pt>
                <c:pt idx="390">
                  <c:v>1.6625000000000001</c:v>
                </c:pt>
                <c:pt idx="391">
                  <c:v>1.6369</c:v>
                </c:pt>
                <c:pt idx="392">
                  <c:v>1.6284000000000001</c:v>
                </c:pt>
                <c:pt idx="393">
                  <c:v>1.6147</c:v>
                </c:pt>
                <c:pt idx="394">
                  <c:v>1.6156000000000001</c:v>
                </c:pt>
                <c:pt idx="395">
                  <c:v>1.6156000000000001</c:v>
                </c:pt>
                <c:pt idx="396">
                  <c:v>1.6156000000000001</c:v>
                </c:pt>
                <c:pt idx="397">
                  <c:v>1.6207</c:v>
                </c:pt>
                <c:pt idx="398">
                  <c:v>1.6028</c:v>
                </c:pt>
                <c:pt idx="399">
                  <c:v>1.5874999999999999</c:v>
                </c:pt>
                <c:pt idx="400">
                  <c:v>1.5857000000000001</c:v>
                </c:pt>
                <c:pt idx="401">
                  <c:v>1.6215000000000002</c:v>
                </c:pt>
                <c:pt idx="402">
                  <c:v>1.6215000000000002</c:v>
                </c:pt>
                <c:pt idx="403">
                  <c:v>1.6215000000000002</c:v>
                </c:pt>
                <c:pt idx="404">
                  <c:v>1.6164000000000001</c:v>
                </c:pt>
                <c:pt idx="405">
                  <c:v>1.6541000000000001</c:v>
                </c:pt>
                <c:pt idx="406">
                  <c:v>1.698</c:v>
                </c:pt>
                <c:pt idx="407">
                  <c:v>1.7299</c:v>
                </c:pt>
                <c:pt idx="408">
                  <c:v>1.7015</c:v>
                </c:pt>
                <c:pt idx="409">
                  <c:v>1.7015</c:v>
                </c:pt>
                <c:pt idx="410">
                  <c:v>1.7015</c:v>
                </c:pt>
                <c:pt idx="411">
                  <c:v>1.7717000000000001</c:v>
                </c:pt>
                <c:pt idx="412">
                  <c:v>1.8169999999999999</c:v>
                </c:pt>
                <c:pt idx="413">
                  <c:v>1.8014000000000001</c:v>
                </c:pt>
                <c:pt idx="414">
                  <c:v>1.7962</c:v>
                </c:pt>
                <c:pt idx="415">
                  <c:v>1.7623</c:v>
                </c:pt>
                <c:pt idx="416">
                  <c:v>1.7623</c:v>
                </c:pt>
                <c:pt idx="417">
                  <c:v>1.7623</c:v>
                </c:pt>
                <c:pt idx="418">
                  <c:v>1.7737000000000001</c:v>
                </c:pt>
                <c:pt idx="419">
                  <c:v>1.7737000000000001</c:v>
                </c:pt>
                <c:pt idx="420">
                  <c:v>1.7511000000000001</c:v>
                </c:pt>
                <c:pt idx="421">
                  <c:v>1.7364000000000002</c:v>
                </c:pt>
                <c:pt idx="422">
                  <c:v>1.7008999999999999</c:v>
                </c:pt>
                <c:pt idx="423">
                  <c:v>1.7008999999999999</c:v>
                </c:pt>
                <c:pt idx="424">
                  <c:v>1.7008999999999999</c:v>
                </c:pt>
                <c:pt idx="425">
                  <c:v>1.7574000000000001</c:v>
                </c:pt>
                <c:pt idx="426">
                  <c:v>1.7574000000000001</c:v>
                </c:pt>
                <c:pt idx="427">
                  <c:v>1.8371</c:v>
                </c:pt>
                <c:pt idx="428">
                  <c:v>1.9121000000000001</c:v>
                </c:pt>
                <c:pt idx="429">
                  <c:v>1.8991</c:v>
                </c:pt>
                <c:pt idx="430">
                  <c:v>1.8991</c:v>
                </c:pt>
                <c:pt idx="431">
                  <c:v>1.8991</c:v>
                </c:pt>
                <c:pt idx="432">
                  <c:v>1.8974</c:v>
                </c:pt>
                <c:pt idx="433">
                  <c:v>1.8683000000000001</c:v>
                </c:pt>
                <c:pt idx="434">
                  <c:v>1.8568</c:v>
                </c:pt>
                <c:pt idx="435">
                  <c:v>1.8957999999999999</c:v>
                </c:pt>
                <c:pt idx="436">
                  <c:v>1.8677000000000001</c:v>
                </c:pt>
                <c:pt idx="437">
                  <c:v>1.8677000000000001</c:v>
                </c:pt>
                <c:pt idx="438">
                  <c:v>1.8677000000000001</c:v>
                </c:pt>
                <c:pt idx="439">
                  <c:v>1.8448</c:v>
                </c:pt>
                <c:pt idx="440">
                  <c:v>1.8359999999999999</c:v>
                </c:pt>
                <c:pt idx="441">
                  <c:v>1.8185</c:v>
                </c:pt>
                <c:pt idx="442">
                  <c:v>1.8794</c:v>
                </c:pt>
                <c:pt idx="443">
                  <c:v>1.8416000000000001</c:v>
                </c:pt>
                <c:pt idx="444">
                  <c:v>1.8416000000000001</c:v>
                </c:pt>
                <c:pt idx="445">
                  <c:v>1.8416000000000001</c:v>
                </c:pt>
                <c:pt idx="446">
                  <c:v>1.8416000000000001</c:v>
                </c:pt>
                <c:pt idx="447">
                  <c:v>1.8416999999999999</c:v>
                </c:pt>
                <c:pt idx="448">
                  <c:v>1.8241000000000001</c:v>
                </c:pt>
                <c:pt idx="449">
                  <c:v>1.8498000000000001</c:v>
                </c:pt>
                <c:pt idx="450">
                  <c:v>1.9487000000000001</c:v>
                </c:pt>
                <c:pt idx="451">
                  <c:v>1.9487000000000001</c:v>
                </c:pt>
                <c:pt idx="452">
                  <c:v>1.9487000000000001</c:v>
                </c:pt>
                <c:pt idx="453">
                  <c:v>1.9613</c:v>
                </c:pt>
                <c:pt idx="454">
                  <c:v>1.9990999999999999</c:v>
                </c:pt>
                <c:pt idx="455">
                  <c:v>1.992</c:v>
                </c:pt>
                <c:pt idx="456">
                  <c:v>1.9849000000000001</c:v>
                </c:pt>
                <c:pt idx="457">
                  <c:v>2.0148999999999999</c:v>
                </c:pt>
                <c:pt idx="458">
                  <c:v>2.0148999999999999</c:v>
                </c:pt>
                <c:pt idx="459">
                  <c:v>2.0148999999999999</c:v>
                </c:pt>
                <c:pt idx="460">
                  <c:v>1.9548000000000001</c:v>
                </c:pt>
                <c:pt idx="461">
                  <c:v>1.998</c:v>
                </c:pt>
                <c:pt idx="462">
                  <c:v>1.9603000000000002</c:v>
                </c:pt>
                <c:pt idx="463">
                  <c:v>1.9567999999999999</c:v>
                </c:pt>
                <c:pt idx="464">
                  <c:v>1.9499</c:v>
                </c:pt>
                <c:pt idx="465">
                  <c:v>1.9499</c:v>
                </c:pt>
                <c:pt idx="466">
                  <c:v>1.9499</c:v>
                </c:pt>
                <c:pt idx="467">
                  <c:v>1.9635</c:v>
                </c:pt>
                <c:pt idx="468">
                  <c:v>1.9769999999999999</c:v>
                </c:pt>
                <c:pt idx="469">
                  <c:v>2.0276999999999998</c:v>
                </c:pt>
                <c:pt idx="470">
                  <c:v>1.9973999999999998</c:v>
                </c:pt>
                <c:pt idx="471">
                  <c:v>2.0017</c:v>
                </c:pt>
                <c:pt idx="472">
                  <c:v>2.0017</c:v>
                </c:pt>
                <c:pt idx="473">
                  <c:v>2.0017</c:v>
                </c:pt>
                <c:pt idx="474">
                  <c:v>2.0017</c:v>
                </c:pt>
                <c:pt idx="475">
                  <c:v>2.0278</c:v>
                </c:pt>
                <c:pt idx="476">
                  <c:v>2.0087000000000002</c:v>
                </c:pt>
                <c:pt idx="477">
                  <c:v>1.9765999999999999</c:v>
                </c:pt>
                <c:pt idx="478">
                  <c:v>1.9619</c:v>
                </c:pt>
                <c:pt idx="479">
                  <c:v>1.9619</c:v>
                </c:pt>
                <c:pt idx="480">
                  <c:v>1.9619</c:v>
                </c:pt>
                <c:pt idx="481">
                  <c:v>1.8637000000000001</c:v>
                </c:pt>
                <c:pt idx="482">
                  <c:v>1.8808</c:v>
                </c:pt>
                <c:pt idx="483">
                  <c:v>1.9014</c:v>
                </c:pt>
                <c:pt idx="484">
                  <c:v>1.8755999999999999</c:v>
                </c:pt>
                <c:pt idx="485">
                  <c:v>1.8411999999999999</c:v>
                </c:pt>
                <c:pt idx="486">
                  <c:v>1.8411999999999999</c:v>
                </c:pt>
                <c:pt idx="487">
                  <c:v>1.8411999999999999</c:v>
                </c:pt>
                <c:pt idx="488">
                  <c:v>1.8754999999999999</c:v>
                </c:pt>
                <c:pt idx="489">
                  <c:v>1.8978000000000002</c:v>
                </c:pt>
                <c:pt idx="490">
                  <c:v>1.9375</c:v>
                </c:pt>
                <c:pt idx="491">
                  <c:v>1.9965000000000002</c:v>
                </c:pt>
                <c:pt idx="492">
                  <c:v>2.0427</c:v>
                </c:pt>
                <c:pt idx="493">
                  <c:v>2.0427</c:v>
                </c:pt>
                <c:pt idx="494">
                  <c:v>2.0427</c:v>
                </c:pt>
                <c:pt idx="495">
                  <c:v>2.0575999999999999</c:v>
                </c:pt>
                <c:pt idx="496">
                  <c:v>2.0156000000000001</c:v>
                </c:pt>
                <c:pt idx="497">
                  <c:v>2.0209000000000001</c:v>
                </c:pt>
                <c:pt idx="498">
                  <c:v>2.0295999999999998</c:v>
                </c:pt>
                <c:pt idx="499">
                  <c:v>1.9895</c:v>
                </c:pt>
                <c:pt idx="500">
                  <c:v>1.9895</c:v>
                </c:pt>
                <c:pt idx="501">
                  <c:v>1.9895</c:v>
                </c:pt>
                <c:pt idx="502">
                  <c:v>1.9546000000000001</c:v>
                </c:pt>
                <c:pt idx="503">
                  <c:v>1.9016999999999999</c:v>
                </c:pt>
                <c:pt idx="504">
                  <c:v>1.9581</c:v>
                </c:pt>
                <c:pt idx="505">
                  <c:v>1.9112</c:v>
                </c:pt>
                <c:pt idx="506">
                  <c:v>1.925</c:v>
                </c:pt>
                <c:pt idx="507">
                  <c:v>1.925</c:v>
                </c:pt>
                <c:pt idx="508">
                  <c:v>1.925</c:v>
                </c:pt>
                <c:pt idx="509">
                  <c:v>1.9198</c:v>
                </c:pt>
                <c:pt idx="510">
                  <c:v>1.9094</c:v>
                </c:pt>
                <c:pt idx="511">
                  <c:v>1.8454000000000002</c:v>
                </c:pt>
                <c:pt idx="512">
                  <c:v>1.8487</c:v>
                </c:pt>
                <c:pt idx="513">
                  <c:v>1.8486</c:v>
                </c:pt>
                <c:pt idx="514">
                  <c:v>1.8486</c:v>
                </c:pt>
                <c:pt idx="515">
                  <c:v>1.8486</c:v>
                </c:pt>
                <c:pt idx="516">
                  <c:v>1.8313999999999999</c:v>
                </c:pt>
                <c:pt idx="517">
                  <c:v>1.859</c:v>
                </c:pt>
                <c:pt idx="518">
                  <c:v>1.8106</c:v>
                </c:pt>
                <c:pt idx="519">
                  <c:v>1.7625</c:v>
                </c:pt>
                <c:pt idx="520">
                  <c:v>1.7128000000000001</c:v>
                </c:pt>
                <c:pt idx="521">
                  <c:v>1.7128000000000001</c:v>
                </c:pt>
                <c:pt idx="522">
                  <c:v>1.7128000000000001</c:v>
                </c:pt>
                <c:pt idx="523">
                  <c:v>1.746</c:v>
                </c:pt>
                <c:pt idx="524">
                  <c:v>1.7502</c:v>
                </c:pt>
                <c:pt idx="525">
                  <c:v>1.8033999999999999</c:v>
                </c:pt>
                <c:pt idx="526">
                  <c:v>1.7887</c:v>
                </c:pt>
                <c:pt idx="527">
                  <c:v>1.7208000000000001</c:v>
                </c:pt>
                <c:pt idx="528">
                  <c:v>1.7208000000000001</c:v>
                </c:pt>
                <c:pt idx="529">
                  <c:v>1.7208000000000001</c:v>
                </c:pt>
                <c:pt idx="530">
                  <c:v>1.6798</c:v>
                </c:pt>
                <c:pt idx="531">
                  <c:v>1.7223999999999999</c:v>
                </c:pt>
                <c:pt idx="532">
                  <c:v>1.6949999999999998</c:v>
                </c:pt>
                <c:pt idx="533">
                  <c:v>1.6846999999999999</c:v>
                </c:pt>
                <c:pt idx="534">
                  <c:v>1.7048999999999999</c:v>
                </c:pt>
                <c:pt idx="535">
                  <c:v>1.7048999999999999</c:v>
                </c:pt>
                <c:pt idx="536">
                  <c:v>1.7048999999999999</c:v>
                </c:pt>
                <c:pt idx="537">
                  <c:v>1.6928999999999998</c:v>
                </c:pt>
                <c:pt idx="538">
                  <c:v>1.7065000000000001</c:v>
                </c:pt>
                <c:pt idx="539">
                  <c:v>1.7046999999999999</c:v>
                </c:pt>
                <c:pt idx="540">
                  <c:v>1.708</c:v>
                </c:pt>
                <c:pt idx="541">
                  <c:v>1.6633</c:v>
                </c:pt>
                <c:pt idx="542">
                  <c:v>1.6633</c:v>
                </c:pt>
                <c:pt idx="543">
                  <c:v>1.6633</c:v>
                </c:pt>
                <c:pt idx="544">
                  <c:v>1.6701000000000001</c:v>
                </c:pt>
                <c:pt idx="545">
                  <c:v>1.6717</c:v>
                </c:pt>
                <c:pt idx="546">
                  <c:v>1.629</c:v>
                </c:pt>
                <c:pt idx="547">
                  <c:v>1.6254999999999999</c:v>
                </c:pt>
                <c:pt idx="548">
                  <c:v>1.7382</c:v>
                </c:pt>
                <c:pt idx="549">
                  <c:v>1.7382</c:v>
                </c:pt>
                <c:pt idx="550">
                  <c:v>1.7382</c:v>
                </c:pt>
                <c:pt idx="551">
                  <c:v>1.7587999999999999</c:v>
                </c:pt>
                <c:pt idx="552">
                  <c:v>1.7778</c:v>
                </c:pt>
                <c:pt idx="553">
                  <c:v>1.7665</c:v>
                </c:pt>
                <c:pt idx="554">
                  <c:v>1.8109</c:v>
                </c:pt>
                <c:pt idx="555">
                  <c:v>1.8973</c:v>
                </c:pt>
                <c:pt idx="556">
                  <c:v>1.8973</c:v>
                </c:pt>
                <c:pt idx="557">
                  <c:v>1.8973</c:v>
                </c:pt>
                <c:pt idx="558">
                  <c:v>1.9199000000000002</c:v>
                </c:pt>
                <c:pt idx="559">
                  <c:v>1.974</c:v>
                </c:pt>
                <c:pt idx="560">
                  <c:v>1.9346999999999999</c:v>
                </c:pt>
                <c:pt idx="561">
                  <c:v>1.8809</c:v>
                </c:pt>
                <c:pt idx="562">
                  <c:v>1.9506000000000001</c:v>
                </c:pt>
                <c:pt idx="563">
                  <c:v>1.9506000000000001</c:v>
                </c:pt>
                <c:pt idx="564">
                  <c:v>1.9506000000000001</c:v>
                </c:pt>
                <c:pt idx="565">
                  <c:v>1.9647000000000001</c:v>
                </c:pt>
                <c:pt idx="566">
                  <c:v>1.9262999999999999</c:v>
                </c:pt>
                <c:pt idx="567">
                  <c:v>2.0394999999999999</c:v>
                </c:pt>
                <c:pt idx="568">
                  <c:v>2.0156999999999998</c:v>
                </c:pt>
                <c:pt idx="569">
                  <c:v>2.0081000000000002</c:v>
                </c:pt>
                <c:pt idx="570">
                  <c:v>2.0081000000000002</c:v>
                </c:pt>
                <c:pt idx="571">
                  <c:v>2.0081000000000002</c:v>
                </c:pt>
                <c:pt idx="572">
                  <c:v>2.0081000000000002</c:v>
                </c:pt>
                <c:pt idx="573">
                  <c:v>2.1652</c:v>
                </c:pt>
                <c:pt idx="574">
                  <c:v>2.1153</c:v>
                </c:pt>
                <c:pt idx="575">
                  <c:v>2.1110000000000002</c:v>
                </c:pt>
                <c:pt idx="576">
                  <c:v>2.1282000000000001</c:v>
                </c:pt>
                <c:pt idx="577">
                  <c:v>2.1282000000000001</c:v>
                </c:pt>
                <c:pt idx="578">
                  <c:v>2.1282000000000001</c:v>
                </c:pt>
                <c:pt idx="579">
                  <c:v>2.1193</c:v>
                </c:pt>
                <c:pt idx="580">
                  <c:v>2.1461999999999999</c:v>
                </c:pt>
                <c:pt idx="581">
                  <c:v>2.0891999999999999</c:v>
                </c:pt>
                <c:pt idx="582">
                  <c:v>2.0769000000000002</c:v>
                </c:pt>
                <c:pt idx="583">
                  <c:v>2.1718000000000002</c:v>
                </c:pt>
                <c:pt idx="584">
                  <c:v>2.1718000000000002</c:v>
                </c:pt>
                <c:pt idx="585">
                  <c:v>2.1718000000000002</c:v>
                </c:pt>
                <c:pt idx="586">
                  <c:v>2.2096999999999998</c:v>
                </c:pt>
                <c:pt idx="587">
                  <c:v>2.1846000000000001</c:v>
                </c:pt>
                <c:pt idx="588">
                  <c:v>2.2280000000000002</c:v>
                </c:pt>
                <c:pt idx="589">
                  <c:v>2.1488999999999998</c:v>
                </c:pt>
                <c:pt idx="590">
                  <c:v>2.1295000000000002</c:v>
                </c:pt>
                <c:pt idx="591">
                  <c:v>2.1295000000000002</c:v>
                </c:pt>
                <c:pt idx="592">
                  <c:v>2.1295000000000002</c:v>
                </c:pt>
                <c:pt idx="593">
                  <c:v>2.1817000000000002</c:v>
                </c:pt>
                <c:pt idx="594">
                  <c:v>2.1854</c:v>
                </c:pt>
                <c:pt idx="595">
                  <c:v>2.3527</c:v>
                </c:pt>
                <c:pt idx="596">
                  <c:v>2.4144000000000001</c:v>
                </c:pt>
                <c:pt idx="597">
                  <c:v>2.5310000000000001</c:v>
                </c:pt>
                <c:pt idx="598">
                  <c:v>2.5310000000000001</c:v>
                </c:pt>
                <c:pt idx="599">
                  <c:v>2.5310000000000001</c:v>
                </c:pt>
                <c:pt idx="600">
                  <c:v>2.5367999999999999</c:v>
                </c:pt>
                <c:pt idx="601">
                  <c:v>2.6082000000000001</c:v>
                </c:pt>
                <c:pt idx="602">
                  <c:v>2.5352999999999999</c:v>
                </c:pt>
                <c:pt idx="603">
                  <c:v>2.4721000000000002</c:v>
                </c:pt>
                <c:pt idx="604">
                  <c:v>2.4857</c:v>
                </c:pt>
                <c:pt idx="605">
                  <c:v>2.4857</c:v>
                </c:pt>
                <c:pt idx="606">
                  <c:v>2.4857</c:v>
                </c:pt>
                <c:pt idx="607">
                  <c:v>2.4765000000000001</c:v>
                </c:pt>
                <c:pt idx="608">
                  <c:v>2.4693000000000001</c:v>
                </c:pt>
                <c:pt idx="609">
                  <c:v>2.5032000000000001</c:v>
                </c:pt>
                <c:pt idx="610">
                  <c:v>2.5032000000000001</c:v>
                </c:pt>
                <c:pt idx="611">
                  <c:v>2.7391000000000001</c:v>
                </c:pt>
                <c:pt idx="612">
                  <c:v>2.7391000000000001</c:v>
                </c:pt>
                <c:pt idx="613">
                  <c:v>2.7391000000000001</c:v>
                </c:pt>
                <c:pt idx="614">
                  <c:v>2.6356000000000002</c:v>
                </c:pt>
                <c:pt idx="615">
                  <c:v>2.6339999999999999</c:v>
                </c:pt>
                <c:pt idx="616">
                  <c:v>2.6238000000000001</c:v>
                </c:pt>
                <c:pt idx="617">
                  <c:v>2.5720999999999998</c:v>
                </c:pt>
                <c:pt idx="618">
                  <c:v>2.5821000000000001</c:v>
                </c:pt>
                <c:pt idx="619">
                  <c:v>2.5821000000000001</c:v>
                </c:pt>
                <c:pt idx="620">
                  <c:v>2.5821000000000001</c:v>
                </c:pt>
                <c:pt idx="621">
                  <c:v>2.5371999999999999</c:v>
                </c:pt>
                <c:pt idx="622">
                  <c:v>2.5316999999999998</c:v>
                </c:pt>
                <c:pt idx="623">
                  <c:v>2.4887999999999999</c:v>
                </c:pt>
                <c:pt idx="624">
                  <c:v>2.5284</c:v>
                </c:pt>
                <c:pt idx="625">
                  <c:v>2.4839000000000002</c:v>
                </c:pt>
                <c:pt idx="626">
                  <c:v>2.4839000000000002</c:v>
                </c:pt>
                <c:pt idx="627">
                  <c:v>2.4839000000000002</c:v>
                </c:pt>
                <c:pt idx="628">
                  <c:v>2.4803999999999999</c:v>
                </c:pt>
                <c:pt idx="629">
                  <c:v>2.5049000000000001</c:v>
                </c:pt>
                <c:pt idx="630">
                  <c:v>2.5880000000000001</c:v>
                </c:pt>
                <c:pt idx="631">
                  <c:v>2.5712000000000002</c:v>
                </c:pt>
                <c:pt idx="632">
                  <c:v>2.5624000000000002</c:v>
                </c:pt>
                <c:pt idx="633">
                  <c:v>2.5624000000000002</c:v>
                </c:pt>
                <c:pt idx="634">
                  <c:v>2.5624000000000002</c:v>
                </c:pt>
                <c:pt idx="635">
                  <c:v>2.6023000000000001</c:v>
                </c:pt>
                <c:pt idx="636">
                  <c:v>2.6101000000000001</c:v>
                </c:pt>
                <c:pt idx="637">
                  <c:v>2.5762</c:v>
                </c:pt>
                <c:pt idx="638">
                  <c:v>2.706</c:v>
                </c:pt>
                <c:pt idx="639">
                  <c:v>2.5960000000000001</c:v>
                </c:pt>
                <c:pt idx="640">
                  <c:v>2.5960000000000001</c:v>
                </c:pt>
                <c:pt idx="641">
                  <c:v>2.5960000000000001</c:v>
                </c:pt>
                <c:pt idx="642">
                  <c:v>2.6333000000000002</c:v>
                </c:pt>
                <c:pt idx="643">
                  <c:v>2.6421000000000001</c:v>
                </c:pt>
                <c:pt idx="644">
                  <c:v>2.5986000000000002</c:v>
                </c:pt>
                <c:pt idx="645">
                  <c:v>2.5891999999999999</c:v>
                </c:pt>
                <c:pt idx="646">
                  <c:v>2.5784000000000002</c:v>
                </c:pt>
                <c:pt idx="647">
                  <c:v>2.5784000000000002</c:v>
                </c:pt>
                <c:pt idx="648">
                  <c:v>2.5784000000000002</c:v>
                </c:pt>
                <c:pt idx="649">
                  <c:v>2.6206</c:v>
                </c:pt>
                <c:pt idx="650">
                  <c:v>2.7189999999999999</c:v>
                </c:pt>
                <c:pt idx="651">
                  <c:v>2.7136</c:v>
                </c:pt>
                <c:pt idx="652">
                  <c:v>2.7664</c:v>
                </c:pt>
                <c:pt idx="653">
                  <c:v>2.8250999999999999</c:v>
                </c:pt>
                <c:pt idx="654">
                  <c:v>2.8250999999999999</c:v>
                </c:pt>
                <c:pt idx="655">
                  <c:v>2.8250999999999999</c:v>
                </c:pt>
                <c:pt idx="656">
                  <c:v>2.8803999999999998</c:v>
                </c:pt>
                <c:pt idx="657">
                  <c:v>2.8142</c:v>
                </c:pt>
                <c:pt idx="658">
                  <c:v>2.8935</c:v>
                </c:pt>
                <c:pt idx="659">
                  <c:v>2.8843999999999999</c:v>
                </c:pt>
                <c:pt idx="660">
                  <c:v>2.8146</c:v>
                </c:pt>
                <c:pt idx="661">
                  <c:v>2.8146</c:v>
                </c:pt>
                <c:pt idx="662">
                  <c:v>2.8146</c:v>
                </c:pt>
                <c:pt idx="663">
                  <c:v>2.7852999999999999</c:v>
                </c:pt>
                <c:pt idx="664">
                  <c:v>2.7086999999999999</c:v>
                </c:pt>
                <c:pt idx="665">
                  <c:v>2.7652999999999999</c:v>
                </c:pt>
                <c:pt idx="666">
                  <c:v>2.7617000000000003</c:v>
                </c:pt>
                <c:pt idx="667">
                  <c:v>2.7839</c:v>
                </c:pt>
                <c:pt idx="668">
                  <c:v>2.7839</c:v>
                </c:pt>
                <c:pt idx="669">
                  <c:v>2.7839</c:v>
                </c:pt>
                <c:pt idx="670">
                  <c:v>2.7839</c:v>
                </c:pt>
                <c:pt idx="671">
                  <c:v>2.8576000000000001</c:v>
                </c:pt>
                <c:pt idx="672">
                  <c:v>2.8965999999999998</c:v>
                </c:pt>
                <c:pt idx="673">
                  <c:v>2.9937</c:v>
                </c:pt>
                <c:pt idx="674">
                  <c:v>2.9342000000000001</c:v>
                </c:pt>
                <c:pt idx="675">
                  <c:v>2.9342000000000001</c:v>
                </c:pt>
                <c:pt idx="676">
                  <c:v>2.9342000000000001</c:v>
                </c:pt>
                <c:pt idx="677">
                  <c:v>2.9119999999999999</c:v>
                </c:pt>
                <c:pt idx="678">
                  <c:v>2.9643000000000002</c:v>
                </c:pt>
                <c:pt idx="679">
                  <c:v>2.9121999999999999</c:v>
                </c:pt>
                <c:pt idx="680">
                  <c:v>2.9095</c:v>
                </c:pt>
                <c:pt idx="681">
                  <c:v>2.8845999999999998</c:v>
                </c:pt>
                <c:pt idx="682">
                  <c:v>2.8845999999999998</c:v>
                </c:pt>
                <c:pt idx="683">
                  <c:v>2.8845999999999998</c:v>
                </c:pt>
                <c:pt idx="684">
                  <c:v>2.8643000000000001</c:v>
                </c:pt>
                <c:pt idx="685">
                  <c:v>2.8468</c:v>
                </c:pt>
                <c:pt idx="686">
                  <c:v>2.6878000000000002</c:v>
                </c:pt>
                <c:pt idx="687">
                  <c:v>2.7519</c:v>
                </c:pt>
                <c:pt idx="688">
                  <c:v>2.7336999999999998</c:v>
                </c:pt>
                <c:pt idx="689">
                  <c:v>2.7336999999999998</c:v>
                </c:pt>
                <c:pt idx="690">
                  <c:v>2.7336999999999998</c:v>
                </c:pt>
                <c:pt idx="691">
                  <c:v>2.6999</c:v>
                </c:pt>
                <c:pt idx="692">
                  <c:v>2.6551999999999998</c:v>
                </c:pt>
                <c:pt idx="693">
                  <c:v>2.6280000000000001</c:v>
                </c:pt>
                <c:pt idx="694">
                  <c:v>2.6497999999999999</c:v>
                </c:pt>
                <c:pt idx="695">
                  <c:v>2.6245000000000003</c:v>
                </c:pt>
                <c:pt idx="696">
                  <c:v>2.6245000000000003</c:v>
                </c:pt>
                <c:pt idx="697">
                  <c:v>2.6245000000000003</c:v>
                </c:pt>
                <c:pt idx="698">
                  <c:v>2.61</c:v>
                </c:pt>
                <c:pt idx="699">
                  <c:v>2.65</c:v>
                </c:pt>
                <c:pt idx="700">
                  <c:v>2.6173000000000002</c:v>
                </c:pt>
                <c:pt idx="701">
                  <c:v>2.6046</c:v>
                </c:pt>
                <c:pt idx="702">
                  <c:v>2.6447000000000003</c:v>
                </c:pt>
                <c:pt idx="703">
                  <c:v>2.6447000000000003</c:v>
                </c:pt>
                <c:pt idx="704">
                  <c:v>2.6447000000000003</c:v>
                </c:pt>
                <c:pt idx="705">
                  <c:v>2.6265000000000001</c:v>
                </c:pt>
                <c:pt idx="706">
                  <c:v>2.6320000000000001</c:v>
                </c:pt>
                <c:pt idx="707">
                  <c:v>2.6631</c:v>
                </c:pt>
                <c:pt idx="708">
                  <c:v>2.6814</c:v>
                </c:pt>
                <c:pt idx="709">
                  <c:v>2.6871</c:v>
                </c:pt>
                <c:pt idx="710">
                  <c:v>2.6871</c:v>
                </c:pt>
                <c:pt idx="711">
                  <c:v>2.6871</c:v>
                </c:pt>
                <c:pt idx="712">
                  <c:v>2.6871</c:v>
                </c:pt>
                <c:pt idx="713">
                  <c:v>2.7275999999999998</c:v>
                </c:pt>
                <c:pt idx="714">
                  <c:v>2.6633</c:v>
                </c:pt>
                <c:pt idx="715">
                  <c:v>2.5893999999999999</c:v>
                </c:pt>
                <c:pt idx="716">
                  <c:v>2.5777000000000001</c:v>
                </c:pt>
                <c:pt idx="717">
                  <c:v>2.5777000000000001</c:v>
                </c:pt>
                <c:pt idx="718">
                  <c:v>2.5777000000000001</c:v>
                </c:pt>
                <c:pt idx="719">
                  <c:v>2.6013999999999999</c:v>
                </c:pt>
                <c:pt idx="720">
                  <c:v>2.5124</c:v>
                </c:pt>
                <c:pt idx="721">
                  <c:v>2.5015999999999998</c:v>
                </c:pt>
                <c:pt idx="722">
                  <c:v>2.5197000000000003</c:v>
                </c:pt>
                <c:pt idx="723">
                  <c:v>2.5087999999999999</c:v>
                </c:pt>
                <c:pt idx="724">
                  <c:v>2.5087999999999999</c:v>
                </c:pt>
                <c:pt idx="725">
                  <c:v>2.5087999999999999</c:v>
                </c:pt>
                <c:pt idx="726">
                  <c:v>2.5232999999999999</c:v>
                </c:pt>
                <c:pt idx="727">
                  <c:v>2.5034000000000001</c:v>
                </c:pt>
                <c:pt idx="728">
                  <c:v>2.5377999999999998</c:v>
                </c:pt>
                <c:pt idx="729">
                  <c:v>2.5541999999999998</c:v>
                </c:pt>
                <c:pt idx="730">
                  <c:v>2.6217999999999999</c:v>
                </c:pt>
                <c:pt idx="731">
                  <c:v>2.6217999999999999</c:v>
                </c:pt>
                <c:pt idx="732">
                  <c:v>2.6217999999999999</c:v>
                </c:pt>
                <c:pt idx="733">
                  <c:v>2.6034999999999999</c:v>
                </c:pt>
                <c:pt idx="734">
                  <c:v>2.6696</c:v>
                </c:pt>
                <c:pt idx="735">
                  <c:v>2.6421000000000001</c:v>
                </c:pt>
                <c:pt idx="736">
                  <c:v>2.5998999999999999</c:v>
                </c:pt>
                <c:pt idx="737">
                  <c:v>2.7477</c:v>
                </c:pt>
                <c:pt idx="738">
                  <c:v>2.7477</c:v>
                </c:pt>
                <c:pt idx="739">
                  <c:v>2.7477</c:v>
                </c:pt>
                <c:pt idx="740">
                  <c:v>2.7477</c:v>
                </c:pt>
                <c:pt idx="741">
                  <c:v>2.7728000000000002</c:v>
                </c:pt>
                <c:pt idx="742">
                  <c:v>2.6996000000000002</c:v>
                </c:pt>
                <c:pt idx="743">
                  <c:v>2.69</c:v>
                </c:pt>
                <c:pt idx="744">
                  <c:v>2.7033</c:v>
                </c:pt>
                <c:pt idx="745">
                  <c:v>2.7033</c:v>
                </c:pt>
                <c:pt idx="746">
                  <c:v>2.7033</c:v>
                </c:pt>
                <c:pt idx="747">
                  <c:v>2.6657999999999999</c:v>
                </c:pt>
                <c:pt idx="748">
                  <c:v>2.7069000000000001</c:v>
                </c:pt>
                <c:pt idx="749">
                  <c:v>2.7987000000000002</c:v>
                </c:pt>
                <c:pt idx="750">
                  <c:v>2.7842000000000002</c:v>
                </c:pt>
                <c:pt idx="751">
                  <c:v>2.7427000000000001</c:v>
                </c:pt>
                <c:pt idx="752">
                  <c:v>2.7427000000000001</c:v>
                </c:pt>
                <c:pt idx="753">
                  <c:v>2.7427000000000001</c:v>
                </c:pt>
                <c:pt idx="754">
                  <c:v>2.7282999999999999</c:v>
                </c:pt>
                <c:pt idx="755">
                  <c:v>2.7077</c:v>
                </c:pt>
                <c:pt idx="756">
                  <c:v>2.7372999999999998</c:v>
                </c:pt>
                <c:pt idx="757">
                  <c:v>2.7372999999999998</c:v>
                </c:pt>
                <c:pt idx="758">
                  <c:v>2.7444999999999999</c:v>
                </c:pt>
                <c:pt idx="759">
                  <c:v>2.7444999999999999</c:v>
                </c:pt>
                <c:pt idx="760">
                  <c:v>2.7444999999999999</c:v>
                </c:pt>
                <c:pt idx="761">
                  <c:v>2.7951000000000001</c:v>
                </c:pt>
                <c:pt idx="762">
                  <c:v>2.7824999999999998</c:v>
                </c:pt>
                <c:pt idx="763">
                  <c:v>2.8342000000000001</c:v>
                </c:pt>
                <c:pt idx="764">
                  <c:v>2.8717000000000001</c:v>
                </c:pt>
                <c:pt idx="765">
                  <c:v>2.8552999999999997</c:v>
                </c:pt>
                <c:pt idx="766">
                  <c:v>2.8552999999999997</c:v>
                </c:pt>
                <c:pt idx="767">
                  <c:v>2.8552999999999997</c:v>
                </c:pt>
                <c:pt idx="768">
                  <c:v>2.8388999999999998</c:v>
                </c:pt>
                <c:pt idx="769">
                  <c:v>2.8006000000000002</c:v>
                </c:pt>
                <c:pt idx="770">
                  <c:v>2.8534999999999999</c:v>
                </c:pt>
                <c:pt idx="771">
                  <c:v>2.8773</c:v>
                </c:pt>
                <c:pt idx="772">
                  <c:v>2.8646000000000003</c:v>
                </c:pt>
                <c:pt idx="773">
                  <c:v>2.8646000000000003</c:v>
                </c:pt>
                <c:pt idx="774">
                  <c:v>2.8646000000000003</c:v>
                </c:pt>
                <c:pt idx="775">
                  <c:v>2.8784000000000001</c:v>
                </c:pt>
                <c:pt idx="776">
                  <c:v>2.8353999999999999</c:v>
                </c:pt>
                <c:pt idx="777">
                  <c:v>2.8931</c:v>
                </c:pt>
                <c:pt idx="778">
                  <c:v>2.9291</c:v>
                </c:pt>
                <c:pt idx="779">
                  <c:v>2.8885999999999998</c:v>
                </c:pt>
                <c:pt idx="780">
                  <c:v>2.8885999999999998</c:v>
                </c:pt>
                <c:pt idx="781">
                  <c:v>2.8885999999999998</c:v>
                </c:pt>
                <c:pt idx="782">
                  <c:v>2.9274</c:v>
                </c:pt>
                <c:pt idx="783">
                  <c:v>2.9775</c:v>
                </c:pt>
                <c:pt idx="784">
                  <c:v>2.9775</c:v>
                </c:pt>
                <c:pt idx="785">
                  <c:v>2.9904999999999999</c:v>
                </c:pt>
                <c:pt idx="786">
                  <c:v>3</c:v>
                </c:pt>
                <c:pt idx="787">
                  <c:v>3</c:v>
                </c:pt>
                <c:pt idx="788">
                  <c:v>3</c:v>
                </c:pt>
                <c:pt idx="789">
                  <c:v>2.9702999999999999</c:v>
                </c:pt>
                <c:pt idx="790">
                  <c:v>3.0282</c:v>
                </c:pt>
                <c:pt idx="791">
                  <c:v>3.0282</c:v>
                </c:pt>
                <c:pt idx="792">
                  <c:v>2.9889999999999999</c:v>
                </c:pt>
                <c:pt idx="793">
                  <c:v>2.9948000000000001</c:v>
                </c:pt>
                <c:pt idx="794">
                  <c:v>2.9948000000000001</c:v>
                </c:pt>
                <c:pt idx="795">
                  <c:v>2.9948000000000001</c:v>
                </c:pt>
                <c:pt idx="796">
                  <c:v>2.9576000000000002</c:v>
                </c:pt>
                <c:pt idx="797">
                  <c:v>2.9390999999999998</c:v>
                </c:pt>
                <c:pt idx="798">
                  <c:v>2.9893999999999998</c:v>
                </c:pt>
                <c:pt idx="799">
                  <c:v>2.9651999999999998</c:v>
                </c:pt>
                <c:pt idx="800">
                  <c:v>2.8578999999999999</c:v>
                </c:pt>
                <c:pt idx="801">
                  <c:v>2.8578999999999999</c:v>
                </c:pt>
                <c:pt idx="802">
                  <c:v>2.8578999999999999</c:v>
                </c:pt>
                <c:pt idx="803">
                  <c:v>2.8256999999999999</c:v>
                </c:pt>
                <c:pt idx="804">
                  <c:v>2.8708999999999998</c:v>
                </c:pt>
                <c:pt idx="805">
                  <c:v>2.8912</c:v>
                </c:pt>
                <c:pt idx="806">
                  <c:v>2.8414000000000001</c:v>
                </c:pt>
                <c:pt idx="807">
                  <c:v>2.8193999999999999</c:v>
                </c:pt>
                <c:pt idx="808">
                  <c:v>2.8193999999999999</c:v>
                </c:pt>
                <c:pt idx="809">
                  <c:v>2.8193999999999999</c:v>
                </c:pt>
                <c:pt idx="810">
                  <c:v>2.8193999999999999</c:v>
                </c:pt>
                <c:pt idx="811">
                  <c:v>2.8285999999999998</c:v>
                </c:pt>
                <c:pt idx="812">
                  <c:v>2.8656000000000001</c:v>
                </c:pt>
                <c:pt idx="813">
                  <c:v>2.7772000000000001</c:v>
                </c:pt>
                <c:pt idx="814">
                  <c:v>2.7149999999999999</c:v>
                </c:pt>
                <c:pt idx="815">
                  <c:v>2.7149999999999999</c:v>
                </c:pt>
                <c:pt idx="816">
                  <c:v>2.7149999999999999</c:v>
                </c:pt>
                <c:pt idx="817">
                  <c:v>2.7479</c:v>
                </c:pt>
                <c:pt idx="818">
                  <c:v>2.7488000000000001</c:v>
                </c:pt>
                <c:pt idx="819">
                  <c:v>2.6766999999999999</c:v>
                </c:pt>
                <c:pt idx="820">
                  <c:v>2.6949000000000001</c:v>
                </c:pt>
                <c:pt idx="821">
                  <c:v>2.6440000000000001</c:v>
                </c:pt>
                <c:pt idx="822">
                  <c:v>2.6440000000000001</c:v>
                </c:pt>
                <c:pt idx="823">
                  <c:v>2.6440000000000001</c:v>
                </c:pt>
                <c:pt idx="824">
                  <c:v>2.5760999999999998</c:v>
                </c:pt>
                <c:pt idx="825">
                  <c:v>2.6294</c:v>
                </c:pt>
                <c:pt idx="826">
                  <c:v>2.6675</c:v>
                </c:pt>
                <c:pt idx="827">
                  <c:v>2.7002999999999999</c:v>
                </c:pt>
                <c:pt idx="828">
                  <c:v>2.6829000000000001</c:v>
                </c:pt>
                <c:pt idx="829">
                  <c:v>2.6829000000000001</c:v>
                </c:pt>
                <c:pt idx="830">
                  <c:v>2.6829000000000001</c:v>
                </c:pt>
                <c:pt idx="831">
                  <c:v>2.6673999999999998</c:v>
                </c:pt>
                <c:pt idx="832">
                  <c:v>2.7250000000000001</c:v>
                </c:pt>
                <c:pt idx="833">
                  <c:v>2.7608000000000001</c:v>
                </c:pt>
                <c:pt idx="834">
                  <c:v>2.7320000000000002</c:v>
                </c:pt>
                <c:pt idx="835">
                  <c:v>2.7427999999999999</c:v>
                </c:pt>
                <c:pt idx="836">
                  <c:v>2.7427999999999999</c:v>
                </c:pt>
                <c:pt idx="837">
                  <c:v>2.7427999999999999</c:v>
                </c:pt>
                <c:pt idx="838">
                  <c:v>2.7427999999999999</c:v>
                </c:pt>
                <c:pt idx="839">
                  <c:v>2.7069000000000001</c:v>
                </c:pt>
                <c:pt idx="840">
                  <c:v>2.7391999999999999</c:v>
                </c:pt>
                <c:pt idx="841">
                  <c:v>2.7509000000000001</c:v>
                </c:pt>
                <c:pt idx="842">
                  <c:v>2.7309999999999999</c:v>
                </c:pt>
                <c:pt idx="843">
                  <c:v>2.7309999999999999</c:v>
                </c:pt>
                <c:pt idx="844">
                  <c:v>2.7309999999999999</c:v>
                </c:pt>
                <c:pt idx="845">
                  <c:v>2.7382</c:v>
                </c:pt>
                <c:pt idx="846">
                  <c:v>2.7023000000000001</c:v>
                </c:pt>
                <c:pt idx="847">
                  <c:v>2.6654999999999998</c:v>
                </c:pt>
                <c:pt idx="848">
                  <c:v>2.6387</c:v>
                </c:pt>
                <c:pt idx="849">
                  <c:v>2.6475999999999997</c:v>
                </c:pt>
                <c:pt idx="850">
                  <c:v>2.6475999999999997</c:v>
                </c:pt>
                <c:pt idx="851">
                  <c:v>2.6475999999999997</c:v>
                </c:pt>
                <c:pt idx="852">
                  <c:v>2.6012</c:v>
                </c:pt>
                <c:pt idx="853">
                  <c:v>2.6977000000000002</c:v>
                </c:pt>
                <c:pt idx="854">
                  <c:v>2.7048000000000001</c:v>
                </c:pt>
                <c:pt idx="855">
                  <c:v>2.7372999999999998</c:v>
                </c:pt>
                <c:pt idx="856">
                  <c:v>2.7879</c:v>
                </c:pt>
                <c:pt idx="857">
                  <c:v>2.7879</c:v>
                </c:pt>
                <c:pt idx="858">
                  <c:v>2.7879</c:v>
                </c:pt>
                <c:pt idx="859">
                  <c:v>2.7770000000000001</c:v>
                </c:pt>
                <c:pt idx="860">
                  <c:v>2.7679999999999998</c:v>
                </c:pt>
                <c:pt idx="861">
                  <c:v>2.73</c:v>
                </c:pt>
                <c:pt idx="862">
                  <c:v>2.6446000000000001</c:v>
                </c:pt>
                <c:pt idx="863">
                  <c:v>2.6543000000000001</c:v>
                </c:pt>
                <c:pt idx="864">
                  <c:v>2.6543000000000001</c:v>
                </c:pt>
                <c:pt idx="865">
                  <c:v>2.6543000000000001</c:v>
                </c:pt>
                <c:pt idx="866">
                  <c:v>2.6920999999999999</c:v>
                </c:pt>
                <c:pt idx="867">
                  <c:v>2.6722000000000001</c:v>
                </c:pt>
                <c:pt idx="868">
                  <c:v>2.7725</c:v>
                </c:pt>
                <c:pt idx="869">
                  <c:v>2.7715999999999998</c:v>
                </c:pt>
                <c:pt idx="870">
                  <c:v>2.7425999999999999</c:v>
                </c:pt>
                <c:pt idx="871">
                  <c:v>2.7425999999999999</c:v>
                </c:pt>
                <c:pt idx="872">
                  <c:v>2.7425999999999999</c:v>
                </c:pt>
                <c:pt idx="873">
                  <c:v>2.7281</c:v>
                </c:pt>
                <c:pt idx="874">
                  <c:v>2.7480000000000002</c:v>
                </c:pt>
                <c:pt idx="875">
                  <c:v>2.6919</c:v>
                </c:pt>
                <c:pt idx="876">
                  <c:v>2.681</c:v>
                </c:pt>
                <c:pt idx="877">
                  <c:v>2.7208000000000001</c:v>
                </c:pt>
                <c:pt idx="878">
                  <c:v>2.7208000000000001</c:v>
                </c:pt>
                <c:pt idx="879">
                  <c:v>2.7208000000000001</c:v>
                </c:pt>
                <c:pt idx="880">
                  <c:v>2.718</c:v>
                </c:pt>
                <c:pt idx="881">
                  <c:v>2.7524999999999999</c:v>
                </c:pt>
                <c:pt idx="882">
                  <c:v>2.8045</c:v>
                </c:pt>
                <c:pt idx="883">
                  <c:v>2.7972000000000001</c:v>
                </c:pt>
                <c:pt idx="884">
                  <c:v>2.7206999999999999</c:v>
                </c:pt>
                <c:pt idx="885">
                  <c:v>2.7206999999999999</c:v>
                </c:pt>
                <c:pt idx="886">
                  <c:v>2.7206999999999999</c:v>
                </c:pt>
                <c:pt idx="887">
                  <c:v>2.6997999999999998</c:v>
                </c:pt>
                <c:pt idx="888">
                  <c:v>2.6808000000000001</c:v>
                </c:pt>
                <c:pt idx="889">
                  <c:v>2.6898</c:v>
                </c:pt>
                <c:pt idx="890">
                  <c:v>2.6474000000000002</c:v>
                </c:pt>
                <c:pt idx="891">
                  <c:v>2.6246999999999998</c:v>
                </c:pt>
                <c:pt idx="892">
                  <c:v>2.6246999999999998</c:v>
                </c:pt>
                <c:pt idx="893">
                  <c:v>2.6246999999999998</c:v>
                </c:pt>
                <c:pt idx="894">
                  <c:v>2.6471999999999998</c:v>
                </c:pt>
                <c:pt idx="895">
                  <c:v>2.6282999999999999</c:v>
                </c:pt>
                <c:pt idx="896">
                  <c:v>2.6282000000000001</c:v>
                </c:pt>
                <c:pt idx="897">
                  <c:v>2.7214999999999998</c:v>
                </c:pt>
                <c:pt idx="898">
                  <c:v>2.7214999999999998</c:v>
                </c:pt>
                <c:pt idx="899">
                  <c:v>2.7214999999999998</c:v>
                </c:pt>
                <c:pt idx="900">
                  <c:v>2.7214999999999998</c:v>
                </c:pt>
                <c:pt idx="901">
                  <c:v>2.7151000000000001</c:v>
                </c:pt>
                <c:pt idx="902">
                  <c:v>2.7105000000000001</c:v>
                </c:pt>
                <c:pt idx="903">
                  <c:v>2.6987000000000001</c:v>
                </c:pt>
                <c:pt idx="904">
                  <c:v>2.6804999999999999</c:v>
                </c:pt>
                <c:pt idx="905">
                  <c:v>2.6623000000000001</c:v>
                </c:pt>
                <c:pt idx="906">
                  <c:v>2.6623000000000001</c:v>
                </c:pt>
                <c:pt idx="907">
                  <c:v>2.6623000000000001</c:v>
                </c:pt>
                <c:pt idx="908">
                  <c:v>2.7004999999999999</c:v>
                </c:pt>
                <c:pt idx="909">
                  <c:v>2.6913</c:v>
                </c:pt>
                <c:pt idx="910">
                  <c:v>2.6459000000000001</c:v>
                </c:pt>
                <c:pt idx="911">
                  <c:v>2.6132999999999997</c:v>
                </c:pt>
                <c:pt idx="912">
                  <c:v>2.5842999999999998</c:v>
                </c:pt>
                <c:pt idx="913">
                  <c:v>2.5842999999999998</c:v>
                </c:pt>
                <c:pt idx="914">
                  <c:v>2.5842999999999998</c:v>
                </c:pt>
                <c:pt idx="915">
                  <c:v>2.6067999999999998</c:v>
                </c:pt>
                <c:pt idx="916">
                  <c:v>2.5914000000000001</c:v>
                </c:pt>
                <c:pt idx="917">
                  <c:v>2.5878000000000001</c:v>
                </c:pt>
                <c:pt idx="918">
                  <c:v>2.6160999999999999</c:v>
                </c:pt>
                <c:pt idx="919">
                  <c:v>2.6233</c:v>
                </c:pt>
                <c:pt idx="920">
                  <c:v>2.6233</c:v>
                </c:pt>
                <c:pt idx="921">
                  <c:v>2.6233</c:v>
                </c:pt>
                <c:pt idx="922">
                  <c:v>2.6611000000000002</c:v>
                </c:pt>
                <c:pt idx="923">
                  <c:v>2.6089000000000002</c:v>
                </c:pt>
                <c:pt idx="924">
                  <c:v>2.5427</c:v>
                </c:pt>
                <c:pt idx="925">
                  <c:v>2.4893000000000001</c:v>
                </c:pt>
                <c:pt idx="926">
                  <c:v>2.5230999999999999</c:v>
                </c:pt>
                <c:pt idx="927">
                  <c:v>2.5230999999999999</c:v>
                </c:pt>
                <c:pt idx="928">
                  <c:v>2.5230999999999999</c:v>
                </c:pt>
                <c:pt idx="929">
                  <c:v>2.5445000000000002</c:v>
                </c:pt>
                <c:pt idx="930">
                  <c:v>2.5106000000000002</c:v>
                </c:pt>
                <c:pt idx="931">
                  <c:v>2.532</c:v>
                </c:pt>
                <c:pt idx="932">
                  <c:v>2.5499000000000001</c:v>
                </c:pt>
                <c:pt idx="933">
                  <c:v>2.5320999999999998</c:v>
                </c:pt>
                <c:pt idx="934">
                  <c:v>2.5320999999999998</c:v>
                </c:pt>
                <c:pt idx="935">
                  <c:v>2.5320999999999998</c:v>
                </c:pt>
                <c:pt idx="936">
                  <c:v>2.5320999999999998</c:v>
                </c:pt>
                <c:pt idx="937">
                  <c:v>2.5141999999999998</c:v>
                </c:pt>
                <c:pt idx="938">
                  <c:v>2.4430999999999998</c:v>
                </c:pt>
                <c:pt idx="939">
                  <c:v>2.4643999999999999</c:v>
                </c:pt>
                <c:pt idx="940">
                  <c:v>2.4759000000000002</c:v>
                </c:pt>
                <c:pt idx="941">
                  <c:v>2.4759000000000002</c:v>
                </c:pt>
                <c:pt idx="942">
                  <c:v>2.4759000000000002</c:v>
                </c:pt>
                <c:pt idx="943">
                  <c:v>2.5266999999999999</c:v>
                </c:pt>
                <c:pt idx="944">
                  <c:v>2.5985</c:v>
                </c:pt>
                <c:pt idx="945">
                  <c:v>2.6021000000000001</c:v>
                </c:pt>
                <c:pt idx="946">
                  <c:v>2.5823999999999998</c:v>
                </c:pt>
                <c:pt idx="947">
                  <c:v>2.5869</c:v>
                </c:pt>
                <c:pt idx="948">
                  <c:v>2.5869</c:v>
                </c:pt>
                <c:pt idx="949">
                  <c:v>2.5869</c:v>
                </c:pt>
                <c:pt idx="950">
                  <c:v>2.6032000000000002</c:v>
                </c:pt>
                <c:pt idx="951">
                  <c:v>2.6438999999999999</c:v>
                </c:pt>
                <c:pt idx="952">
                  <c:v>2.6394000000000002</c:v>
                </c:pt>
                <c:pt idx="953">
                  <c:v>2.5951</c:v>
                </c:pt>
                <c:pt idx="954">
                  <c:v>2.6032999999999999</c:v>
                </c:pt>
                <c:pt idx="955">
                  <c:v>2.6032999999999999</c:v>
                </c:pt>
                <c:pt idx="956">
                  <c:v>2.6032999999999999</c:v>
                </c:pt>
                <c:pt idx="957">
                  <c:v>2.597</c:v>
                </c:pt>
                <c:pt idx="958">
                  <c:v>2.6522999999999999</c:v>
                </c:pt>
                <c:pt idx="959">
                  <c:v>2.5844</c:v>
                </c:pt>
                <c:pt idx="960">
                  <c:v>2.6206</c:v>
                </c:pt>
                <c:pt idx="961">
                  <c:v>2.6052</c:v>
                </c:pt>
                <c:pt idx="962">
                  <c:v>2.6052</c:v>
                </c:pt>
                <c:pt idx="963">
                  <c:v>2.6052</c:v>
                </c:pt>
                <c:pt idx="964">
                  <c:v>2.6261000000000001</c:v>
                </c:pt>
                <c:pt idx="965">
                  <c:v>2.5781000000000001</c:v>
                </c:pt>
                <c:pt idx="966">
                  <c:v>2.5592000000000001</c:v>
                </c:pt>
                <c:pt idx="967">
                  <c:v>2.5286</c:v>
                </c:pt>
                <c:pt idx="968">
                  <c:v>2.5339999999999998</c:v>
                </c:pt>
                <c:pt idx="969">
                  <c:v>2.5339999999999998</c:v>
                </c:pt>
                <c:pt idx="970">
                  <c:v>2.5339999999999998</c:v>
                </c:pt>
                <c:pt idx="971">
                  <c:v>2.5304000000000002</c:v>
                </c:pt>
                <c:pt idx="972">
                  <c:v>2.5647000000000002</c:v>
                </c:pt>
                <c:pt idx="973">
                  <c:v>2.6263999999999998</c:v>
                </c:pt>
                <c:pt idx="974">
                  <c:v>2.6383000000000001</c:v>
                </c:pt>
                <c:pt idx="975">
                  <c:v>2.6383000000000001</c:v>
                </c:pt>
                <c:pt idx="976">
                  <c:v>2.6383000000000001</c:v>
                </c:pt>
                <c:pt idx="977">
                  <c:v>2.6383000000000001</c:v>
                </c:pt>
                <c:pt idx="978">
                  <c:v>2.6109999999999998</c:v>
                </c:pt>
                <c:pt idx="979">
                  <c:v>2.5556999999999999</c:v>
                </c:pt>
                <c:pt idx="980">
                  <c:v>2.5503</c:v>
                </c:pt>
                <c:pt idx="981">
                  <c:v>2.5358999999999998</c:v>
                </c:pt>
                <c:pt idx="982">
                  <c:v>2.516</c:v>
                </c:pt>
                <c:pt idx="983">
                  <c:v>2.516</c:v>
                </c:pt>
                <c:pt idx="984">
                  <c:v>2.516</c:v>
                </c:pt>
                <c:pt idx="985">
                  <c:v>2.5468000000000002</c:v>
                </c:pt>
                <c:pt idx="986">
                  <c:v>2.5468000000000002</c:v>
                </c:pt>
                <c:pt idx="987">
                  <c:v>2.5259999999999998</c:v>
                </c:pt>
                <c:pt idx="988">
                  <c:v>2.4458000000000002</c:v>
                </c:pt>
                <c:pt idx="989">
                  <c:v>2.4809000000000001</c:v>
                </c:pt>
                <c:pt idx="990">
                  <c:v>2.4809000000000001</c:v>
                </c:pt>
                <c:pt idx="991">
                  <c:v>2.4809000000000001</c:v>
                </c:pt>
                <c:pt idx="992">
                  <c:v>2.4674</c:v>
                </c:pt>
                <c:pt idx="993">
                  <c:v>2.4601000000000002</c:v>
                </c:pt>
                <c:pt idx="994">
                  <c:v>2.4655</c:v>
                </c:pt>
                <c:pt idx="995">
                  <c:v>2.5024999999999999</c:v>
                </c:pt>
                <c:pt idx="996">
                  <c:v>2.4655</c:v>
                </c:pt>
                <c:pt idx="997">
                  <c:v>2.4655</c:v>
                </c:pt>
                <c:pt idx="998">
                  <c:v>2.4655</c:v>
                </c:pt>
                <c:pt idx="999">
                  <c:v>2.4853000000000001</c:v>
                </c:pt>
                <c:pt idx="1000">
                  <c:v>2.4601000000000002</c:v>
                </c:pt>
                <c:pt idx="1001">
                  <c:v>2.5568999999999997</c:v>
                </c:pt>
                <c:pt idx="1002">
                  <c:v>2.5577999999999999</c:v>
                </c:pt>
                <c:pt idx="1003">
                  <c:v>2.4925000000000002</c:v>
                </c:pt>
                <c:pt idx="1004">
                  <c:v>2.4925000000000002</c:v>
                </c:pt>
                <c:pt idx="1005">
                  <c:v>2.4925000000000002</c:v>
                </c:pt>
                <c:pt idx="1006">
                  <c:v>2.4817</c:v>
                </c:pt>
                <c:pt idx="1007">
                  <c:v>2.4843999999999999</c:v>
                </c:pt>
                <c:pt idx="1008">
                  <c:v>2.4708000000000001</c:v>
                </c:pt>
                <c:pt idx="1009">
                  <c:v>2.4114</c:v>
                </c:pt>
                <c:pt idx="1010">
                  <c:v>2.4203000000000001</c:v>
                </c:pt>
                <c:pt idx="1011">
                  <c:v>2.4203000000000001</c:v>
                </c:pt>
                <c:pt idx="1012">
                  <c:v>2.4203000000000001</c:v>
                </c:pt>
                <c:pt idx="1013">
                  <c:v>2.4275000000000002</c:v>
                </c:pt>
                <c:pt idx="1014">
                  <c:v>2.4491000000000001</c:v>
                </c:pt>
                <c:pt idx="1015">
                  <c:v>2.4165999999999999</c:v>
                </c:pt>
                <c:pt idx="1016">
                  <c:v>2.4015</c:v>
                </c:pt>
                <c:pt idx="1017">
                  <c:v>2.3397000000000001</c:v>
                </c:pt>
                <c:pt idx="1018">
                  <c:v>2.3397000000000001</c:v>
                </c:pt>
                <c:pt idx="1019">
                  <c:v>2.3397000000000001</c:v>
                </c:pt>
                <c:pt idx="1020">
                  <c:v>2.3927</c:v>
                </c:pt>
                <c:pt idx="1021">
                  <c:v>2.3997000000000002</c:v>
                </c:pt>
                <c:pt idx="1022">
                  <c:v>2.4264000000000001</c:v>
                </c:pt>
                <c:pt idx="1023">
                  <c:v>2.4068000000000001</c:v>
                </c:pt>
                <c:pt idx="1024">
                  <c:v>2.4024000000000001</c:v>
                </c:pt>
                <c:pt idx="1025">
                  <c:v>2.4024000000000001</c:v>
                </c:pt>
                <c:pt idx="1026">
                  <c:v>2.4024000000000001</c:v>
                </c:pt>
                <c:pt idx="1027">
                  <c:v>2.3820000000000001</c:v>
                </c:pt>
                <c:pt idx="1028">
                  <c:v>2.3961999999999999</c:v>
                </c:pt>
                <c:pt idx="1029">
                  <c:v>2.3573</c:v>
                </c:pt>
                <c:pt idx="1030">
                  <c:v>2.3361000000000001</c:v>
                </c:pt>
                <c:pt idx="1031">
                  <c:v>2.3431000000000002</c:v>
                </c:pt>
                <c:pt idx="1032">
                  <c:v>2.3431000000000002</c:v>
                </c:pt>
                <c:pt idx="1033">
                  <c:v>2.3431000000000002</c:v>
                </c:pt>
                <c:pt idx="1034">
                  <c:v>2.3431000000000002</c:v>
                </c:pt>
                <c:pt idx="1035">
                  <c:v>2.4211</c:v>
                </c:pt>
                <c:pt idx="1036">
                  <c:v>2.3961999999999999</c:v>
                </c:pt>
                <c:pt idx="1037">
                  <c:v>2.4497</c:v>
                </c:pt>
                <c:pt idx="1038">
                  <c:v>2.4586999999999999</c:v>
                </c:pt>
                <c:pt idx="1039">
                  <c:v>2.4586999999999999</c:v>
                </c:pt>
                <c:pt idx="1040">
                  <c:v>2.4586999999999999</c:v>
                </c:pt>
                <c:pt idx="1041">
                  <c:v>2.4712000000000001</c:v>
                </c:pt>
                <c:pt idx="1042">
                  <c:v>2.5036</c:v>
                </c:pt>
                <c:pt idx="1043">
                  <c:v>2.5413999999999999</c:v>
                </c:pt>
                <c:pt idx="1044">
                  <c:v>2.5495999999999999</c:v>
                </c:pt>
                <c:pt idx="1045">
                  <c:v>2.6105</c:v>
                </c:pt>
                <c:pt idx="1046">
                  <c:v>2.6105</c:v>
                </c:pt>
                <c:pt idx="1047">
                  <c:v>2.6105</c:v>
                </c:pt>
                <c:pt idx="1048">
                  <c:v>2.5887000000000002</c:v>
                </c:pt>
                <c:pt idx="1049">
                  <c:v>2.5924</c:v>
                </c:pt>
                <c:pt idx="1050">
                  <c:v>2.6198000000000001</c:v>
                </c:pt>
                <c:pt idx="1051">
                  <c:v>2.6143999999999998</c:v>
                </c:pt>
                <c:pt idx="1052">
                  <c:v>2.5745</c:v>
                </c:pt>
                <c:pt idx="1053">
                  <c:v>2.5745</c:v>
                </c:pt>
                <c:pt idx="1054">
                  <c:v>2.5745</c:v>
                </c:pt>
                <c:pt idx="1055">
                  <c:v>2.5636000000000001</c:v>
                </c:pt>
                <c:pt idx="1056">
                  <c:v>2.5274999999999999</c:v>
                </c:pt>
                <c:pt idx="1057">
                  <c:v>2.5636999999999999</c:v>
                </c:pt>
                <c:pt idx="1058">
                  <c:v>2.5022000000000002</c:v>
                </c:pt>
                <c:pt idx="1059">
                  <c:v>2.5276000000000001</c:v>
                </c:pt>
                <c:pt idx="1060">
                  <c:v>2.5276000000000001</c:v>
                </c:pt>
                <c:pt idx="1061">
                  <c:v>2.5276000000000001</c:v>
                </c:pt>
                <c:pt idx="1062">
                  <c:v>2.4771000000000001</c:v>
                </c:pt>
                <c:pt idx="1063">
                  <c:v>2.4887999999999999</c:v>
                </c:pt>
                <c:pt idx="1064">
                  <c:v>2.3856000000000002</c:v>
                </c:pt>
                <c:pt idx="1065">
                  <c:v>2.4249999999999998</c:v>
                </c:pt>
                <c:pt idx="1066">
                  <c:v>2.4340000000000002</c:v>
                </c:pt>
                <c:pt idx="1067">
                  <c:v>2.4340000000000002</c:v>
                </c:pt>
                <c:pt idx="1068">
                  <c:v>2.4340000000000002</c:v>
                </c:pt>
                <c:pt idx="1069">
                  <c:v>2.4196</c:v>
                </c:pt>
                <c:pt idx="1070">
                  <c:v>2.3391000000000002</c:v>
                </c:pt>
                <c:pt idx="1071">
                  <c:v>2.3212999999999999</c:v>
                </c:pt>
                <c:pt idx="1072">
                  <c:v>2.3132999999999999</c:v>
                </c:pt>
                <c:pt idx="1073">
                  <c:v>2.2804000000000002</c:v>
                </c:pt>
                <c:pt idx="1074">
                  <c:v>2.2804000000000002</c:v>
                </c:pt>
                <c:pt idx="1075">
                  <c:v>2.2804000000000002</c:v>
                </c:pt>
                <c:pt idx="1076">
                  <c:v>2.2804000000000002</c:v>
                </c:pt>
                <c:pt idx="1077">
                  <c:v>2.1972999999999998</c:v>
                </c:pt>
                <c:pt idx="1078">
                  <c:v>2.1358000000000001</c:v>
                </c:pt>
                <c:pt idx="1079">
                  <c:v>2.1558999999999999</c:v>
                </c:pt>
                <c:pt idx="1080">
                  <c:v>2.1936</c:v>
                </c:pt>
                <c:pt idx="1081">
                  <c:v>2.1936</c:v>
                </c:pt>
                <c:pt idx="1082">
                  <c:v>2.1936</c:v>
                </c:pt>
                <c:pt idx="1083">
                  <c:v>2.1909000000000001</c:v>
                </c:pt>
                <c:pt idx="1084">
                  <c:v>2.2217000000000002</c:v>
                </c:pt>
                <c:pt idx="1085">
                  <c:v>2.2164000000000001</c:v>
                </c:pt>
                <c:pt idx="1086">
                  <c:v>2.2711999999999999</c:v>
                </c:pt>
                <c:pt idx="1087">
                  <c:v>2.2685</c:v>
                </c:pt>
                <c:pt idx="1088">
                  <c:v>2.2685</c:v>
                </c:pt>
                <c:pt idx="1089">
                  <c:v>2.2685</c:v>
                </c:pt>
                <c:pt idx="1090">
                  <c:v>2.2605</c:v>
                </c:pt>
                <c:pt idx="1091">
                  <c:v>2.2959999999999998</c:v>
                </c:pt>
                <c:pt idx="1092">
                  <c:v>2.3174000000000001</c:v>
                </c:pt>
                <c:pt idx="1093">
                  <c:v>2.3058000000000001</c:v>
                </c:pt>
                <c:pt idx="1094">
                  <c:v>2.3353000000000002</c:v>
                </c:pt>
                <c:pt idx="1095">
                  <c:v>2.3353000000000002</c:v>
                </c:pt>
                <c:pt idx="1096">
                  <c:v>2.3353000000000002</c:v>
                </c:pt>
                <c:pt idx="1097">
                  <c:v>2.3425000000000002</c:v>
                </c:pt>
                <c:pt idx="1098">
                  <c:v>2.3334999999999999</c:v>
                </c:pt>
                <c:pt idx="1099">
                  <c:v>2.3424</c:v>
                </c:pt>
                <c:pt idx="1100">
                  <c:v>2.3856000000000002</c:v>
                </c:pt>
                <c:pt idx="1101">
                  <c:v>2.2976000000000001</c:v>
                </c:pt>
                <c:pt idx="1102">
                  <c:v>2.2976000000000001</c:v>
                </c:pt>
                <c:pt idx="1103">
                  <c:v>2.2976000000000001</c:v>
                </c:pt>
                <c:pt idx="1104">
                  <c:v>2.3603999999999998</c:v>
                </c:pt>
                <c:pt idx="1105">
                  <c:v>2.3603999999999998</c:v>
                </c:pt>
                <c:pt idx="1106">
                  <c:v>2.3712</c:v>
                </c:pt>
                <c:pt idx="1107">
                  <c:v>2.3399000000000001</c:v>
                </c:pt>
                <c:pt idx="1108">
                  <c:v>2.3204000000000002</c:v>
                </c:pt>
                <c:pt idx="1109">
                  <c:v>2.3204000000000002</c:v>
                </c:pt>
                <c:pt idx="1110">
                  <c:v>2.3204000000000002</c:v>
                </c:pt>
                <c:pt idx="1111">
                  <c:v>2.3399000000000001</c:v>
                </c:pt>
                <c:pt idx="1112">
                  <c:v>2.3151000000000002</c:v>
                </c:pt>
                <c:pt idx="1113">
                  <c:v>2.3593999999999999</c:v>
                </c:pt>
                <c:pt idx="1114">
                  <c:v>2.3372999999999999</c:v>
                </c:pt>
                <c:pt idx="1115">
                  <c:v>2.3098999999999998</c:v>
                </c:pt>
                <c:pt idx="1116">
                  <c:v>2.3098999999999998</c:v>
                </c:pt>
                <c:pt idx="1117">
                  <c:v>2.3098999999999998</c:v>
                </c:pt>
                <c:pt idx="1118">
                  <c:v>2.3064</c:v>
                </c:pt>
                <c:pt idx="1119">
                  <c:v>2.2570000000000001</c:v>
                </c:pt>
                <c:pt idx="1120">
                  <c:v>2.2446999999999999</c:v>
                </c:pt>
                <c:pt idx="1121">
                  <c:v>2.2446999999999999</c:v>
                </c:pt>
                <c:pt idx="1122">
                  <c:v>2.1640000000000001</c:v>
                </c:pt>
                <c:pt idx="1123">
                  <c:v>2.1640000000000001</c:v>
                </c:pt>
                <c:pt idx="1124">
                  <c:v>2.1640000000000001</c:v>
                </c:pt>
                <c:pt idx="1125">
                  <c:v>2.2349999999999999</c:v>
                </c:pt>
                <c:pt idx="1126">
                  <c:v>2.2923</c:v>
                </c:pt>
                <c:pt idx="1127">
                  <c:v>2.2799</c:v>
                </c:pt>
                <c:pt idx="1128">
                  <c:v>2.2341000000000002</c:v>
                </c:pt>
                <c:pt idx="1129">
                  <c:v>2.3064999999999998</c:v>
                </c:pt>
                <c:pt idx="1130">
                  <c:v>2.3064999999999998</c:v>
                </c:pt>
                <c:pt idx="1131">
                  <c:v>2.3064999999999998</c:v>
                </c:pt>
                <c:pt idx="1132">
                  <c:v>2.2570000000000001</c:v>
                </c:pt>
                <c:pt idx="1133">
                  <c:v>2.2128999999999999</c:v>
                </c:pt>
                <c:pt idx="1134">
                  <c:v>2.1638000000000002</c:v>
                </c:pt>
                <c:pt idx="1135">
                  <c:v>2.1619999999999999</c:v>
                </c:pt>
                <c:pt idx="1136">
                  <c:v>2.0817000000000001</c:v>
                </c:pt>
                <c:pt idx="1137">
                  <c:v>2.0817000000000001</c:v>
                </c:pt>
                <c:pt idx="1138">
                  <c:v>2.0817000000000001</c:v>
                </c:pt>
                <c:pt idx="1139">
                  <c:v>2.1181999999999999</c:v>
                </c:pt>
                <c:pt idx="1140">
                  <c:v>2.0590999999999999</c:v>
                </c:pt>
                <c:pt idx="1141">
                  <c:v>2.1356000000000002</c:v>
                </c:pt>
                <c:pt idx="1142">
                  <c:v>2.2075</c:v>
                </c:pt>
                <c:pt idx="1143">
                  <c:v>2.1617999999999999</c:v>
                </c:pt>
                <c:pt idx="1144">
                  <c:v>2.1617999999999999</c:v>
                </c:pt>
                <c:pt idx="1145">
                  <c:v>2.1617999999999999</c:v>
                </c:pt>
                <c:pt idx="1146">
                  <c:v>2.1583000000000001</c:v>
                </c:pt>
                <c:pt idx="1147">
                  <c:v>2.2614000000000001</c:v>
                </c:pt>
                <c:pt idx="1148">
                  <c:v>2.2631999999999999</c:v>
                </c:pt>
                <c:pt idx="1149">
                  <c:v>2.2631999999999999</c:v>
                </c:pt>
                <c:pt idx="1150">
                  <c:v>2.2499000000000002</c:v>
                </c:pt>
                <c:pt idx="1151">
                  <c:v>2.2499000000000002</c:v>
                </c:pt>
                <c:pt idx="1152">
                  <c:v>2.2499000000000002</c:v>
                </c:pt>
                <c:pt idx="1153">
                  <c:v>2.2021000000000002</c:v>
                </c:pt>
                <c:pt idx="1154">
                  <c:v>2.1871</c:v>
                </c:pt>
                <c:pt idx="1155">
                  <c:v>2.1711999999999998</c:v>
                </c:pt>
                <c:pt idx="1156">
                  <c:v>2.1711999999999998</c:v>
                </c:pt>
                <c:pt idx="1157">
                  <c:v>2.1105</c:v>
                </c:pt>
                <c:pt idx="1158">
                  <c:v>2.1105</c:v>
                </c:pt>
                <c:pt idx="1159">
                  <c:v>2.1105</c:v>
                </c:pt>
                <c:pt idx="1160">
                  <c:v>2.032</c:v>
                </c:pt>
                <c:pt idx="1161">
                  <c:v>1.9401999999999999</c:v>
                </c:pt>
                <c:pt idx="1162">
                  <c:v>1.9677</c:v>
                </c:pt>
                <c:pt idx="1163">
                  <c:v>2.0179</c:v>
                </c:pt>
                <c:pt idx="1164">
                  <c:v>1.9449000000000001</c:v>
                </c:pt>
                <c:pt idx="1165">
                  <c:v>1.9449000000000001</c:v>
                </c:pt>
                <c:pt idx="1166">
                  <c:v>1.9449000000000001</c:v>
                </c:pt>
                <c:pt idx="1167">
                  <c:v>1.907</c:v>
                </c:pt>
                <c:pt idx="1168">
                  <c:v>1.9</c:v>
                </c:pt>
                <c:pt idx="1169">
                  <c:v>1.8552999999999999</c:v>
                </c:pt>
                <c:pt idx="1170">
                  <c:v>1.7149000000000001</c:v>
                </c:pt>
                <c:pt idx="1171">
                  <c:v>1.8368</c:v>
                </c:pt>
                <c:pt idx="1172">
                  <c:v>1.8368</c:v>
                </c:pt>
                <c:pt idx="1173">
                  <c:v>1.8368</c:v>
                </c:pt>
                <c:pt idx="1174">
                  <c:v>1.8368</c:v>
                </c:pt>
                <c:pt idx="1175">
                  <c:v>1.788</c:v>
                </c:pt>
                <c:pt idx="1176">
                  <c:v>1.8717000000000001</c:v>
                </c:pt>
                <c:pt idx="1177">
                  <c:v>1.8631</c:v>
                </c:pt>
                <c:pt idx="1178">
                  <c:v>1.7968</c:v>
                </c:pt>
                <c:pt idx="1179">
                  <c:v>1.7968</c:v>
                </c:pt>
                <c:pt idx="1180">
                  <c:v>1.7968</c:v>
                </c:pt>
                <c:pt idx="1181">
                  <c:v>1.8241000000000001</c:v>
                </c:pt>
                <c:pt idx="1182">
                  <c:v>1.8231000000000002</c:v>
                </c:pt>
                <c:pt idx="1183">
                  <c:v>1.7206999999999999</c:v>
                </c:pt>
                <c:pt idx="1184">
                  <c:v>1.7511999999999999</c:v>
                </c:pt>
                <c:pt idx="1185">
                  <c:v>1.6407</c:v>
                </c:pt>
                <c:pt idx="1186">
                  <c:v>1.6407</c:v>
                </c:pt>
                <c:pt idx="1187">
                  <c:v>1.6407</c:v>
                </c:pt>
                <c:pt idx="1188">
                  <c:v>1.6642000000000001</c:v>
                </c:pt>
                <c:pt idx="1189">
                  <c:v>1.7915000000000001</c:v>
                </c:pt>
                <c:pt idx="1190">
                  <c:v>1.7513000000000001</c:v>
                </c:pt>
                <c:pt idx="1191">
                  <c:v>1.8204</c:v>
                </c:pt>
                <c:pt idx="1192">
                  <c:v>1.9567000000000001</c:v>
                </c:pt>
                <c:pt idx="1193">
                  <c:v>1.9567000000000001</c:v>
                </c:pt>
                <c:pt idx="1194">
                  <c:v>1.9567000000000001</c:v>
                </c:pt>
                <c:pt idx="1195">
                  <c:v>1.9775</c:v>
                </c:pt>
                <c:pt idx="1196">
                  <c:v>1.9967000000000001</c:v>
                </c:pt>
                <c:pt idx="1197">
                  <c:v>2.0175999999999998</c:v>
                </c:pt>
                <c:pt idx="1198">
                  <c:v>1.9843999999999999</c:v>
                </c:pt>
                <c:pt idx="1199">
                  <c:v>2.0503999999999998</c:v>
                </c:pt>
                <c:pt idx="1200">
                  <c:v>2.0503999999999998</c:v>
                </c:pt>
                <c:pt idx="1201">
                  <c:v>2.0503999999999998</c:v>
                </c:pt>
                <c:pt idx="1202">
                  <c:v>2.0503999999999998</c:v>
                </c:pt>
                <c:pt idx="1203">
                  <c:v>2.1379000000000001</c:v>
                </c:pt>
                <c:pt idx="1204">
                  <c:v>2.08</c:v>
                </c:pt>
                <c:pt idx="1205">
                  <c:v>2.1141999999999999</c:v>
                </c:pt>
                <c:pt idx="1206">
                  <c:v>2.1116999999999999</c:v>
                </c:pt>
                <c:pt idx="1207">
                  <c:v>2.1116999999999999</c:v>
                </c:pt>
                <c:pt idx="1208">
                  <c:v>2.1116999999999999</c:v>
                </c:pt>
                <c:pt idx="1209">
                  <c:v>2.0573999999999999</c:v>
                </c:pt>
                <c:pt idx="1210">
                  <c:v>1.98</c:v>
                </c:pt>
                <c:pt idx="1211">
                  <c:v>1.9687999999999999</c:v>
                </c:pt>
                <c:pt idx="1212">
                  <c:v>2.0295000000000001</c:v>
                </c:pt>
                <c:pt idx="1213">
                  <c:v>1.9929999999999999</c:v>
                </c:pt>
                <c:pt idx="1214">
                  <c:v>1.9929999999999999</c:v>
                </c:pt>
                <c:pt idx="1215">
                  <c:v>1.9929999999999999</c:v>
                </c:pt>
                <c:pt idx="1216">
                  <c:v>2.0819999999999999</c:v>
                </c:pt>
                <c:pt idx="1217">
                  <c:v>2.1189</c:v>
                </c:pt>
                <c:pt idx="1218">
                  <c:v>2.1172</c:v>
                </c:pt>
                <c:pt idx="1219">
                  <c:v>2.1154000000000002</c:v>
                </c:pt>
                <c:pt idx="1220">
                  <c:v>2.2414000000000001</c:v>
                </c:pt>
                <c:pt idx="1221">
                  <c:v>2.2414000000000001</c:v>
                </c:pt>
                <c:pt idx="1222">
                  <c:v>2.2414000000000001</c:v>
                </c:pt>
                <c:pt idx="1223">
                  <c:v>2.1907000000000001</c:v>
                </c:pt>
                <c:pt idx="1224">
                  <c:v>2.1297000000000001</c:v>
                </c:pt>
                <c:pt idx="1225">
                  <c:v>2.1086</c:v>
                </c:pt>
                <c:pt idx="1226">
                  <c:v>2.1156000000000001</c:v>
                </c:pt>
                <c:pt idx="1227">
                  <c:v>2.1139999999999999</c:v>
                </c:pt>
                <c:pt idx="1228">
                  <c:v>2.1139999999999999</c:v>
                </c:pt>
                <c:pt idx="1229">
                  <c:v>2.1139999999999999</c:v>
                </c:pt>
                <c:pt idx="1230">
                  <c:v>2.0716999999999999</c:v>
                </c:pt>
                <c:pt idx="1231">
                  <c:v>2.0507</c:v>
                </c:pt>
                <c:pt idx="1232">
                  <c:v>1.9199000000000002</c:v>
                </c:pt>
                <c:pt idx="1233">
                  <c:v>1.9685000000000001</c:v>
                </c:pt>
                <c:pt idx="1234">
                  <c:v>1.9302999999999999</c:v>
                </c:pt>
                <c:pt idx="1235">
                  <c:v>1.9302999999999999</c:v>
                </c:pt>
                <c:pt idx="1236">
                  <c:v>1.9302999999999999</c:v>
                </c:pt>
                <c:pt idx="1237">
                  <c:v>1.9119999999999999</c:v>
                </c:pt>
                <c:pt idx="1238">
                  <c:v>1.8731</c:v>
                </c:pt>
                <c:pt idx="1239">
                  <c:v>1.925</c:v>
                </c:pt>
                <c:pt idx="1240">
                  <c:v>1.9893999999999998</c:v>
                </c:pt>
                <c:pt idx="1241">
                  <c:v>1.9615</c:v>
                </c:pt>
                <c:pt idx="1242">
                  <c:v>1.9615</c:v>
                </c:pt>
                <c:pt idx="1243">
                  <c:v>1.9615</c:v>
                </c:pt>
                <c:pt idx="1244">
                  <c:v>1.9475</c:v>
                </c:pt>
                <c:pt idx="1245">
                  <c:v>1.9231</c:v>
                </c:pt>
                <c:pt idx="1246">
                  <c:v>1.8573</c:v>
                </c:pt>
                <c:pt idx="1247">
                  <c:v>1.9117</c:v>
                </c:pt>
                <c:pt idx="1248">
                  <c:v>1.8389</c:v>
                </c:pt>
                <c:pt idx="1249">
                  <c:v>1.8389</c:v>
                </c:pt>
                <c:pt idx="1250">
                  <c:v>1.8389</c:v>
                </c:pt>
                <c:pt idx="1251">
                  <c:v>1.8952</c:v>
                </c:pt>
                <c:pt idx="1252">
                  <c:v>1.8848</c:v>
                </c:pt>
                <c:pt idx="1253">
                  <c:v>1.9047000000000001</c:v>
                </c:pt>
                <c:pt idx="1254">
                  <c:v>1.9596</c:v>
                </c:pt>
                <c:pt idx="1255">
                  <c:v>1.9473</c:v>
                </c:pt>
                <c:pt idx="1256">
                  <c:v>1.9473</c:v>
                </c:pt>
                <c:pt idx="1257">
                  <c:v>1.9473</c:v>
                </c:pt>
                <c:pt idx="1258">
                  <c:v>1.9272</c:v>
                </c:pt>
                <c:pt idx="1259">
                  <c:v>1.8984999999999999</c:v>
                </c:pt>
                <c:pt idx="1260">
                  <c:v>1.8879999999999999</c:v>
                </c:pt>
                <c:pt idx="1261">
                  <c:v>1.8896999999999999</c:v>
                </c:pt>
                <c:pt idx="1262">
                  <c:v>1.8653</c:v>
                </c:pt>
                <c:pt idx="1263">
                  <c:v>1.8653</c:v>
                </c:pt>
                <c:pt idx="1264">
                  <c:v>1.8653</c:v>
                </c:pt>
                <c:pt idx="1265">
                  <c:v>1.8895999999999999</c:v>
                </c:pt>
                <c:pt idx="1266">
                  <c:v>1.9087000000000001</c:v>
                </c:pt>
                <c:pt idx="1267">
                  <c:v>1.9788000000000001</c:v>
                </c:pt>
                <c:pt idx="1268">
                  <c:v>1.9577</c:v>
                </c:pt>
                <c:pt idx="1269">
                  <c:v>1.9085999999999999</c:v>
                </c:pt>
                <c:pt idx="1270">
                  <c:v>1.9085999999999999</c:v>
                </c:pt>
                <c:pt idx="1271">
                  <c:v>1.9085999999999999</c:v>
                </c:pt>
                <c:pt idx="1272">
                  <c:v>1.9207999999999998</c:v>
                </c:pt>
                <c:pt idx="1273">
                  <c:v>2.0034000000000001</c:v>
                </c:pt>
                <c:pt idx="1274">
                  <c:v>2.0388000000000002</c:v>
                </c:pt>
                <c:pt idx="1275">
                  <c:v>2.0316999999999998</c:v>
                </c:pt>
                <c:pt idx="1276">
                  <c:v>2.1135000000000002</c:v>
                </c:pt>
                <c:pt idx="1277">
                  <c:v>2.1135000000000002</c:v>
                </c:pt>
                <c:pt idx="1278">
                  <c:v>2.1135000000000002</c:v>
                </c:pt>
                <c:pt idx="1279">
                  <c:v>2.1440000000000001</c:v>
                </c:pt>
                <c:pt idx="1280">
                  <c:v>2.1852999999999998</c:v>
                </c:pt>
                <c:pt idx="1281">
                  <c:v>2.2431000000000001</c:v>
                </c:pt>
                <c:pt idx="1282">
                  <c:v>2.1800000000000002</c:v>
                </c:pt>
                <c:pt idx="1283">
                  <c:v>2.1478000000000002</c:v>
                </c:pt>
                <c:pt idx="1284">
                  <c:v>2.1478000000000002</c:v>
                </c:pt>
                <c:pt idx="1285">
                  <c:v>2.1478000000000002</c:v>
                </c:pt>
                <c:pt idx="1286">
                  <c:v>2.2797000000000001</c:v>
                </c:pt>
                <c:pt idx="1287">
                  <c:v>2.2488999999999999</c:v>
                </c:pt>
                <c:pt idx="1288">
                  <c:v>2.2926000000000002</c:v>
                </c:pt>
                <c:pt idx="1289">
                  <c:v>2.2301000000000002</c:v>
                </c:pt>
                <c:pt idx="1290">
                  <c:v>2.1423999999999999</c:v>
                </c:pt>
                <c:pt idx="1291">
                  <c:v>2.1423999999999999</c:v>
                </c:pt>
                <c:pt idx="1292">
                  <c:v>2.1423999999999999</c:v>
                </c:pt>
                <c:pt idx="1293">
                  <c:v>2.2336999999999998</c:v>
                </c:pt>
                <c:pt idx="1294">
                  <c:v>2.2886000000000002</c:v>
                </c:pt>
                <c:pt idx="1295">
                  <c:v>2.2479</c:v>
                </c:pt>
                <c:pt idx="1296">
                  <c:v>2.1898</c:v>
                </c:pt>
                <c:pt idx="1297">
                  <c:v>2.2092000000000001</c:v>
                </c:pt>
                <c:pt idx="1298">
                  <c:v>2.2092000000000001</c:v>
                </c:pt>
                <c:pt idx="1299">
                  <c:v>2.2092000000000001</c:v>
                </c:pt>
                <c:pt idx="1300">
                  <c:v>2.2092000000000001</c:v>
                </c:pt>
                <c:pt idx="1301">
                  <c:v>2.1390000000000002</c:v>
                </c:pt>
                <c:pt idx="1302">
                  <c:v>2.1284999999999998</c:v>
                </c:pt>
                <c:pt idx="1303">
                  <c:v>2.1355</c:v>
                </c:pt>
                <c:pt idx="1304">
                  <c:v>2.1214</c:v>
                </c:pt>
                <c:pt idx="1305">
                  <c:v>2.1214</c:v>
                </c:pt>
                <c:pt idx="1306">
                  <c:v>2.1214</c:v>
                </c:pt>
                <c:pt idx="1307">
                  <c:v>2.1794000000000002</c:v>
                </c:pt>
                <c:pt idx="1308">
                  <c:v>2.2624</c:v>
                </c:pt>
                <c:pt idx="1309">
                  <c:v>2.3641999999999999</c:v>
                </c:pt>
                <c:pt idx="1310">
                  <c:v>2.3069999999999999</c:v>
                </c:pt>
                <c:pt idx="1311">
                  <c:v>2.4076</c:v>
                </c:pt>
                <c:pt idx="1312">
                  <c:v>2.4076</c:v>
                </c:pt>
                <c:pt idx="1313">
                  <c:v>2.4076</c:v>
                </c:pt>
                <c:pt idx="1314">
                  <c:v>2.3824000000000001</c:v>
                </c:pt>
                <c:pt idx="1315">
                  <c:v>2.4384000000000001</c:v>
                </c:pt>
                <c:pt idx="1316">
                  <c:v>2.4838</c:v>
                </c:pt>
                <c:pt idx="1317">
                  <c:v>2.3772000000000002</c:v>
                </c:pt>
                <c:pt idx="1318">
                  <c:v>2.3917999999999999</c:v>
                </c:pt>
                <c:pt idx="1319">
                  <c:v>2.3917999999999999</c:v>
                </c:pt>
                <c:pt idx="1320">
                  <c:v>2.3917999999999999</c:v>
                </c:pt>
                <c:pt idx="1321">
                  <c:v>2.3559000000000001</c:v>
                </c:pt>
                <c:pt idx="1322">
                  <c:v>2.3092999999999999</c:v>
                </c:pt>
                <c:pt idx="1323">
                  <c:v>2.3165</c:v>
                </c:pt>
                <c:pt idx="1324">
                  <c:v>2.3345000000000002</c:v>
                </c:pt>
                <c:pt idx="1325">
                  <c:v>2.2576999999999998</c:v>
                </c:pt>
                <c:pt idx="1326">
                  <c:v>2.2576999999999998</c:v>
                </c:pt>
                <c:pt idx="1327">
                  <c:v>2.2576999999999998</c:v>
                </c:pt>
                <c:pt idx="1328">
                  <c:v>2.3725000000000001</c:v>
                </c:pt>
                <c:pt idx="1329">
                  <c:v>2.4087000000000001</c:v>
                </c:pt>
                <c:pt idx="1330">
                  <c:v>2.3672</c:v>
                </c:pt>
                <c:pt idx="1331">
                  <c:v>2.4087999999999998</c:v>
                </c:pt>
                <c:pt idx="1332">
                  <c:v>2.4725999999999999</c:v>
                </c:pt>
                <c:pt idx="1333">
                  <c:v>2.4725999999999999</c:v>
                </c:pt>
                <c:pt idx="1334">
                  <c:v>2.4725999999999999</c:v>
                </c:pt>
                <c:pt idx="1335">
                  <c:v>2.3241999999999998</c:v>
                </c:pt>
                <c:pt idx="1336">
                  <c:v>2.3531</c:v>
                </c:pt>
                <c:pt idx="1337">
                  <c:v>2.4218999999999999</c:v>
                </c:pt>
                <c:pt idx="1338">
                  <c:v>2.3822999999999999</c:v>
                </c:pt>
                <c:pt idx="1339">
                  <c:v>2.3822999999999999</c:v>
                </c:pt>
                <c:pt idx="1340">
                  <c:v>2.3822999999999999</c:v>
                </c:pt>
                <c:pt idx="1341">
                  <c:v>2.3822999999999999</c:v>
                </c:pt>
                <c:pt idx="1342">
                  <c:v>2.2850000000000001</c:v>
                </c:pt>
                <c:pt idx="1343">
                  <c:v>2.2582</c:v>
                </c:pt>
                <c:pt idx="1344">
                  <c:v>2.1922000000000001</c:v>
                </c:pt>
                <c:pt idx="1345">
                  <c:v>2.3210999999999999</c:v>
                </c:pt>
                <c:pt idx="1346">
                  <c:v>2.3971999999999998</c:v>
                </c:pt>
                <c:pt idx="1347">
                  <c:v>2.3971999999999998</c:v>
                </c:pt>
                <c:pt idx="1348">
                  <c:v>2.3971999999999998</c:v>
                </c:pt>
                <c:pt idx="1349">
                  <c:v>2.4538000000000002</c:v>
                </c:pt>
                <c:pt idx="1350">
                  <c:v>2.4009999999999998</c:v>
                </c:pt>
                <c:pt idx="1351">
                  <c:v>2.3521000000000001</c:v>
                </c:pt>
                <c:pt idx="1352">
                  <c:v>2.3502999999999998</c:v>
                </c:pt>
                <c:pt idx="1353">
                  <c:v>2.3468999999999998</c:v>
                </c:pt>
                <c:pt idx="1354">
                  <c:v>2.3468999999999998</c:v>
                </c:pt>
                <c:pt idx="1355">
                  <c:v>2.3468999999999998</c:v>
                </c:pt>
                <c:pt idx="1356">
                  <c:v>2.3723000000000001</c:v>
                </c:pt>
                <c:pt idx="1357">
                  <c:v>2.3252999999999999</c:v>
                </c:pt>
                <c:pt idx="1358">
                  <c:v>2.3235000000000001</c:v>
                </c:pt>
                <c:pt idx="1359">
                  <c:v>2.2677</c:v>
                </c:pt>
                <c:pt idx="1360">
                  <c:v>2.2624</c:v>
                </c:pt>
                <c:pt idx="1361">
                  <c:v>2.2624</c:v>
                </c:pt>
                <c:pt idx="1362">
                  <c:v>2.2624</c:v>
                </c:pt>
                <c:pt idx="1363">
                  <c:v>2.2174999999999998</c:v>
                </c:pt>
                <c:pt idx="1364">
                  <c:v>2.2499000000000002</c:v>
                </c:pt>
                <c:pt idx="1365">
                  <c:v>2.2858999999999998</c:v>
                </c:pt>
                <c:pt idx="1366">
                  <c:v>2.2589000000000001</c:v>
                </c:pt>
                <c:pt idx="1367">
                  <c:v>2.1800999999999999</c:v>
                </c:pt>
                <c:pt idx="1368">
                  <c:v>2.1800999999999999</c:v>
                </c:pt>
                <c:pt idx="1369">
                  <c:v>2.1800999999999999</c:v>
                </c:pt>
                <c:pt idx="1370">
                  <c:v>2.1480000000000001</c:v>
                </c:pt>
                <c:pt idx="1371">
                  <c:v>2.2212999999999998</c:v>
                </c:pt>
                <c:pt idx="1372">
                  <c:v>2.2698999999999998</c:v>
                </c:pt>
                <c:pt idx="1373">
                  <c:v>2.2214</c:v>
                </c:pt>
                <c:pt idx="1374">
                  <c:v>2.1623000000000001</c:v>
                </c:pt>
                <c:pt idx="1375">
                  <c:v>2.1623000000000001</c:v>
                </c:pt>
                <c:pt idx="1376">
                  <c:v>2.1623000000000001</c:v>
                </c:pt>
                <c:pt idx="1377">
                  <c:v>2.2269000000000001</c:v>
                </c:pt>
                <c:pt idx="1378">
                  <c:v>2.1408999999999998</c:v>
                </c:pt>
                <c:pt idx="1379">
                  <c:v>2.1480000000000001</c:v>
                </c:pt>
                <c:pt idx="1380">
                  <c:v>2.1854</c:v>
                </c:pt>
                <c:pt idx="1381">
                  <c:v>2.1977000000000002</c:v>
                </c:pt>
                <c:pt idx="1382">
                  <c:v>2.1977000000000002</c:v>
                </c:pt>
                <c:pt idx="1383">
                  <c:v>2.1977000000000002</c:v>
                </c:pt>
                <c:pt idx="1384">
                  <c:v>2.1678000000000002</c:v>
                </c:pt>
                <c:pt idx="1385">
                  <c:v>2.1924999999999999</c:v>
                </c:pt>
                <c:pt idx="1386">
                  <c:v>2.1255999999999999</c:v>
                </c:pt>
                <c:pt idx="1387">
                  <c:v>2.0678999999999998</c:v>
                </c:pt>
                <c:pt idx="1388">
                  <c:v>2.0365000000000002</c:v>
                </c:pt>
                <c:pt idx="1389">
                  <c:v>2.0365000000000002</c:v>
                </c:pt>
                <c:pt idx="1390">
                  <c:v>2.0365000000000002</c:v>
                </c:pt>
                <c:pt idx="1391">
                  <c:v>2.0034000000000001</c:v>
                </c:pt>
                <c:pt idx="1392">
                  <c:v>2.0714000000000001</c:v>
                </c:pt>
                <c:pt idx="1393">
                  <c:v>2.1751999999999998</c:v>
                </c:pt>
                <c:pt idx="1394">
                  <c:v>2.1840999999999999</c:v>
                </c:pt>
                <c:pt idx="1395">
                  <c:v>2.1806999999999999</c:v>
                </c:pt>
                <c:pt idx="1396">
                  <c:v>2.1806999999999999</c:v>
                </c:pt>
                <c:pt idx="1397">
                  <c:v>2.1806999999999999</c:v>
                </c:pt>
                <c:pt idx="1398">
                  <c:v>2.2179000000000002</c:v>
                </c:pt>
                <c:pt idx="1399">
                  <c:v>2.1524000000000001</c:v>
                </c:pt>
                <c:pt idx="1400">
                  <c:v>2.1842999999999999</c:v>
                </c:pt>
                <c:pt idx="1401">
                  <c:v>2.1596000000000002</c:v>
                </c:pt>
                <c:pt idx="1402">
                  <c:v>2.1244000000000001</c:v>
                </c:pt>
                <c:pt idx="1403">
                  <c:v>2.1244000000000001</c:v>
                </c:pt>
                <c:pt idx="1404">
                  <c:v>2.1244000000000001</c:v>
                </c:pt>
                <c:pt idx="1405">
                  <c:v>2.1244000000000001</c:v>
                </c:pt>
                <c:pt idx="1406">
                  <c:v>2.1827999999999999</c:v>
                </c:pt>
                <c:pt idx="1407">
                  <c:v>2.2006000000000001</c:v>
                </c:pt>
                <c:pt idx="1408">
                  <c:v>2.222</c:v>
                </c:pt>
                <c:pt idx="1409">
                  <c:v>2.1882999999999999</c:v>
                </c:pt>
                <c:pt idx="1410">
                  <c:v>2.1882999999999999</c:v>
                </c:pt>
                <c:pt idx="1411">
                  <c:v>2.1882999999999999</c:v>
                </c:pt>
                <c:pt idx="1412">
                  <c:v>2.1831</c:v>
                </c:pt>
                <c:pt idx="1413">
                  <c:v>2.2867000000000002</c:v>
                </c:pt>
                <c:pt idx="1414">
                  <c:v>2.294</c:v>
                </c:pt>
                <c:pt idx="1415">
                  <c:v>2.1903000000000001</c:v>
                </c:pt>
                <c:pt idx="1416">
                  <c:v>2.1335999999999999</c:v>
                </c:pt>
                <c:pt idx="1417">
                  <c:v>2.1335999999999999</c:v>
                </c:pt>
                <c:pt idx="1418">
                  <c:v>2.1335999999999999</c:v>
                </c:pt>
                <c:pt idx="1419">
                  <c:v>2.2012</c:v>
                </c:pt>
                <c:pt idx="1420">
                  <c:v>2.1337000000000002</c:v>
                </c:pt>
                <c:pt idx="1421">
                  <c:v>2.1497000000000002</c:v>
                </c:pt>
                <c:pt idx="1422">
                  <c:v>2.1265999999999998</c:v>
                </c:pt>
                <c:pt idx="1423">
                  <c:v>2.1623000000000001</c:v>
                </c:pt>
                <c:pt idx="1424">
                  <c:v>2.1623000000000001</c:v>
                </c:pt>
                <c:pt idx="1425">
                  <c:v>2.1623000000000001</c:v>
                </c:pt>
                <c:pt idx="1426">
                  <c:v>2.0949</c:v>
                </c:pt>
                <c:pt idx="1427">
                  <c:v>2.0508000000000002</c:v>
                </c:pt>
                <c:pt idx="1428">
                  <c:v>2.0367999999999999</c:v>
                </c:pt>
                <c:pt idx="1429">
                  <c:v>2.0367999999999999</c:v>
                </c:pt>
                <c:pt idx="1430">
                  <c:v>1.9929000000000001</c:v>
                </c:pt>
                <c:pt idx="1431">
                  <c:v>1.9929000000000001</c:v>
                </c:pt>
                <c:pt idx="1432">
                  <c:v>1.9929000000000001</c:v>
                </c:pt>
                <c:pt idx="1433">
                  <c:v>2.0562</c:v>
                </c:pt>
                <c:pt idx="1434">
                  <c:v>2.0314999999999999</c:v>
                </c:pt>
                <c:pt idx="1435">
                  <c:v>2.0668000000000002</c:v>
                </c:pt>
                <c:pt idx="1436">
                  <c:v>2.1040000000000001</c:v>
                </c:pt>
                <c:pt idx="1437">
                  <c:v>2.0880999999999998</c:v>
                </c:pt>
                <c:pt idx="1438">
                  <c:v>2.0880999999999998</c:v>
                </c:pt>
                <c:pt idx="1439">
                  <c:v>2.0880999999999998</c:v>
                </c:pt>
                <c:pt idx="1440">
                  <c:v>2.0880999999999998</c:v>
                </c:pt>
                <c:pt idx="1441">
                  <c:v>2.0438999999999998</c:v>
                </c:pt>
                <c:pt idx="1442">
                  <c:v>1.9718</c:v>
                </c:pt>
                <c:pt idx="1443">
                  <c:v>2.0175000000000001</c:v>
                </c:pt>
                <c:pt idx="1444">
                  <c:v>2.0333999999999999</c:v>
                </c:pt>
                <c:pt idx="1445">
                  <c:v>2.0333999999999999</c:v>
                </c:pt>
                <c:pt idx="1446">
                  <c:v>2.0333999999999999</c:v>
                </c:pt>
                <c:pt idx="1447">
                  <c:v>2.0228000000000002</c:v>
                </c:pt>
                <c:pt idx="1448">
                  <c:v>2.0670000000000002</c:v>
                </c:pt>
                <c:pt idx="1449">
                  <c:v>2.0228000000000002</c:v>
                </c:pt>
                <c:pt idx="1450">
                  <c:v>2.0263</c:v>
                </c:pt>
                <c:pt idx="1451">
                  <c:v>2.0865999999999998</c:v>
                </c:pt>
                <c:pt idx="1452">
                  <c:v>2.0865999999999998</c:v>
                </c:pt>
                <c:pt idx="1453">
                  <c:v>2.0865999999999998</c:v>
                </c:pt>
                <c:pt idx="1454">
                  <c:v>2.0564</c:v>
                </c:pt>
                <c:pt idx="1455">
                  <c:v>2.0369999999999999</c:v>
                </c:pt>
                <c:pt idx="1456">
                  <c:v>2.1009000000000002</c:v>
                </c:pt>
                <c:pt idx="1457">
                  <c:v>2.1724999999999999</c:v>
                </c:pt>
                <c:pt idx="1458">
                  <c:v>2.1421000000000001</c:v>
                </c:pt>
                <c:pt idx="1459">
                  <c:v>2.1421000000000001</c:v>
                </c:pt>
                <c:pt idx="1460">
                  <c:v>2.1421000000000001</c:v>
                </c:pt>
                <c:pt idx="1461">
                  <c:v>2.1709000000000001</c:v>
                </c:pt>
                <c:pt idx="1462">
                  <c:v>2.2105000000000001</c:v>
                </c:pt>
                <c:pt idx="1463">
                  <c:v>2.2250000000000001</c:v>
                </c:pt>
                <c:pt idx="1464">
                  <c:v>2.2323</c:v>
                </c:pt>
                <c:pt idx="1465">
                  <c:v>2.3252000000000002</c:v>
                </c:pt>
                <c:pt idx="1466">
                  <c:v>2.3252000000000002</c:v>
                </c:pt>
                <c:pt idx="1467">
                  <c:v>2.3252000000000002</c:v>
                </c:pt>
                <c:pt idx="1468">
                  <c:v>2.3435999999999999</c:v>
                </c:pt>
                <c:pt idx="1469">
                  <c:v>2.3418999999999999</c:v>
                </c:pt>
                <c:pt idx="1470">
                  <c:v>2.3300999999999998</c:v>
                </c:pt>
                <c:pt idx="1471">
                  <c:v>2.3115999999999999</c:v>
                </c:pt>
                <c:pt idx="1472">
                  <c:v>2.2658</c:v>
                </c:pt>
                <c:pt idx="1473">
                  <c:v>2.2658</c:v>
                </c:pt>
                <c:pt idx="1474">
                  <c:v>2.2658</c:v>
                </c:pt>
                <c:pt idx="1475">
                  <c:v>2.2675999999999998</c:v>
                </c:pt>
                <c:pt idx="1476">
                  <c:v>2.2658</c:v>
                </c:pt>
                <c:pt idx="1477">
                  <c:v>2.2728000000000002</c:v>
                </c:pt>
                <c:pt idx="1478">
                  <c:v>2.2482000000000002</c:v>
                </c:pt>
                <c:pt idx="1479">
                  <c:v>2.2622999999999998</c:v>
                </c:pt>
                <c:pt idx="1480">
                  <c:v>2.2622999999999998</c:v>
                </c:pt>
                <c:pt idx="1481">
                  <c:v>2.2622999999999998</c:v>
                </c:pt>
                <c:pt idx="1482">
                  <c:v>2.2376999999999998</c:v>
                </c:pt>
                <c:pt idx="1483">
                  <c:v>2.2376999999999998</c:v>
                </c:pt>
                <c:pt idx="1484">
                  <c:v>2.2341000000000002</c:v>
                </c:pt>
                <c:pt idx="1485">
                  <c:v>2.2341000000000002</c:v>
                </c:pt>
                <c:pt idx="1486">
                  <c:v>2.2201</c:v>
                </c:pt>
                <c:pt idx="1487">
                  <c:v>2.2201</c:v>
                </c:pt>
                <c:pt idx="1488">
                  <c:v>2.2201</c:v>
                </c:pt>
                <c:pt idx="1489">
                  <c:v>2.206</c:v>
                </c:pt>
                <c:pt idx="1490">
                  <c:v>2.1431</c:v>
                </c:pt>
                <c:pt idx="1491">
                  <c:v>2.1797</c:v>
                </c:pt>
                <c:pt idx="1492">
                  <c:v>2.3136000000000001</c:v>
                </c:pt>
                <c:pt idx="1493">
                  <c:v>2.2692999999999999</c:v>
                </c:pt>
                <c:pt idx="1494">
                  <c:v>2.2692999999999999</c:v>
                </c:pt>
                <c:pt idx="1495">
                  <c:v>2.2692999999999999</c:v>
                </c:pt>
                <c:pt idx="1496">
                  <c:v>2.2288000000000001</c:v>
                </c:pt>
                <c:pt idx="1497">
                  <c:v>2.2181999999999999</c:v>
                </c:pt>
                <c:pt idx="1498">
                  <c:v>2.2164000000000001</c:v>
                </c:pt>
                <c:pt idx="1499">
                  <c:v>2.2305000000000001</c:v>
                </c:pt>
                <c:pt idx="1500">
                  <c:v>2.1269999999999998</c:v>
                </c:pt>
                <c:pt idx="1501">
                  <c:v>2.1269999999999998</c:v>
                </c:pt>
                <c:pt idx="1502">
                  <c:v>2.1269999999999998</c:v>
                </c:pt>
                <c:pt idx="1503">
                  <c:v>2.2217000000000002</c:v>
                </c:pt>
                <c:pt idx="1504">
                  <c:v>2.2658</c:v>
                </c:pt>
                <c:pt idx="1505">
                  <c:v>2.2959999999999998</c:v>
                </c:pt>
                <c:pt idx="1506">
                  <c:v>2.2233999999999998</c:v>
                </c:pt>
                <c:pt idx="1507">
                  <c:v>2.2040000000000002</c:v>
                </c:pt>
                <c:pt idx="1508">
                  <c:v>2.2040000000000002</c:v>
                </c:pt>
                <c:pt idx="1509">
                  <c:v>2.2040000000000002</c:v>
                </c:pt>
                <c:pt idx="1510">
                  <c:v>2.1917</c:v>
                </c:pt>
                <c:pt idx="1511">
                  <c:v>2.2357</c:v>
                </c:pt>
                <c:pt idx="1512">
                  <c:v>2.2534000000000001</c:v>
                </c:pt>
                <c:pt idx="1513">
                  <c:v>2.2410000000000001</c:v>
                </c:pt>
                <c:pt idx="1514">
                  <c:v>2.2410000000000001</c:v>
                </c:pt>
                <c:pt idx="1515">
                  <c:v>2.2410000000000001</c:v>
                </c:pt>
                <c:pt idx="1516">
                  <c:v>2.2410000000000001</c:v>
                </c:pt>
                <c:pt idx="1517">
                  <c:v>2.2303999999999999</c:v>
                </c:pt>
                <c:pt idx="1518">
                  <c:v>2.3050000000000002</c:v>
                </c:pt>
                <c:pt idx="1519">
                  <c:v>2.2942999999999998</c:v>
                </c:pt>
                <c:pt idx="1520">
                  <c:v>2.2694000000000001</c:v>
                </c:pt>
                <c:pt idx="1521">
                  <c:v>2.2694000000000001</c:v>
                </c:pt>
                <c:pt idx="1522">
                  <c:v>2.2694000000000001</c:v>
                </c:pt>
                <c:pt idx="1523">
                  <c:v>2.2694000000000001</c:v>
                </c:pt>
                <c:pt idx="1524">
                  <c:v>2.2427999999999999</c:v>
                </c:pt>
                <c:pt idx="1525">
                  <c:v>2.2357</c:v>
                </c:pt>
                <c:pt idx="1526">
                  <c:v>2.1701999999999999</c:v>
                </c:pt>
                <c:pt idx="1527">
                  <c:v>2.1455000000000002</c:v>
                </c:pt>
                <c:pt idx="1528">
                  <c:v>2.1156000000000001</c:v>
                </c:pt>
                <c:pt idx="1529">
                  <c:v>2.1156000000000001</c:v>
                </c:pt>
                <c:pt idx="1530">
                  <c:v>2.1156000000000001</c:v>
                </c:pt>
                <c:pt idx="1531">
                  <c:v>2.1753999999999998</c:v>
                </c:pt>
                <c:pt idx="1532">
                  <c:v>2.1032000000000002</c:v>
                </c:pt>
                <c:pt idx="1533">
                  <c:v>2.0926999999999998</c:v>
                </c:pt>
                <c:pt idx="1534">
                  <c:v>2.0874000000000001</c:v>
                </c:pt>
                <c:pt idx="1535">
                  <c:v>2.0347</c:v>
                </c:pt>
                <c:pt idx="1536">
                  <c:v>2.0347</c:v>
                </c:pt>
                <c:pt idx="1537">
                  <c:v>2.0347</c:v>
                </c:pt>
                <c:pt idx="1538">
                  <c:v>2.0347</c:v>
                </c:pt>
                <c:pt idx="1539">
                  <c:v>2.0556000000000001</c:v>
                </c:pt>
                <c:pt idx="1540">
                  <c:v>1.9824000000000002</c:v>
                </c:pt>
                <c:pt idx="1541">
                  <c:v>2.0310999999999999</c:v>
                </c:pt>
                <c:pt idx="1542">
                  <c:v>2.0518999999999998</c:v>
                </c:pt>
                <c:pt idx="1543">
                  <c:v>2.0518999999999998</c:v>
                </c:pt>
                <c:pt idx="1544">
                  <c:v>2.0518999999999998</c:v>
                </c:pt>
                <c:pt idx="1545">
                  <c:v>2.0011999999999999</c:v>
                </c:pt>
                <c:pt idx="1546">
                  <c:v>1.9942</c:v>
                </c:pt>
                <c:pt idx="1547">
                  <c:v>1.9992999999999999</c:v>
                </c:pt>
                <c:pt idx="1548">
                  <c:v>1.9784000000000002</c:v>
                </c:pt>
                <c:pt idx="1549">
                  <c:v>1.9209000000000001</c:v>
                </c:pt>
                <c:pt idx="1550">
                  <c:v>1.9209000000000001</c:v>
                </c:pt>
                <c:pt idx="1551">
                  <c:v>1.9209000000000001</c:v>
                </c:pt>
                <c:pt idx="1552">
                  <c:v>1.9485999999999999</c:v>
                </c:pt>
                <c:pt idx="1553">
                  <c:v>1.8448</c:v>
                </c:pt>
                <c:pt idx="1554">
                  <c:v>1.8860999999999999</c:v>
                </c:pt>
                <c:pt idx="1555">
                  <c:v>1.8395000000000001</c:v>
                </c:pt>
                <c:pt idx="1556">
                  <c:v>1.8357000000000001</c:v>
                </c:pt>
                <c:pt idx="1557">
                  <c:v>1.8357000000000001</c:v>
                </c:pt>
                <c:pt idx="1558">
                  <c:v>1.8357000000000001</c:v>
                </c:pt>
                <c:pt idx="1559">
                  <c:v>1.7483</c:v>
                </c:pt>
                <c:pt idx="1560">
                  <c:v>1.726</c:v>
                </c:pt>
                <c:pt idx="1561">
                  <c:v>1.6680999999999999</c:v>
                </c:pt>
                <c:pt idx="1562">
                  <c:v>1.6591</c:v>
                </c:pt>
                <c:pt idx="1563">
                  <c:v>1.7481</c:v>
                </c:pt>
                <c:pt idx="1564">
                  <c:v>1.7481</c:v>
                </c:pt>
                <c:pt idx="1565">
                  <c:v>1.7481</c:v>
                </c:pt>
                <c:pt idx="1566">
                  <c:v>1.7481</c:v>
                </c:pt>
                <c:pt idx="1567">
                  <c:v>1.7723</c:v>
                </c:pt>
                <c:pt idx="1568">
                  <c:v>1.819</c:v>
                </c:pt>
                <c:pt idx="1569">
                  <c:v>1.7396</c:v>
                </c:pt>
                <c:pt idx="1570">
                  <c:v>1.7448999999999999</c:v>
                </c:pt>
                <c:pt idx="1571">
                  <c:v>1.7448999999999999</c:v>
                </c:pt>
                <c:pt idx="1572">
                  <c:v>1.7448999999999999</c:v>
                </c:pt>
                <c:pt idx="1573">
                  <c:v>1.7518</c:v>
                </c:pt>
                <c:pt idx="1574">
                  <c:v>1.7225000000000001</c:v>
                </c:pt>
                <c:pt idx="1575">
                  <c:v>1.7484</c:v>
                </c:pt>
                <c:pt idx="1576">
                  <c:v>1.7157</c:v>
                </c:pt>
                <c:pt idx="1577">
                  <c:v>1.7623</c:v>
                </c:pt>
                <c:pt idx="1578">
                  <c:v>1.7623</c:v>
                </c:pt>
                <c:pt idx="1579">
                  <c:v>1.7623</c:v>
                </c:pt>
                <c:pt idx="1580">
                  <c:v>1.7347000000000001</c:v>
                </c:pt>
                <c:pt idx="1581">
                  <c:v>1.8249</c:v>
                </c:pt>
                <c:pt idx="1582">
                  <c:v>1.8406</c:v>
                </c:pt>
                <c:pt idx="1583">
                  <c:v>1.8336999999999999</c:v>
                </c:pt>
                <c:pt idx="1584">
                  <c:v>1.8740999999999999</c:v>
                </c:pt>
                <c:pt idx="1585">
                  <c:v>1.8740999999999999</c:v>
                </c:pt>
                <c:pt idx="1586">
                  <c:v>1.8740999999999999</c:v>
                </c:pt>
                <c:pt idx="1587">
                  <c:v>1.9056999999999999</c:v>
                </c:pt>
                <c:pt idx="1588">
                  <c:v>1.8287</c:v>
                </c:pt>
                <c:pt idx="1589">
                  <c:v>1.8759999999999999</c:v>
                </c:pt>
                <c:pt idx="1590">
                  <c:v>1.9323000000000001</c:v>
                </c:pt>
                <c:pt idx="1591">
                  <c:v>1.9839</c:v>
                </c:pt>
                <c:pt idx="1592">
                  <c:v>1.9839</c:v>
                </c:pt>
                <c:pt idx="1593">
                  <c:v>1.9839</c:v>
                </c:pt>
                <c:pt idx="1594">
                  <c:v>1.9592000000000001</c:v>
                </c:pt>
                <c:pt idx="1595">
                  <c:v>1.9699</c:v>
                </c:pt>
                <c:pt idx="1596">
                  <c:v>1.9081000000000001</c:v>
                </c:pt>
                <c:pt idx="1597">
                  <c:v>1.8957999999999999</c:v>
                </c:pt>
                <c:pt idx="1598">
                  <c:v>1.8732</c:v>
                </c:pt>
                <c:pt idx="1599">
                  <c:v>1.8732</c:v>
                </c:pt>
                <c:pt idx="1600">
                  <c:v>1.8732</c:v>
                </c:pt>
                <c:pt idx="1601">
                  <c:v>1.9155</c:v>
                </c:pt>
                <c:pt idx="1602">
                  <c:v>1.9403000000000001</c:v>
                </c:pt>
                <c:pt idx="1603">
                  <c:v>1.8786</c:v>
                </c:pt>
                <c:pt idx="1604">
                  <c:v>1.9</c:v>
                </c:pt>
                <c:pt idx="1605">
                  <c:v>1.9</c:v>
                </c:pt>
                <c:pt idx="1606">
                  <c:v>1.9</c:v>
                </c:pt>
                <c:pt idx="1607">
                  <c:v>1.9</c:v>
                </c:pt>
                <c:pt idx="1608">
                  <c:v>1.8860000000000001</c:v>
                </c:pt>
                <c:pt idx="1609">
                  <c:v>1.8035000000000001</c:v>
                </c:pt>
                <c:pt idx="1610">
                  <c:v>1.8228</c:v>
                </c:pt>
                <c:pt idx="1611">
                  <c:v>1.7686999999999999</c:v>
                </c:pt>
                <c:pt idx="1612">
                  <c:v>1.7705</c:v>
                </c:pt>
                <c:pt idx="1613">
                  <c:v>1.7705</c:v>
                </c:pt>
                <c:pt idx="1614">
                  <c:v>1.7705</c:v>
                </c:pt>
                <c:pt idx="1615">
                  <c:v>1.7618</c:v>
                </c:pt>
                <c:pt idx="1616">
                  <c:v>1.7201</c:v>
                </c:pt>
                <c:pt idx="1617">
                  <c:v>1.7549000000000001</c:v>
                </c:pt>
                <c:pt idx="1618">
                  <c:v>1.6888999999999998</c:v>
                </c:pt>
                <c:pt idx="1619">
                  <c:v>1.7166999999999999</c:v>
                </c:pt>
                <c:pt idx="1620">
                  <c:v>1.7166999999999999</c:v>
                </c:pt>
                <c:pt idx="1621">
                  <c:v>1.7166999999999999</c:v>
                </c:pt>
                <c:pt idx="1622">
                  <c:v>1.7254</c:v>
                </c:pt>
                <c:pt idx="1623">
                  <c:v>1.7761</c:v>
                </c:pt>
                <c:pt idx="1624">
                  <c:v>1.7639</c:v>
                </c:pt>
                <c:pt idx="1625">
                  <c:v>1.7919</c:v>
                </c:pt>
                <c:pt idx="1626">
                  <c:v>1.7518</c:v>
                </c:pt>
                <c:pt idx="1627">
                  <c:v>1.7518</c:v>
                </c:pt>
                <c:pt idx="1628">
                  <c:v>1.7518</c:v>
                </c:pt>
                <c:pt idx="1629">
                  <c:v>1.7711000000000001</c:v>
                </c:pt>
                <c:pt idx="1630">
                  <c:v>1.7850999999999999</c:v>
                </c:pt>
                <c:pt idx="1631">
                  <c:v>1.845</c:v>
                </c:pt>
                <c:pt idx="1632">
                  <c:v>1.861</c:v>
                </c:pt>
                <c:pt idx="1633">
                  <c:v>1.8877999999999999</c:v>
                </c:pt>
                <c:pt idx="1634">
                  <c:v>1.8877999999999999</c:v>
                </c:pt>
                <c:pt idx="1635">
                  <c:v>1.8877999999999999</c:v>
                </c:pt>
                <c:pt idx="1636">
                  <c:v>1.9127999999999998</c:v>
                </c:pt>
                <c:pt idx="1637">
                  <c:v>1.9271</c:v>
                </c:pt>
                <c:pt idx="1638">
                  <c:v>1.8508</c:v>
                </c:pt>
                <c:pt idx="1639">
                  <c:v>1.8243</c:v>
                </c:pt>
                <c:pt idx="1640">
                  <c:v>1.8332999999999999</c:v>
                </c:pt>
                <c:pt idx="1641">
                  <c:v>1.8332999999999999</c:v>
                </c:pt>
                <c:pt idx="1642">
                  <c:v>1.8332999999999999</c:v>
                </c:pt>
                <c:pt idx="1643">
                  <c:v>1.8723000000000001</c:v>
                </c:pt>
                <c:pt idx="1644">
                  <c:v>1.7963</c:v>
                </c:pt>
                <c:pt idx="1645">
                  <c:v>1.7751999999999999</c:v>
                </c:pt>
                <c:pt idx="1646">
                  <c:v>1.7452999999999999</c:v>
                </c:pt>
                <c:pt idx="1647">
                  <c:v>1.7789000000000001</c:v>
                </c:pt>
                <c:pt idx="1648">
                  <c:v>1.7789000000000001</c:v>
                </c:pt>
                <c:pt idx="1649">
                  <c:v>1.7789000000000001</c:v>
                </c:pt>
                <c:pt idx="1650">
                  <c:v>1.7507000000000001</c:v>
                </c:pt>
                <c:pt idx="1651">
                  <c:v>1.7612999999999999</c:v>
                </c:pt>
                <c:pt idx="1652">
                  <c:v>1.7366999999999999</c:v>
                </c:pt>
                <c:pt idx="1653">
                  <c:v>1.7516</c:v>
                </c:pt>
                <c:pt idx="1654">
                  <c:v>1.7000999999999999</c:v>
                </c:pt>
                <c:pt idx="1655">
                  <c:v>1.7000999999999999</c:v>
                </c:pt>
                <c:pt idx="1656">
                  <c:v>1.7000999999999999</c:v>
                </c:pt>
                <c:pt idx="1657">
                  <c:v>1.7532999999999999</c:v>
                </c:pt>
                <c:pt idx="1658">
                  <c:v>1.7723</c:v>
                </c:pt>
                <c:pt idx="1659">
                  <c:v>1.8538000000000001</c:v>
                </c:pt>
                <c:pt idx="1660">
                  <c:v>1.8487</c:v>
                </c:pt>
                <c:pt idx="1661">
                  <c:v>1.8384</c:v>
                </c:pt>
                <c:pt idx="1662">
                  <c:v>1.8384</c:v>
                </c:pt>
                <c:pt idx="1663">
                  <c:v>1.8384</c:v>
                </c:pt>
                <c:pt idx="1664">
                  <c:v>1.835</c:v>
                </c:pt>
                <c:pt idx="1665">
                  <c:v>1.8629</c:v>
                </c:pt>
                <c:pt idx="1666">
                  <c:v>1.8664000000000001</c:v>
                </c:pt>
                <c:pt idx="1667">
                  <c:v>1.8282</c:v>
                </c:pt>
                <c:pt idx="1668">
                  <c:v>1.851</c:v>
                </c:pt>
                <c:pt idx="1669">
                  <c:v>1.851</c:v>
                </c:pt>
                <c:pt idx="1670">
                  <c:v>1.851</c:v>
                </c:pt>
                <c:pt idx="1671">
                  <c:v>1.851</c:v>
                </c:pt>
                <c:pt idx="1672">
                  <c:v>1.8458000000000001</c:v>
                </c:pt>
                <c:pt idx="1673">
                  <c:v>1.8353999999999999</c:v>
                </c:pt>
                <c:pt idx="1674">
                  <c:v>1.7989000000000002</c:v>
                </c:pt>
                <c:pt idx="1675">
                  <c:v>1.7004000000000001</c:v>
                </c:pt>
                <c:pt idx="1676">
                  <c:v>1.7004000000000001</c:v>
                </c:pt>
                <c:pt idx="1677">
                  <c:v>1.7004000000000001</c:v>
                </c:pt>
                <c:pt idx="1678">
                  <c:v>1.7366999999999999</c:v>
                </c:pt>
                <c:pt idx="1679">
                  <c:v>1.7177</c:v>
                </c:pt>
                <c:pt idx="1680">
                  <c:v>1.7021999999999999</c:v>
                </c:pt>
                <c:pt idx="1681">
                  <c:v>1.6867000000000001</c:v>
                </c:pt>
                <c:pt idx="1682">
                  <c:v>1.6404000000000001</c:v>
                </c:pt>
                <c:pt idx="1683">
                  <c:v>1.6404000000000001</c:v>
                </c:pt>
                <c:pt idx="1684">
                  <c:v>1.6404000000000001</c:v>
                </c:pt>
                <c:pt idx="1685">
                  <c:v>1.6095999999999999</c:v>
                </c:pt>
                <c:pt idx="1686">
                  <c:v>1.613</c:v>
                </c:pt>
                <c:pt idx="1687">
                  <c:v>1.5720000000000001</c:v>
                </c:pt>
                <c:pt idx="1688">
                  <c:v>1.5788</c:v>
                </c:pt>
                <c:pt idx="1689">
                  <c:v>1.6078000000000001</c:v>
                </c:pt>
                <c:pt idx="1690">
                  <c:v>1.6078000000000001</c:v>
                </c:pt>
                <c:pt idx="1691">
                  <c:v>1.6078000000000001</c:v>
                </c:pt>
                <c:pt idx="1692">
                  <c:v>1.6886000000000001</c:v>
                </c:pt>
                <c:pt idx="1693">
                  <c:v>1.7059</c:v>
                </c:pt>
                <c:pt idx="1694">
                  <c:v>1.6852</c:v>
                </c:pt>
                <c:pt idx="1695">
                  <c:v>1.7458</c:v>
                </c:pt>
                <c:pt idx="1696">
                  <c:v>1.5598999999999998</c:v>
                </c:pt>
                <c:pt idx="1697">
                  <c:v>1.5598999999999998</c:v>
                </c:pt>
                <c:pt idx="1698">
                  <c:v>1.5598999999999998</c:v>
                </c:pt>
                <c:pt idx="1699">
                  <c:v>1.4377</c:v>
                </c:pt>
                <c:pt idx="1700">
                  <c:v>1.4663999999999999</c:v>
                </c:pt>
                <c:pt idx="1701">
                  <c:v>1.5154999999999998</c:v>
                </c:pt>
                <c:pt idx="1702">
                  <c:v>1.4697</c:v>
                </c:pt>
                <c:pt idx="1703">
                  <c:v>1.4440999999999999</c:v>
                </c:pt>
                <c:pt idx="1704">
                  <c:v>1.4440999999999999</c:v>
                </c:pt>
                <c:pt idx="1705">
                  <c:v>1.4440999999999999</c:v>
                </c:pt>
                <c:pt idx="1706">
                  <c:v>1.4440999999999999</c:v>
                </c:pt>
                <c:pt idx="1707">
                  <c:v>1.375</c:v>
                </c:pt>
                <c:pt idx="1708">
                  <c:v>1.3682000000000001</c:v>
                </c:pt>
                <c:pt idx="1709">
                  <c:v>1.385</c:v>
                </c:pt>
                <c:pt idx="1710">
                  <c:v>1.3578999999999999</c:v>
                </c:pt>
                <c:pt idx="1711">
                  <c:v>1.3578999999999999</c:v>
                </c:pt>
                <c:pt idx="1712">
                  <c:v>1.3578999999999999</c:v>
                </c:pt>
                <c:pt idx="1713">
                  <c:v>1.4302999999999999</c:v>
                </c:pt>
                <c:pt idx="1714">
                  <c:v>1.51</c:v>
                </c:pt>
                <c:pt idx="1715">
                  <c:v>1.4742999999999999</c:v>
                </c:pt>
                <c:pt idx="1716">
                  <c:v>1.5356000000000001</c:v>
                </c:pt>
                <c:pt idx="1717">
                  <c:v>1.5508999999999999</c:v>
                </c:pt>
                <c:pt idx="1718">
                  <c:v>1.5508999999999999</c:v>
                </c:pt>
                <c:pt idx="1719">
                  <c:v>1.5508999999999999</c:v>
                </c:pt>
                <c:pt idx="1720">
                  <c:v>1.5817999999999999</c:v>
                </c:pt>
                <c:pt idx="1721">
                  <c:v>1.5526</c:v>
                </c:pt>
                <c:pt idx="1722">
                  <c:v>1.5800999999999998</c:v>
                </c:pt>
                <c:pt idx="1723">
                  <c:v>1.556</c:v>
                </c:pt>
                <c:pt idx="1724">
                  <c:v>1.5663</c:v>
                </c:pt>
                <c:pt idx="1725">
                  <c:v>1.5663</c:v>
                </c:pt>
                <c:pt idx="1726">
                  <c:v>1.5663</c:v>
                </c:pt>
                <c:pt idx="1727">
                  <c:v>1.5731000000000002</c:v>
                </c:pt>
                <c:pt idx="1728">
                  <c:v>1.5611000000000002</c:v>
                </c:pt>
                <c:pt idx="1729">
                  <c:v>1.4976</c:v>
                </c:pt>
                <c:pt idx="1730">
                  <c:v>1.5044</c:v>
                </c:pt>
                <c:pt idx="1731">
                  <c:v>1.4531000000000001</c:v>
                </c:pt>
                <c:pt idx="1732">
                  <c:v>1.4531000000000001</c:v>
                </c:pt>
                <c:pt idx="1733">
                  <c:v>1.4531000000000001</c:v>
                </c:pt>
                <c:pt idx="1734">
                  <c:v>1.5213999999999999</c:v>
                </c:pt>
                <c:pt idx="1735">
                  <c:v>1.5558000000000001</c:v>
                </c:pt>
                <c:pt idx="1736">
                  <c:v>1.542</c:v>
                </c:pt>
                <c:pt idx="1737">
                  <c:v>1.5007999999999999</c:v>
                </c:pt>
                <c:pt idx="1738">
                  <c:v>1.5885</c:v>
                </c:pt>
                <c:pt idx="1739">
                  <c:v>1.5885</c:v>
                </c:pt>
                <c:pt idx="1740">
                  <c:v>1.5885</c:v>
                </c:pt>
                <c:pt idx="1741">
                  <c:v>1.5920000000000001</c:v>
                </c:pt>
                <c:pt idx="1742">
                  <c:v>1.5470000000000002</c:v>
                </c:pt>
                <c:pt idx="1743">
                  <c:v>1.5074000000000001</c:v>
                </c:pt>
                <c:pt idx="1744">
                  <c:v>1.5592999999999999</c:v>
                </c:pt>
                <c:pt idx="1745">
                  <c:v>1.5135000000000001</c:v>
                </c:pt>
                <c:pt idx="1746">
                  <c:v>1.5135000000000001</c:v>
                </c:pt>
                <c:pt idx="1747">
                  <c:v>1.5135000000000001</c:v>
                </c:pt>
                <c:pt idx="1748">
                  <c:v>1.5575999999999999</c:v>
                </c:pt>
                <c:pt idx="1749">
                  <c:v>1.5746</c:v>
                </c:pt>
                <c:pt idx="1750">
                  <c:v>1.5491000000000001</c:v>
                </c:pt>
                <c:pt idx="1751">
                  <c:v>1.5356000000000001</c:v>
                </c:pt>
                <c:pt idx="1752">
                  <c:v>1.5781000000000001</c:v>
                </c:pt>
                <c:pt idx="1753">
                  <c:v>1.5781000000000001</c:v>
                </c:pt>
                <c:pt idx="1754">
                  <c:v>1.5781000000000001</c:v>
                </c:pt>
                <c:pt idx="1755">
                  <c:v>1.5424</c:v>
                </c:pt>
                <c:pt idx="1756">
                  <c:v>1.5457999999999998</c:v>
                </c:pt>
                <c:pt idx="1757">
                  <c:v>1.5611000000000002</c:v>
                </c:pt>
                <c:pt idx="1758">
                  <c:v>1.5731000000000002</c:v>
                </c:pt>
                <c:pt idx="1759">
                  <c:v>1.6295999999999999</c:v>
                </c:pt>
                <c:pt idx="1760">
                  <c:v>1.6295999999999999</c:v>
                </c:pt>
                <c:pt idx="1761">
                  <c:v>1.6295999999999999</c:v>
                </c:pt>
                <c:pt idx="1762">
                  <c:v>1.5594999999999999</c:v>
                </c:pt>
                <c:pt idx="1763">
                  <c:v>1.5663</c:v>
                </c:pt>
                <c:pt idx="1764">
                  <c:v>1.58</c:v>
                </c:pt>
                <c:pt idx="1765">
                  <c:v>1.5681</c:v>
                </c:pt>
                <c:pt idx="1766">
                  <c:v>1.6024</c:v>
                </c:pt>
                <c:pt idx="1767">
                  <c:v>1.6024</c:v>
                </c:pt>
                <c:pt idx="1768">
                  <c:v>1.6024</c:v>
                </c:pt>
                <c:pt idx="1769">
                  <c:v>1.6024</c:v>
                </c:pt>
                <c:pt idx="1770">
                  <c:v>1.534</c:v>
                </c:pt>
                <c:pt idx="1771">
                  <c:v>1.5390999999999999</c:v>
                </c:pt>
                <c:pt idx="1772">
                  <c:v>1.599</c:v>
                </c:pt>
                <c:pt idx="1773">
                  <c:v>1.6749000000000001</c:v>
                </c:pt>
                <c:pt idx="1774">
                  <c:v>1.6749000000000001</c:v>
                </c:pt>
                <c:pt idx="1775">
                  <c:v>1.6749000000000001</c:v>
                </c:pt>
                <c:pt idx="1776">
                  <c:v>1.6629</c:v>
                </c:pt>
                <c:pt idx="1777">
                  <c:v>1.7271000000000001</c:v>
                </c:pt>
                <c:pt idx="1778">
                  <c:v>1.6976</c:v>
                </c:pt>
                <c:pt idx="1779">
                  <c:v>1.6907000000000001</c:v>
                </c:pt>
                <c:pt idx="1780">
                  <c:v>1.6926000000000001</c:v>
                </c:pt>
                <c:pt idx="1781">
                  <c:v>1.6926000000000001</c:v>
                </c:pt>
                <c:pt idx="1782">
                  <c:v>1.6926000000000001</c:v>
                </c:pt>
                <c:pt idx="1783">
                  <c:v>1.7118</c:v>
                </c:pt>
                <c:pt idx="1784">
                  <c:v>1.6892</c:v>
                </c:pt>
                <c:pt idx="1785">
                  <c:v>1.6511</c:v>
                </c:pt>
                <c:pt idx="1786">
                  <c:v>1.6183000000000001</c:v>
                </c:pt>
                <c:pt idx="1787">
                  <c:v>1.6183999999999998</c:v>
                </c:pt>
                <c:pt idx="1788">
                  <c:v>1.6183999999999998</c:v>
                </c:pt>
                <c:pt idx="1789">
                  <c:v>1.6183999999999998</c:v>
                </c:pt>
                <c:pt idx="1790">
                  <c:v>1.5838999999999999</c:v>
                </c:pt>
                <c:pt idx="1791">
                  <c:v>1.5564</c:v>
                </c:pt>
                <c:pt idx="1792">
                  <c:v>1.5718999999999999</c:v>
                </c:pt>
                <c:pt idx="1793">
                  <c:v>1.5598999999999998</c:v>
                </c:pt>
                <c:pt idx="1794">
                  <c:v>1.5944</c:v>
                </c:pt>
                <c:pt idx="1795">
                  <c:v>1.5944</c:v>
                </c:pt>
                <c:pt idx="1796">
                  <c:v>1.5944</c:v>
                </c:pt>
                <c:pt idx="1797">
                  <c:v>1.6221000000000001</c:v>
                </c:pt>
                <c:pt idx="1798">
                  <c:v>1.6863999999999999</c:v>
                </c:pt>
                <c:pt idx="1799">
                  <c:v>1.7020999999999999</c:v>
                </c:pt>
                <c:pt idx="1800">
                  <c:v>1.7372000000000001</c:v>
                </c:pt>
                <c:pt idx="1801">
                  <c:v>1.7181</c:v>
                </c:pt>
                <c:pt idx="1802">
                  <c:v>1.7181</c:v>
                </c:pt>
                <c:pt idx="1803">
                  <c:v>1.7181</c:v>
                </c:pt>
                <c:pt idx="1804">
                  <c:v>1.7181</c:v>
                </c:pt>
                <c:pt idx="1805">
                  <c:v>1.7638</c:v>
                </c:pt>
                <c:pt idx="1806">
                  <c:v>1.7692000000000001</c:v>
                </c:pt>
                <c:pt idx="1807">
                  <c:v>1.7410999999999999</c:v>
                </c:pt>
                <c:pt idx="1808">
                  <c:v>1.7976999999999999</c:v>
                </c:pt>
                <c:pt idx="1809">
                  <c:v>1.7976999999999999</c:v>
                </c:pt>
                <c:pt idx="1810">
                  <c:v>1.7976999999999999</c:v>
                </c:pt>
                <c:pt idx="1811">
                  <c:v>1.766</c:v>
                </c:pt>
                <c:pt idx="1812">
                  <c:v>1.7379</c:v>
                </c:pt>
                <c:pt idx="1813">
                  <c:v>1.7431999999999999</c:v>
                </c:pt>
                <c:pt idx="1814">
                  <c:v>1.7556</c:v>
                </c:pt>
                <c:pt idx="1815">
                  <c:v>1.7347000000000001</c:v>
                </c:pt>
                <c:pt idx="1816">
                  <c:v>1.7347000000000001</c:v>
                </c:pt>
                <c:pt idx="1817">
                  <c:v>1.7347000000000001</c:v>
                </c:pt>
                <c:pt idx="1818">
                  <c:v>1.7646999999999999</c:v>
                </c:pt>
                <c:pt idx="1819">
                  <c:v>1.756</c:v>
                </c:pt>
                <c:pt idx="1820">
                  <c:v>1.7930999999999999</c:v>
                </c:pt>
                <c:pt idx="1821">
                  <c:v>1.8536000000000001</c:v>
                </c:pt>
                <c:pt idx="1822">
                  <c:v>1.8468</c:v>
                </c:pt>
                <c:pt idx="1823">
                  <c:v>1.8468</c:v>
                </c:pt>
                <c:pt idx="1824">
                  <c:v>1.8468</c:v>
                </c:pt>
                <c:pt idx="1825">
                  <c:v>1.8254999999999999</c:v>
                </c:pt>
                <c:pt idx="1826">
                  <c:v>1.8273999999999999</c:v>
                </c:pt>
                <c:pt idx="1827">
                  <c:v>1.8025</c:v>
                </c:pt>
                <c:pt idx="1828">
                  <c:v>1.8115000000000001</c:v>
                </c:pt>
                <c:pt idx="1829">
                  <c:v>1.7762</c:v>
                </c:pt>
                <c:pt idx="1830">
                  <c:v>1.7762</c:v>
                </c:pt>
                <c:pt idx="1831">
                  <c:v>1.7762</c:v>
                </c:pt>
                <c:pt idx="1832">
                  <c:v>1.8260999999999998</c:v>
                </c:pt>
                <c:pt idx="1833">
                  <c:v>1.8547</c:v>
                </c:pt>
                <c:pt idx="1834">
                  <c:v>2.0571000000000002</c:v>
                </c:pt>
                <c:pt idx="1835">
                  <c:v>2.1501000000000001</c:v>
                </c:pt>
                <c:pt idx="1836">
                  <c:v>2.1501000000000001</c:v>
                </c:pt>
                <c:pt idx="1837">
                  <c:v>2.1501000000000001</c:v>
                </c:pt>
                <c:pt idx="1838">
                  <c:v>2.1501000000000001</c:v>
                </c:pt>
                <c:pt idx="1839">
                  <c:v>2.2614000000000001</c:v>
                </c:pt>
                <c:pt idx="1840">
                  <c:v>2.2189000000000001</c:v>
                </c:pt>
                <c:pt idx="1841">
                  <c:v>2.2225000000000001</c:v>
                </c:pt>
                <c:pt idx="1842">
                  <c:v>2.3026</c:v>
                </c:pt>
                <c:pt idx="1843">
                  <c:v>2.3548</c:v>
                </c:pt>
                <c:pt idx="1844">
                  <c:v>2.3548</c:v>
                </c:pt>
                <c:pt idx="1845">
                  <c:v>2.3548</c:v>
                </c:pt>
                <c:pt idx="1846">
                  <c:v>2.3153999999999999</c:v>
                </c:pt>
                <c:pt idx="1847">
                  <c:v>2.3119000000000001</c:v>
                </c:pt>
                <c:pt idx="1848">
                  <c:v>2.3498000000000001</c:v>
                </c:pt>
                <c:pt idx="1849">
                  <c:v>2.3498000000000001</c:v>
                </c:pt>
                <c:pt idx="1850">
                  <c:v>2.3572000000000002</c:v>
                </c:pt>
                <c:pt idx="1851">
                  <c:v>2.3572000000000002</c:v>
                </c:pt>
                <c:pt idx="1852">
                  <c:v>2.3572000000000002</c:v>
                </c:pt>
                <c:pt idx="1853">
                  <c:v>2.3124000000000002</c:v>
                </c:pt>
                <c:pt idx="1854">
                  <c:v>2.2909999999999999</c:v>
                </c:pt>
                <c:pt idx="1855">
                  <c:v>2.3809</c:v>
                </c:pt>
                <c:pt idx="1856">
                  <c:v>2.4481000000000002</c:v>
                </c:pt>
                <c:pt idx="1857">
                  <c:v>2.3830999999999998</c:v>
                </c:pt>
                <c:pt idx="1858">
                  <c:v>2.3830999999999998</c:v>
                </c:pt>
                <c:pt idx="1859">
                  <c:v>2.3830999999999998</c:v>
                </c:pt>
                <c:pt idx="1860">
                  <c:v>2.3940999999999999</c:v>
                </c:pt>
                <c:pt idx="1861">
                  <c:v>2.3887</c:v>
                </c:pt>
                <c:pt idx="1862">
                  <c:v>2.3401000000000001</c:v>
                </c:pt>
                <c:pt idx="1863">
                  <c:v>2.4070999999999998</c:v>
                </c:pt>
                <c:pt idx="1864">
                  <c:v>2.4675000000000002</c:v>
                </c:pt>
                <c:pt idx="1865">
                  <c:v>2.4675000000000002</c:v>
                </c:pt>
                <c:pt idx="1866">
                  <c:v>2.4675000000000002</c:v>
                </c:pt>
                <c:pt idx="1867">
                  <c:v>2.4712000000000001</c:v>
                </c:pt>
                <c:pt idx="1868">
                  <c:v>2.4712999999999998</c:v>
                </c:pt>
                <c:pt idx="1869">
                  <c:v>2.5707</c:v>
                </c:pt>
                <c:pt idx="1870">
                  <c:v>2.5967000000000002</c:v>
                </c:pt>
                <c:pt idx="1871">
                  <c:v>2.5916000000000001</c:v>
                </c:pt>
                <c:pt idx="1872">
                  <c:v>2.5916000000000001</c:v>
                </c:pt>
                <c:pt idx="1873">
                  <c:v>2.5916000000000001</c:v>
                </c:pt>
                <c:pt idx="1874">
                  <c:v>2.5381999999999998</c:v>
                </c:pt>
                <c:pt idx="1875">
                  <c:v>2.5586000000000002</c:v>
                </c:pt>
                <c:pt idx="1876">
                  <c:v>2.5348000000000002</c:v>
                </c:pt>
                <c:pt idx="1877">
                  <c:v>2.5514999999999999</c:v>
                </c:pt>
                <c:pt idx="1878">
                  <c:v>2.5373000000000001</c:v>
                </c:pt>
                <c:pt idx="1879">
                  <c:v>2.5373000000000001</c:v>
                </c:pt>
                <c:pt idx="1880">
                  <c:v>2.5373000000000001</c:v>
                </c:pt>
                <c:pt idx="1881">
                  <c:v>2.5373000000000001</c:v>
                </c:pt>
                <c:pt idx="1882">
                  <c:v>2.5596000000000001</c:v>
                </c:pt>
                <c:pt idx="1883">
                  <c:v>2.508</c:v>
                </c:pt>
                <c:pt idx="1884">
                  <c:v>2.4750000000000001</c:v>
                </c:pt>
                <c:pt idx="1885">
                  <c:v>2.4443000000000001</c:v>
                </c:pt>
                <c:pt idx="1886">
                  <c:v>2.4443000000000001</c:v>
                </c:pt>
                <c:pt idx="1887">
                  <c:v>2.4443000000000001</c:v>
                </c:pt>
                <c:pt idx="1888">
                  <c:v>2.4443000000000001</c:v>
                </c:pt>
                <c:pt idx="1889">
                  <c:v>2.4443999999999999</c:v>
                </c:pt>
                <c:pt idx="1890">
                  <c:v>2.4390000000000001</c:v>
                </c:pt>
                <c:pt idx="1891">
                  <c:v>2.3443000000000001</c:v>
                </c:pt>
                <c:pt idx="1892">
                  <c:v>2.4192999999999998</c:v>
                </c:pt>
                <c:pt idx="1893">
                  <c:v>2.4192999999999998</c:v>
                </c:pt>
                <c:pt idx="1894">
                  <c:v>2.4192999999999998</c:v>
                </c:pt>
                <c:pt idx="1895">
                  <c:v>2.3647</c:v>
                </c:pt>
                <c:pt idx="1896">
                  <c:v>2.3757000000000001</c:v>
                </c:pt>
                <c:pt idx="1897">
                  <c:v>2.3721000000000001</c:v>
                </c:pt>
                <c:pt idx="1898">
                  <c:v>2.3631000000000002</c:v>
                </c:pt>
                <c:pt idx="1899">
                  <c:v>2.3963999999999999</c:v>
                </c:pt>
                <c:pt idx="1900">
                  <c:v>2.3963999999999999</c:v>
                </c:pt>
                <c:pt idx="1901">
                  <c:v>2.3963999999999999</c:v>
                </c:pt>
                <c:pt idx="1902">
                  <c:v>2.3963999999999999</c:v>
                </c:pt>
                <c:pt idx="1903">
                  <c:v>2.3252999999999999</c:v>
                </c:pt>
                <c:pt idx="1904">
                  <c:v>2.4295999999999998</c:v>
                </c:pt>
                <c:pt idx="1905">
                  <c:v>2.4739</c:v>
                </c:pt>
                <c:pt idx="1906">
                  <c:v>2.4668000000000001</c:v>
                </c:pt>
                <c:pt idx="1907">
                  <c:v>2.4668000000000001</c:v>
                </c:pt>
                <c:pt idx="1908">
                  <c:v>2.4668000000000001</c:v>
                </c:pt>
                <c:pt idx="1909">
                  <c:v>2.3971</c:v>
                </c:pt>
                <c:pt idx="1910">
                  <c:v>2.4651999999999998</c:v>
                </c:pt>
                <c:pt idx="1911">
                  <c:v>2.5116000000000001</c:v>
                </c:pt>
                <c:pt idx="1912">
                  <c:v>2.5042999999999997</c:v>
                </c:pt>
                <c:pt idx="1913">
                  <c:v>2.4843000000000002</c:v>
                </c:pt>
                <c:pt idx="1914">
                  <c:v>2.4843000000000002</c:v>
                </c:pt>
                <c:pt idx="1915">
                  <c:v>2.4843000000000002</c:v>
                </c:pt>
                <c:pt idx="1916">
                  <c:v>2.4881000000000002</c:v>
                </c:pt>
                <c:pt idx="1917">
                  <c:v>2.4531000000000001</c:v>
                </c:pt>
                <c:pt idx="1918">
                  <c:v>2.4699</c:v>
                </c:pt>
                <c:pt idx="1919">
                  <c:v>2.4737</c:v>
                </c:pt>
                <c:pt idx="1920">
                  <c:v>2.4647999999999999</c:v>
                </c:pt>
                <c:pt idx="1921">
                  <c:v>2.4647999999999999</c:v>
                </c:pt>
                <c:pt idx="1922">
                  <c:v>2.4647999999999999</c:v>
                </c:pt>
                <c:pt idx="1923">
                  <c:v>2.4077000000000002</c:v>
                </c:pt>
                <c:pt idx="1924">
                  <c:v>2.3931</c:v>
                </c:pt>
                <c:pt idx="1925">
                  <c:v>2.3363</c:v>
                </c:pt>
                <c:pt idx="1926">
                  <c:v>2.3948</c:v>
                </c:pt>
                <c:pt idx="1927">
                  <c:v>2.4073000000000002</c:v>
                </c:pt>
                <c:pt idx="1928">
                  <c:v>2.4073000000000002</c:v>
                </c:pt>
                <c:pt idx="1929">
                  <c:v>2.4073000000000002</c:v>
                </c:pt>
                <c:pt idx="1930">
                  <c:v>2.4358</c:v>
                </c:pt>
                <c:pt idx="1931">
                  <c:v>2.4698000000000002</c:v>
                </c:pt>
                <c:pt idx="1932">
                  <c:v>2.4931999999999999</c:v>
                </c:pt>
                <c:pt idx="1933">
                  <c:v>2.4466999999999999</c:v>
                </c:pt>
                <c:pt idx="1934">
                  <c:v>2.4146999999999998</c:v>
                </c:pt>
                <c:pt idx="1935">
                  <c:v>2.4146999999999998</c:v>
                </c:pt>
                <c:pt idx="1936">
                  <c:v>2.4146999999999998</c:v>
                </c:pt>
                <c:pt idx="1937">
                  <c:v>2.4146999999999998</c:v>
                </c:pt>
                <c:pt idx="1938">
                  <c:v>2.4289999999999998</c:v>
                </c:pt>
                <c:pt idx="1939">
                  <c:v>2.4129</c:v>
                </c:pt>
                <c:pt idx="1940">
                  <c:v>2.3719999999999999</c:v>
                </c:pt>
                <c:pt idx="1941">
                  <c:v>2.3117000000000001</c:v>
                </c:pt>
                <c:pt idx="1942">
                  <c:v>2.3117000000000001</c:v>
                </c:pt>
                <c:pt idx="1943">
                  <c:v>2.3117000000000001</c:v>
                </c:pt>
                <c:pt idx="1944">
                  <c:v>2.3650000000000002</c:v>
                </c:pt>
                <c:pt idx="1945">
                  <c:v>2.3898999999999999</c:v>
                </c:pt>
                <c:pt idx="1946">
                  <c:v>2.4525999999999999</c:v>
                </c:pt>
                <c:pt idx="1947">
                  <c:v>2.4779</c:v>
                </c:pt>
                <c:pt idx="1948">
                  <c:v>2.4779999999999998</c:v>
                </c:pt>
                <c:pt idx="1949">
                  <c:v>2.4779999999999998</c:v>
                </c:pt>
                <c:pt idx="1950">
                  <c:v>2.4779999999999998</c:v>
                </c:pt>
                <c:pt idx="1951">
                  <c:v>2.4996999999999998</c:v>
                </c:pt>
                <c:pt idx="1952">
                  <c:v>2.5179</c:v>
                </c:pt>
                <c:pt idx="1953">
                  <c:v>2.5596999999999999</c:v>
                </c:pt>
                <c:pt idx="1954">
                  <c:v>2.6052999999999997</c:v>
                </c:pt>
                <c:pt idx="1955">
                  <c:v>2.5745</c:v>
                </c:pt>
                <c:pt idx="1956">
                  <c:v>2.5745</c:v>
                </c:pt>
                <c:pt idx="1957">
                  <c:v>2.5745</c:v>
                </c:pt>
                <c:pt idx="1958">
                  <c:v>2.6257999999999999</c:v>
                </c:pt>
                <c:pt idx="1959">
                  <c:v>2.6002000000000001</c:v>
                </c:pt>
                <c:pt idx="1960">
                  <c:v>2.4929999999999999</c:v>
                </c:pt>
                <c:pt idx="1961">
                  <c:v>2.5402</c:v>
                </c:pt>
                <c:pt idx="1962">
                  <c:v>2.5004999999999997</c:v>
                </c:pt>
                <c:pt idx="1963">
                  <c:v>2.5004999999999997</c:v>
                </c:pt>
                <c:pt idx="1964">
                  <c:v>2.5004999999999997</c:v>
                </c:pt>
                <c:pt idx="1965">
                  <c:v>2.4607000000000001</c:v>
                </c:pt>
                <c:pt idx="1966">
                  <c:v>2.4175</c:v>
                </c:pt>
                <c:pt idx="1967">
                  <c:v>2.4050000000000002</c:v>
                </c:pt>
                <c:pt idx="1968">
                  <c:v>2.4194</c:v>
                </c:pt>
                <c:pt idx="1969">
                  <c:v>2.4123000000000001</c:v>
                </c:pt>
                <c:pt idx="1970">
                  <c:v>2.4123000000000001</c:v>
                </c:pt>
                <c:pt idx="1971">
                  <c:v>2.4123000000000001</c:v>
                </c:pt>
                <c:pt idx="1972">
                  <c:v>2.3782000000000001</c:v>
                </c:pt>
                <c:pt idx="1973">
                  <c:v>2.4178000000000002</c:v>
                </c:pt>
                <c:pt idx="1974">
                  <c:v>2.3765000000000001</c:v>
                </c:pt>
                <c:pt idx="1975">
                  <c:v>2.4197000000000002</c:v>
                </c:pt>
                <c:pt idx="1976">
                  <c:v>2.3874</c:v>
                </c:pt>
                <c:pt idx="1977">
                  <c:v>2.3874</c:v>
                </c:pt>
                <c:pt idx="1978">
                  <c:v>2.3874</c:v>
                </c:pt>
                <c:pt idx="1979">
                  <c:v>2.3193000000000001</c:v>
                </c:pt>
                <c:pt idx="1980">
                  <c:v>2.3605</c:v>
                </c:pt>
                <c:pt idx="1981">
                  <c:v>2.3353999999999999</c:v>
                </c:pt>
                <c:pt idx="1982">
                  <c:v>2.3407999999999998</c:v>
                </c:pt>
                <c:pt idx="1983">
                  <c:v>2.3822000000000001</c:v>
                </c:pt>
                <c:pt idx="1984">
                  <c:v>2.3822000000000001</c:v>
                </c:pt>
                <c:pt idx="1985">
                  <c:v>2.3822000000000001</c:v>
                </c:pt>
                <c:pt idx="1986">
                  <c:v>2.3660999999999999</c:v>
                </c:pt>
                <c:pt idx="1987">
                  <c:v>2.2961999999999998</c:v>
                </c:pt>
                <c:pt idx="1988">
                  <c:v>2.2391999999999999</c:v>
                </c:pt>
                <c:pt idx="1989">
                  <c:v>2.2374000000000001</c:v>
                </c:pt>
                <c:pt idx="1990">
                  <c:v>2.2374000000000001</c:v>
                </c:pt>
                <c:pt idx="1991">
                  <c:v>2.2374000000000001</c:v>
                </c:pt>
                <c:pt idx="1992">
                  <c:v>2.2374000000000001</c:v>
                </c:pt>
                <c:pt idx="1993">
                  <c:v>2.2498</c:v>
                </c:pt>
                <c:pt idx="1994">
                  <c:v>2.1682000000000001</c:v>
                </c:pt>
                <c:pt idx="1995">
                  <c:v>2.2143000000000002</c:v>
                </c:pt>
                <c:pt idx="1996">
                  <c:v>2.2320000000000002</c:v>
                </c:pt>
                <c:pt idx="1997">
                  <c:v>2.2480000000000002</c:v>
                </c:pt>
                <c:pt idx="1998">
                  <c:v>2.2480000000000002</c:v>
                </c:pt>
                <c:pt idx="1999">
                  <c:v>2.2480000000000002</c:v>
                </c:pt>
                <c:pt idx="2000">
                  <c:v>2.2730000000000001</c:v>
                </c:pt>
                <c:pt idx="2001">
                  <c:v>2.3321999999999998</c:v>
                </c:pt>
                <c:pt idx="2002">
                  <c:v>2.3035000000000001</c:v>
                </c:pt>
                <c:pt idx="2003">
                  <c:v>2.2946</c:v>
                </c:pt>
                <c:pt idx="2004">
                  <c:v>2.2801999999999998</c:v>
                </c:pt>
                <c:pt idx="2005">
                  <c:v>2.2801999999999998</c:v>
                </c:pt>
                <c:pt idx="2006">
                  <c:v>2.2801999999999998</c:v>
                </c:pt>
                <c:pt idx="2007">
                  <c:v>2.3180000000000001</c:v>
                </c:pt>
                <c:pt idx="2008">
                  <c:v>2.2803</c:v>
                </c:pt>
                <c:pt idx="2009">
                  <c:v>2.3180000000000001</c:v>
                </c:pt>
                <c:pt idx="2010">
                  <c:v>2.3540999999999999</c:v>
                </c:pt>
                <c:pt idx="2011">
                  <c:v>2.3487</c:v>
                </c:pt>
                <c:pt idx="2012">
                  <c:v>2.3487</c:v>
                </c:pt>
                <c:pt idx="2013">
                  <c:v>2.3487</c:v>
                </c:pt>
                <c:pt idx="2014">
                  <c:v>2.3868</c:v>
                </c:pt>
                <c:pt idx="2015">
                  <c:v>2.3976999999999999</c:v>
                </c:pt>
                <c:pt idx="2016">
                  <c:v>2.4140999999999999</c:v>
                </c:pt>
                <c:pt idx="2017">
                  <c:v>2.3874</c:v>
                </c:pt>
                <c:pt idx="2018">
                  <c:v>2.3256999999999999</c:v>
                </c:pt>
                <c:pt idx="2019">
                  <c:v>2.3256999999999999</c:v>
                </c:pt>
                <c:pt idx="2020">
                  <c:v>2.3256999999999999</c:v>
                </c:pt>
                <c:pt idx="2021">
                  <c:v>2.3433000000000002</c:v>
                </c:pt>
                <c:pt idx="2022">
                  <c:v>2.3256999999999999</c:v>
                </c:pt>
                <c:pt idx="2023">
                  <c:v>2.2242999999999999</c:v>
                </c:pt>
                <c:pt idx="2024">
                  <c:v>2.2294</c:v>
                </c:pt>
                <c:pt idx="2025">
                  <c:v>2.2345999999999999</c:v>
                </c:pt>
                <c:pt idx="2026">
                  <c:v>2.2345999999999999</c:v>
                </c:pt>
                <c:pt idx="2027">
                  <c:v>2.2345999999999999</c:v>
                </c:pt>
                <c:pt idx="2028">
                  <c:v>2.2536999999999998</c:v>
                </c:pt>
                <c:pt idx="2029">
                  <c:v>2.2799</c:v>
                </c:pt>
                <c:pt idx="2030">
                  <c:v>2.2502</c:v>
                </c:pt>
                <c:pt idx="2031">
                  <c:v>2.2553999999999998</c:v>
                </c:pt>
                <c:pt idx="2032">
                  <c:v>2.2465000000000002</c:v>
                </c:pt>
                <c:pt idx="2033">
                  <c:v>2.2465000000000002</c:v>
                </c:pt>
                <c:pt idx="2034">
                  <c:v>2.2465000000000002</c:v>
                </c:pt>
                <c:pt idx="2035">
                  <c:v>2.2465000000000002</c:v>
                </c:pt>
                <c:pt idx="2036">
                  <c:v>2.2098</c:v>
                </c:pt>
                <c:pt idx="2037">
                  <c:v>2.2027999999999999</c:v>
                </c:pt>
                <c:pt idx="2038">
                  <c:v>2.2113999999999998</c:v>
                </c:pt>
                <c:pt idx="2039">
                  <c:v>2.1591</c:v>
                </c:pt>
                <c:pt idx="2040">
                  <c:v>2.1591</c:v>
                </c:pt>
                <c:pt idx="2041">
                  <c:v>2.1591</c:v>
                </c:pt>
                <c:pt idx="2042">
                  <c:v>2.1817000000000002</c:v>
                </c:pt>
                <c:pt idx="2043">
                  <c:v>2.1451000000000002</c:v>
                </c:pt>
                <c:pt idx="2044">
                  <c:v>2.1728999999999998</c:v>
                </c:pt>
                <c:pt idx="2045">
                  <c:v>2.1884999999999999</c:v>
                </c:pt>
                <c:pt idx="2046">
                  <c:v>2.2004999999999999</c:v>
                </c:pt>
                <c:pt idx="2047">
                  <c:v>2.2004999999999999</c:v>
                </c:pt>
                <c:pt idx="2048">
                  <c:v>2.2004999999999999</c:v>
                </c:pt>
                <c:pt idx="2049">
                  <c:v>2.2145000000000001</c:v>
                </c:pt>
                <c:pt idx="2050">
                  <c:v>2.2109000000000001</c:v>
                </c:pt>
                <c:pt idx="2051">
                  <c:v>2.1255999999999999</c:v>
                </c:pt>
                <c:pt idx="2052">
                  <c:v>2.1637</c:v>
                </c:pt>
                <c:pt idx="2053">
                  <c:v>2.1514000000000002</c:v>
                </c:pt>
                <c:pt idx="2054">
                  <c:v>2.1514000000000002</c:v>
                </c:pt>
                <c:pt idx="2055">
                  <c:v>2.1514000000000002</c:v>
                </c:pt>
                <c:pt idx="2056">
                  <c:v>2.1879</c:v>
                </c:pt>
                <c:pt idx="2057">
                  <c:v>2.1564999999999999</c:v>
                </c:pt>
                <c:pt idx="2058">
                  <c:v>2.1634000000000002</c:v>
                </c:pt>
                <c:pt idx="2059">
                  <c:v>2.1476999999999999</c:v>
                </c:pt>
                <c:pt idx="2060">
                  <c:v>2.1423000000000001</c:v>
                </c:pt>
                <c:pt idx="2061">
                  <c:v>2.1423000000000001</c:v>
                </c:pt>
                <c:pt idx="2062">
                  <c:v>2.1423000000000001</c:v>
                </c:pt>
                <c:pt idx="2063">
                  <c:v>2.137</c:v>
                </c:pt>
                <c:pt idx="2064">
                  <c:v>2.2050999999999998</c:v>
                </c:pt>
                <c:pt idx="2065">
                  <c:v>2.2279</c:v>
                </c:pt>
                <c:pt idx="2066">
                  <c:v>2.2665999999999999</c:v>
                </c:pt>
                <c:pt idx="2067">
                  <c:v>2.3037000000000001</c:v>
                </c:pt>
                <c:pt idx="2068">
                  <c:v>2.3037000000000001</c:v>
                </c:pt>
                <c:pt idx="2069">
                  <c:v>2.3037000000000001</c:v>
                </c:pt>
                <c:pt idx="2070">
                  <c:v>2.3498999999999999</c:v>
                </c:pt>
                <c:pt idx="2071">
                  <c:v>2.3498999999999999</c:v>
                </c:pt>
                <c:pt idx="2072">
                  <c:v>2.3231999999999999</c:v>
                </c:pt>
                <c:pt idx="2073">
                  <c:v>2.3658999999999999</c:v>
                </c:pt>
                <c:pt idx="2074">
                  <c:v>2.3856000000000002</c:v>
                </c:pt>
                <c:pt idx="2075">
                  <c:v>2.3856000000000002</c:v>
                </c:pt>
                <c:pt idx="2076">
                  <c:v>2.3856000000000002</c:v>
                </c:pt>
                <c:pt idx="2077">
                  <c:v>2.3730000000000002</c:v>
                </c:pt>
                <c:pt idx="2078">
                  <c:v>2.3605</c:v>
                </c:pt>
                <c:pt idx="2079">
                  <c:v>2.3176999999999999</c:v>
                </c:pt>
                <c:pt idx="2080">
                  <c:v>2.3443999999999998</c:v>
                </c:pt>
                <c:pt idx="2081">
                  <c:v>2.3319000000000001</c:v>
                </c:pt>
                <c:pt idx="2082">
                  <c:v>2.3319000000000001</c:v>
                </c:pt>
                <c:pt idx="2083">
                  <c:v>2.3319000000000001</c:v>
                </c:pt>
                <c:pt idx="2084">
                  <c:v>2.3140999999999998</c:v>
                </c:pt>
                <c:pt idx="2085">
                  <c:v>2.2589999999999999</c:v>
                </c:pt>
                <c:pt idx="2086">
                  <c:v>2.2696000000000001</c:v>
                </c:pt>
                <c:pt idx="2087">
                  <c:v>2.2589000000000001</c:v>
                </c:pt>
                <c:pt idx="2088">
                  <c:v>2.2374999999999998</c:v>
                </c:pt>
                <c:pt idx="2089">
                  <c:v>2.2374999999999998</c:v>
                </c:pt>
                <c:pt idx="2090">
                  <c:v>2.2374999999999998</c:v>
                </c:pt>
                <c:pt idx="2091">
                  <c:v>2.2551999999999999</c:v>
                </c:pt>
                <c:pt idx="2092">
                  <c:v>2.3353999999999999</c:v>
                </c:pt>
                <c:pt idx="2093">
                  <c:v>2.2871999999999999</c:v>
                </c:pt>
                <c:pt idx="2094">
                  <c:v>2.3102999999999998</c:v>
                </c:pt>
                <c:pt idx="2095">
                  <c:v>2.2888999999999999</c:v>
                </c:pt>
                <c:pt idx="2096">
                  <c:v>2.2888999999999999</c:v>
                </c:pt>
                <c:pt idx="2097">
                  <c:v>2.2888999999999999</c:v>
                </c:pt>
                <c:pt idx="2098">
                  <c:v>2.2942</c:v>
                </c:pt>
                <c:pt idx="2099">
                  <c:v>2.2532000000000001</c:v>
                </c:pt>
                <c:pt idx="2100">
                  <c:v>2.2709999999999999</c:v>
                </c:pt>
                <c:pt idx="2101">
                  <c:v>2.2212000000000001</c:v>
                </c:pt>
                <c:pt idx="2102">
                  <c:v>2.262</c:v>
                </c:pt>
                <c:pt idx="2103">
                  <c:v>2.262</c:v>
                </c:pt>
                <c:pt idx="2104">
                  <c:v>2.262</c:v>
                </c:pt>
                <c:pt idx="2105">
                  <c:v>2.2530000000000001</c:v>
                </c:pt>
                <c:pt idx="2106">
                  <c:v>2.2618999999999998</c:v>
                </c:pt>
                <c:pt idx="2107">
                  <c:v>2.2475999999999998</c:v>
                </c:pt>
                <c:pt idx="2108">
                  <c:v>2.1974999999999998</c:v>
                </c:pt>
                <c:pt idx="2109">
                  <c:v>2.1888000000000001</c:v>
                </c:pt>
                <c:pt idx="2110">
                  <c:v>2.1888000000000001</c:v>
                </c:pt>
                <c:pt idx="2111">
                  <c:v>2.1888000000000001</c:v>
                </c:pt>
                <c:pt idx="2112">
                  <c:v>2.2185000000000001</c:v>
                </c:pt>
                <c:pt idx="2113">
                  <c:v>2.2728000000000002</c:v>
                </c:pt>
                <c:pt idx="2114">
                  <c:v>2.222</c:v>
                </c:pt>
                <c:pt idx="2115">
                  <c:v>2.1852999999999998</c:v>
                </c:pt>
                <c:pt idx="2116">
                  <c:v>2.1939000000000002</c:v>
                </c:pt>
                <c:pt idx="2117">
                  <c:v>2.1939000000000002</c:v>
                </c:pt>
                <c:pt idx="2118">
                  <c:v>2.1939000000000002</c:v>
                </c:pt>
                <c:pt idx="2119">
                  <c:v>2.1817000000000002</c:v>
                </c:pt>
                <c:pt idx="2120">
                  <c:v>2.2130999999999998</c:v>
                </c:pt>
                <c:pt idx="2121">
                  <c:v>2.1659999999999999</c:v>
                </c:pt>
                <c:pt idx="2122">
                  <c:v>2.1939000000000002</c:v>
                </c:pt>
                <c:pt idx="2123">
                  <c:v>2.1659000000000002</c:v>
                </c:pt>
                <c:pt idx="2124">
                  <c:v>2.1659000000000002</c:v>
                </c:pt>
                <c:pt idx="2125">
                  <c:v>2.1659000000000002</c:v>
                </c:pt>
                <c:pt idx="2126">
                  <c:v>2.1570999999999998</c:v>
                </c:pt>
                <c:pt idx="2127">
                  <c:v>2.1292</c:v>
                </c:pt>
                <c:pt idx="2128">
                  <c:v>2.1309</c:v>
                </c:pt>
                <c:pt idx="2129">
                  <c:v>2.117</c:v>
                </c:pt>
                <c:pt idx="2130">
                  <c:v>2.1657000000000002</c:v>
                </c:pt>
                <c:pt idx="2131">
                  <c:v>2.1657000000000002</c:v>
                </c:pt>
                <c:pt idx="2132">
                  <c:v>2.1657000000000002</c:v>
                </c:pt>
                <c:pt idx="2133">
                  <c:v>2.1657000000000002</c:v>
                </c:pt>
                <c:pt idx="2134">
                  <c:v>2.0596000000000001</c:v>
                </c:pt>
                <c:pt idx="2135">
                  <c:v>2.1046</c:v>
                </c:pt>
                <c:pt idx="2136">
                  <c:v>2.0387</c:v>
                </c:pt>
                <c:pt idx="2137">
                  <c:v>2.0507</c:v>
                </c:pt>
                <c:pt idx="2138">
                  <c:v>2.0507</c:v>
                </c:pt>
                <c:pt idx="2139">
                  <c:v>2.0507</c:v>
                </c:pt>
                <c:pt idx="2140">
                  <c:v>2.1305999999999998</c:v>
                </c:pt>
                <c:pt idx="2141">
                  <c:v>2.1671999999999998</c:v>
                </c:pt>
                <c:pt idx="2142">
                  <c:v>2.1882999999999999</c:v>
                </c:pt>
                <c:pt idx="2143">
                  <c:v>2.1846999999999999</c:v>
                </c:pt>
                <c:pt idx="2144">
                  <c:v>2.2023000000000001</c:v>
                </c:pt>
                <c:pt idx="2145">
                  <c:v>2.2023000000000001</c:v>
                </c:pt>
                <c:pt idx="2146">
                  <c:v>2.2023000000000001</c:v>
                </c:pt>
                <c:pt idx="2147">
                  <c:v>2.2286999999999999</c:v>
                </c:pt>
                <c:pt idx="2148">
                  <c:v>2.2446000000000002</c:v>
                </c:pt>
                <c:pt idx="2149">
                  <c:v>2.2675999999999998</c:v>
                </c:pt>
                <c:pt idx="2150">
                  <c:v>2.2765</c:v>
                </c:pt>
                <c:pt idx="2151">
                  <c:v>2.2499000000000002</c:v>
                </c:pt>
                <c:pt idx="2152">
                  <c:v>2.2499000000000002</c:v>
                </c:pt>
                <c:pt idx="2153">
                  <c:v>2.2499000000000002</c:v>
                </c:pt>
                <c:pt idx="2154">
                  <c:v>2.2198000000000002</c:v>
                </c:pt>
                <c:pt idx="2155">
                  <c:v>2.2357</c:v>
                </c:pt>
                <c:pt idx="2156">
                  <c:v>2.3102999999999998</c:v>
                </c:pt>
                <c:pt idx="2157">
                  <c:v>2.3085</c:v>
                </c:pt>
                <c:pt idx="2158">
                  <c:v>2.3336000000000001</c:v>
                </c:pt>
                <c:pt idx="2159">
                  <c:v>2.3336000000000001</c:v>
                </c:pt>
                <c:pt idx="2160">
                  <c:v>2.3336000000000001</c:v>
                </c:pt>
                <c:pt idx="2161">
                  <c:v>2.3407999999999998</c:v>
                </c:pt>
                <c:pt idx="2162">
                  <c:v>2.3229000000000002</c:v>
                </c:pt>
                <c:pt idx="2163">
                  <c:v>2.3229000000000002</c:v>
                </c:pt>
                <c:pt idx="2164">
                  <c:v>2.3479999999999999</c:v>
                </c:pt>
                <c:pt idx="2165">
                  <c:v>2.3589000000000002</c:v>
                </c:pt>
                <c:pt idx="2166">
                  <c:v>2.3589000000000002</c:v>
                </c:pt>
                <c:pt idx="2167">
                  <c:v>2.3589000000000002</c:v>
                </c:pt>
                <c:pt idx="2168">
                  <c:v>2.3589000000000002</c:v>
                </c:pt>
                <c:pt idx="2169">
                  <c:v>2.3607</c:v>
                </c:pt>
                <c:pt idx="2170">
                  <c:v>2.3481000000000001</c:v>
                </c:pt>
                <c:pt idx="2171">
                  <c:v>2.3176999999999999</c:v>
                </c:pt>
                <c:pt idx="2172">
                  <c:v>2.2730000000000001</c:v>
                </c:pt>
                <c:pt idx="2173">
                  <c:v>2.2730000000000001</c:v>
                </c:pt>
                <c:pt idx="2174">
                  <c:v>2.2730000000000001</c:v>
                </c:pt>
                <c:pt idx="2175">
                  <c:v>2.3033999999999999</c:v>
                </c:pt>
                <c:pt idx="2176">
                  <c:v>2.2997999999999998</c:v>
                </c:pt>
                <c:pt idx="2177">
                  <c:v>2.3464999999999998</c:v>
                </c:pt>
                <c:pt idx="2178">
                  <c:v>2.3178000000000001</c:v>
                </c:pt>
                <c:pt idx="2179">
                  <c:v>2.3845000000000001</c:v>
                </c:pt>
                <c:pt idx="2180">
                  <c:v>2.3845000000000001</c:v>
                </c:pt>
                <c:pt idx="2181">
                  <c:v>2.3845000000000001</c:v>
                </c:pt>
                <c:pt idx="2182">
                  <c:v>2.3664000000000001</c:v>
                </c:pt>
                <c:pt idx="2183">
                  <c:v>2.4188999999999998</c:v>
                </c:pt>
                <c:pt idx="2184">
                  <c:v>2.4317000000000002</c:v>
                </c:pt>
                <c:pt idx="2185">
                  <c:v>2.4609000000000001</c:v>
                </c:pt>
                <c:pt idx="2186">
                  <c:v>2.4064000000000001</c:v>
                </c:pt>
                <c:pt idx="2187">
                  <c:v>2.4064000000000001</c:v>
                </c:pt>
                <c:pt idx="2188">
                  <c:v>2.4064000000000001</c:v>
                </c:pt>
                <c:pt idx="2189">
                  <c:v>2.3683999999999998</c:v>
                </c:pt>
                <c:pt idx="2190">
                  <c:v>2.3793000000000002</c:v>
                </c:pt>
                <c:pt idx="2191">
                  <c:v>2.3721000000000001</c:v>
                </c:pt>
                <c:pt idx="2192">
                  <c:v>2.3449999999999998</c:v>
                </c:pt>
                <c:pt idx="2193">
                  <c:v>2.3325</c:v>
                </c:pt>
                <c:pt idx="2194">
                  <c:v>2.3325</c:v>
                </c:pt>
                <c:pt idx="2195">
                  <c:v>2.3325</c:v>
                </c:pt>
                <c:pt idx="2196">
                  <c:v>2.3163</c:v>
                </c:pt>
                <c:pt idx="2197">
                  <c:v>2.3144999999999998</c:v>
                </c:pt>
                <c:pt idx="2198">
                  <c:v>2.3342999999999998</c:v>
                </c:pt>
                <c:pt idx="2199">
                  <c:v>2.3416000000000001</c:v>
                </c:pt>
                <c:pt idx="2200">
                  <c:v>2.3984000000000001</c:v>
                </c:pt>
                <c:pt idx="2201">
                  <c:v>2.3984000000000001</c:v>
                </c:pt>
                <c:pt idx="2202">
                  <c:v>2.3984000000000001</c:v>
                </c:pt>
                <c:pt idx="2203">
                  <c:v>2.4055</c:v>
                </c:pt>
                <c:pt idx="2204">
                  <c:v>2.3717000000000001</c:v>
                </c:pt>
                <c:pt idx="2205">
                  <c:v>2.3222</c:v>
                </c:pt>
                <c:pt idx="2206">
                  <c:v>2.3753000000000002</c:v>
                </c:pt>
                <c:pt idx="2207">
                  <c:v>2.3435000000000001</c:v>
                </c:pt>
                <c:pt idx="2208">
                  <c:v>2.3435000000000001</c:v>
                </c:pt>
                <c:pt idx="2209">
                  <c:v>2.3435000000000001</c:v>
                </c:pt>
                <c:pt idx="2210">
                  <c:v>2.3666</c:v>
                </c:pt>
                <c:pt idx="2211">
                  <c:v>2.3559000000000001</c:v>
                </c:pt>
                <c:pt idx="2212">
                  <c:v>2.3186999999999998</c:v>
                </c:pt>
                <c:pt idx="2213">
                  <c:v>2.3186999999999998</c:v>
                </c:pt>
                <c:pt idx="2214">
                  <c:v>2.3418000000000001</c:v>
                </c:pt>
                <c:pt idx="2215">
                  <c:v>2.3418000000000001</c:v>
                </c:pt>
                <c:pt idx="2216">
                  <c:v>2.3418000000000001</c:v>
                </c:pt>
                <c:pt idx="2217">
                  <c:v>2.3277000000000001</c:v>
                </c:pt>
                <c:pt idx="2218">
                  <c:v>2.3277000000000001</c:v>
                </c:pt>
                <c:pt idx="2219">
                  <c:v>2.3881999999999999</c:v>
                </c:pt>
                <c:pt idx="2220">
                  <c:v>2.4097</c:v>
                </c:pt>
                <c:pt idx="2221">
                  <c:v>2.3614999999999999</c:v>
                </c:pt>
                <c:pt idx="2222">
                  <c:v>2.3614999999999999</c:v>
                </c:pt>
                <c:pt idx="2223">
                  <c:v>2.3614999999999999</c:v>
                </c:pt>
                <c:pt idx="2224">
                  <c:v>2.3723000000000001</c:v>
                </c:pt>
                <c:pt idx="2225">
                  <c:v>2.3509000000000002</c:v>
                </c:pt>
                <c:pt idx="2226">
                  <c:v>2.3384999999999998</c:v>
                </c:pt>
                <c:pt idx="2227">
                  <c:v>2.3633999999999999</c:v>
                </c:pt>
                <c:pt idx="2228">
                  <c:v>2.3759999999999999</c:v>
                </c:pt>
                <c:pt idx="2229">
                  <c:v>2.3759999999999999</c:v>
                </c:pt>
                <c:pt idx="2230">
                  <c:v>2.3759999999999999</c:v>
                </c:pt>
                <c:pt idx="2231">
                  <c:v>2.3885999999999998</c:v>
                </c:pt>
                <c:pt idx="2232">
                  <c:v>2.4011</c:v>
                </c:pt>
                <c:pt idx="2233">
                  <c:v>2.3422000000000001</c:v>
                </c:pt>
                <c:pt idx="2234">
                  <c:v>2.3492999999999999</c:v>
                </c:pt>
                <c:pt idx="2235">
                  <c:v>2.3529999999999998</c:v>
                </c:pt>
                <c:pt idx="2236">
                  <c:v>2.3529999999999998</c:v>
                </c:pt>
                <c:pt idx="2237">
                  <c:v>2.3529999999999998</c:v>
                </c:pt>
                <c:pt idx="2238">
                  <c:v>2.3942000000000001</c:v>
                </c:pt>
                <c:pt idx="2239">
                  <c:v>2.4643999999999999</c:v>
                </c:pt>
                <c:pt idx="2240">
                  <c:v>2.4969999999999999</c:v>
                </c:pt>
                <c:pt idx="2241">
                  <c:v>2.4826000000000001</c:v>
                </c:pt>
                <c:pt idx="2242">
                  <c:v>2.4809999999999999</c:v>
                </c:pt>
                <c:pt idx="2243">
                  <c:v>2.4809999999999999</c:v>
                </c:pt>
                <c:pt idx="2244">
                  <c:v>2.4809999999999999</c:v>
                </c:pt>
                <c:pt idx="2245">
                  <c:v>2.4809999999999999</c:v>
                </c:pt>
                <c:pt idx="2246">
                  <c:v>2.4756</c:v>
                </c:pt>
                <c:pt idx="2247">
                  <c:v>2.4106999999999998</c:v>
                </c:pt>
                <c:pt idx="2248">
                  <c:v>2.4304999999999999</c:v>
                </c:pt>
                <c:pt idx="2249">
                  <c:v>2.4054000000000002</c:v>
                </c:pt>
                <c:pt idx="2250">
                  <c:v>2.4054000000000002</c:v>
                </c:pt>
                <c:pt idx="2251">
                  <c:v>2.4054000000000002</c:v>
                </c:pt>
                <c:pt idx="2252">
                  <c:v>2.4054000000000002</c:v>
                </c:pt>
                <c:pt idx="2253">
                  <c:v>2.4632999999999998</c:v>
                </c:pt>
                <c:pt idx="2254">
                  <c:v>2.4470999999999998</c:v>
                </c:pt>
                <c:pt idx="2255">
                  <c:v>2.4525000000000001</c:v>
                </c:pt>
                <c:pt idx="2256">
                  <c:v>2.4763000000000002</c:v>
                </c:pt>
                <c:pt idx="2257">
                  <c:v>2.4763000000000002</c:v>
                </c:pt>
                <c:pt idx="2258">
                  <c:v>2.4763000000000002</c:v>
                </c:pt>
                <c:pt idx="2259">
                  <c:v>2.48</c:v>
                </c:pt>
                <c:pt idx="2260">
                  <c:v>2.5529999999999999</c:v>
                </c:pt>
                <c:pt idx="2261">
                  <c:v>2.5568</c:v>
                </c:pt>
                <c:pt idx="2262">
                  <c:v>2.5366999999999997</c:v>
                </c:pt>
                <c:pt idx="2263">
                  <c:v>2.5461999999999998</c:v>
                </c:pt>
                <c:pt idx="2264">
                  <c:v>2.5461999999999998</c:v>
                </c:pt>
                <c:pt idx="2265">
                  <c:v>2.5461999999999998</c:v>
                </c:pt>
                <c:pt idx="2266">
                  <c:v>2.5461999999999998</c:v>
                </c:pt>
                <c:pt idx="2267">
                  <c:v>2.5371000000000001</c:v>
                </c:pt>
                <c:pt idx="2268">
                  <c:v>2.5903999999999998</c:v>
                </c:pt>
                <c:pt idx="2269">
                  <c:v>2.6255999999999999</c:v>
                </c:pt>
                <c:pt idx="2270">
                  <c:v>2.6592000000000002</c:v>
                </c:pt>
                <c:pt idx="2271">
                  <c:v>2.6592000000000002</c:v>
                </c:pt>
                <c:pt idx="2272">
                  <c:v>2.6592000000000002</c:v>
                </c:pt>
                <c:pt idx="2273">
                  <c:v>2.65</c:v>
                </c:pt>
                <c:pt idx="2274">
                  <c:v>2.6131000000000002</c:v>
                </c:pt>
                <c:pt idx="2275">
                  <c:v>2.6465000000000001</c:v>
                </c:pt>
                <c:pt idx="2276">
                  <c:v>2.617</c:v>
                </c:pt>
                <c:pt idx="2277">
                  <c:v>2.6598999999999999</c:v>
                </c:pt>
                <c:pt idx="2278">
                  <c:v>2.6598999999999999</c:v>
                </c:pt>
                <c:pt idx="2279">
                  <c:v>2.6598999999999999</c:v>
                </c:pt>
                <c:pt idx="2280">
                  <c:v>2.6936</c:v>
                </c:pt>
                <c:pt idx="2281">
                  <c:v>2.7199</c:v>
                </c:pt>
                <c:pt idx="2282">
                  <c:v>2.7050000000000001</c:v>
                </c:pt>
                <c:pt idx="2283">
                  <c:v>2.7896000000000001</c:v>
                </c:pt>
                <c:pt idx="2284">
                  <c:v>2.8411</c:v>
                </c:pt>
                <c:pt idx="2285">
                  <c:v>2.8411</c:v>
                </c:pt>
                <c:pt idx="2286">
                  <c:v>2.8411</c:v>
                </c:pt>
                <c:pt idx="2287">
                  <c:v>2.7056</c:v>
                </c:pt>
                <c:pt idx="2288">
                  <c:v>2.8016000000000001</c:v>
                </c:pt>
                <c:pt idx="2289">
                  <c:v>2.8359000000000001</c:v>
                </c:pt>
                <c:pt idx="2290">
                  <c:v>2.8239999999999998</c:v>
                </c:pt>
                <c:pt idx="2291">
                  <c:v>2.8512</c:v>
                </c:pt>
                <c:pt idx="2292">
                  <c:v>2.8512</c:v>
                </c:pt>
                <c:pt idx="2293">
                  <c:v>2.8512</c:v>
                </c:pt>
                <c:pt idx="2294">
                  <c:v>2.8585000000000003</c:v>
                </c:pt>
                <c:pt idx="2295">
                  <c:v>2.8294000000000001</c:v>
                </c:pt>
                <c:pt idx="2296">
                  <c:v>2.9022000000000001</c:v>
                </c:pt>
                <c:pt idx="2297">
                  <c:v>2.9095</c:v>
                </c:pt>
                <c:pt idx="2298">
                  <c:v>2.8749000000000002</c:v>
                </c:pt>
                <c:pt idx="2299">
                  <c:v>2.8749000000000002</c:v>
                </c:pt>
                <c:pt idx="2300">
                  <c:v>2.8749000000000002</c:v>
                </c:pt>
                <c:pt idx="2301">
                  <c:v>2.8749000000000002</c:v>
                </c:pt>
                <c:pt idx="2302">
                  <c:v>2.8895999999999997</c:v>
                </c:pt>
                <c:pt idx="2303">
                  <c:v>2.95</c:v>
                </c:pt>
                <c:pt idx="2304">
                  <c:v>2.9207000000000001</c:v>
                </c:pt>
                <c:pt idx="2305">
                  <c:v>2.8660000000000001</c:v>
                </c:pt>
                <c:pt idx="2306">
                  <c:v>2.8660000000000001</c:v>
                </c:pt>
                <c:pt idx="2307">
                  <c:v>2.8660000000000001</c:v>
                </c:pt>
                <c:pt idx="2308">
                  <c:v>2.8622999999999998</c:v>
                </c:pt>
                <c:pt idx="2309">
                  <c:v>2.8933999999999997</c:v>
                </c:pt>
                <c:pt idx="2310">
                  <c:v>2.8605999999999998</c:v>
                </c:pt>
                <c:pt idx="2311">
                  <c:v>2.8077999999999999</c:v>
                </c:pt>
                <c:pt idx="2312">
                  <c:v>2.8643000000000001</c:v>
                </c:pt>
                <c:pt idx="2313">
                  <c:v>2.8643000000000001</c:v>
                </c:pt>
                <c:pt idx="2314">
                  <c:v>2.8643000000000001</c:v>
                </c:pt>
                <c:pt idx="2315">
                  <c:v>2.8807999999999998</c:v>
                </c:pt>
                <c:pt idx="2316">
                  <c:v>2.8862999999999999</c:v>
                </c:pt>
                <c:pt idx="2317">
                  <c:v>2.8826999999999998</c:v>
                </c:pt>
                <c:pt idx="2318">
                  <c:v>2.8571</c:v>
                </c:pt>
                <c:pt idx="2319">
                  <c:v>2.8938000000000001</c:v>
                </c:pt>
                <c:pt idx="2320">
                  <c:v>2.8938000000000001</c:v>
                </c:pt>
                <c:pt idx="2321">
                  <c:v>2.8938000000000001</c:v>
                </c:pt>
                <c:pt idx="2322">
                  <c:v>2.8681000000000001</c:v>
                </c:pt>
                <c:pt idx="2323">
                  <c:v>2.8426</c:v>
                </c:pt>
                <c:pt idx="2324">
                  <c:v>2.8170000000000002</c:v>
                </c:pt>
                <c:pt idx="2325">
                  <c:v>2.8279999999999998</c:v>
                </c:pt>
                <c:pt idx="2326">
                  <c:v>2.8445</c:v>
                </c:pt>
                <c:pt idx="2327">
                  <c:v>2.8445</c:v>
                </c:pt>
                <c:pt idx="2328">
                  <c:v>2.8445</c:v>
                </c:pt>
                <c:pt idx="2329">
                  <c:v>2.8555000000000001</c:v>
                </c:pt>
                <c:pt idx="2330">
                  <c:v>2.8959000000000001</c:v>
                </c:pt>
                <c:pt idx="2331">
                  <c:v>2.883</c:v>
                </c:pt>
                <c:pt idx="2332">
                  <c:v>2.8243999999999998</c:v>
                </c:pt>
                <c:pt idx="2333">
                  <c:v>2.8134999999999999</c:v>
                </c:pt>
                <c:pt idx="2334">
                  <c:v>2.8134999999999999</c:v>
                </c:pt>
                <c:pt idx="2335">
                  <c:v>2.8134999999999999</c:v>
                </c:pt>
                <c:pt idx="2336">
                  <c:v>2.8519999999999999</c:v>
                </c:pt>
                <c:pt idx="2337">
                  <c:v>2.7753000000000001</c:v>
                </c:pt>
                <c:pt idx="2338">
                  <c:v>2.7806999999999999</c:v>
                </c:pt>
                <c:pt idx="2339">
                  <c:v>2.7389000000000001</c:v>
                </c:pt>
                <c:pt idx="2340">
                  <c:v>2.7389000000000001</c:v>
                </c:pt>
                <c:pt idx="2341">
                  <c:v>2.7389000000000001</c:v>
                </c:pt>
                <c:pt idx="2342">
                  <c:v>2.7389000000000001</c:v>
                </c:pt>
                <c:pt idx="2343">
                  <c:v>2.7298</c:v>
                </c:pt>
                <c:pt idx="2344">
                  <c:v>2.7753000000000001</c:v>
                </c:pt>
                <c:pt idx="2345">
                  <c:v>2.8026999999999997</c:v>
                </c:pt>
                <c:pt idx="2346">
                  <c:v>2.8319999999999999</c:v>
                </c:pt>
                <c:pt idx="2347">
                  <c:v>2.7734999999999999</c:v>
                </c:pt>
                <c:pt idx="2348">
                  <c:v>2.7734999999999999</c:v>
                </c:pt>
                <c:pt idx="2349">
                  <c:v>2.7734999999999999</c:v>
                </c:pt>
                <c:pt idx="2350">
                  <c:v>2.7789999999999999</c:v>
                </c:pt>
                <c:pt idx="2351">
                  <c:v>2.8008999999999999</c:v>
                </c:pt>
                <c:pt idx="2352">
                  <c:v>2.7808000000000002</c:v>
                </c:pt>
                <c:pt idx="2353">
                  <c:v>2.8357999999999999</c:v>
                </c:pt>
                <c:pt idx="2354">
                  <c:v>2.8266999999999998</c:v>
                </c:pt>
                <c:pt idx="2355">
                  <c:v>2.8266999999999998</c:v>
                </c:pt>
                <c:pt idx="2356">
                  <c:v>2.8266999999999998</c:v>
                </c:pt>
                <c:pt idx="2357">
                  <c:v>2.8266999999999998</c:v>
                </c:pt>
                <c:pt idx="2358">
                  <c:v>2.8285</c:v>
                </c:pt>
                <c:pt idx="2359">
                  <c:v>2.8727999999999998</c:v>
                </c:pt>
                <c:pt idx="2360">
                  <c:v>2.9098000000000002</c:v>
                </c:pt>
                <c:pt idx="2361">
                  <c:v>2.9601999999999999</c:v>
                </c:pt>
                <c:pt idx="2362">
                  <c:v>2.9601999999999999</c:v>
                </c:pt>
                <c:pt idx="2363">
                  <c:v>2.9601999999999999</c:v>
                </c:pt>
                <c:pt idx="2364">
                  <c:v>2.9752000000000001</c:v>
                </c:pt>
                <c:pt idx="2365">
                  <c:v>2.9995000000000003</c:v>
                </c:pt>
                <c:pt idx="2366">
                  <c:v>3.0259</c:v>
                </c:pt>
                <c:pt idx="2367">
                  <c:v>2.9809000000000001</c:v>
                </c:pt>
                <c:pt idx="2368">
                  <c:v>2.9567999999999999</c:v>
                </c:pt>
                <c:pt idx="2369">
                  <c:v>2.9567999999999999</c:v>
                </c:pt>
                <c:pt idx="2370">
                  <c:v>2.9567999999999999</c:v>
                </c:pt>
                <c:pt idx="2371">
                  <c:v>2.9531000000000001</c:v>
                </c:pt>
                <c:pt idx="2372">
                  <c:v>2.9643999999999999</c:v>
                </c:pt>
                <c:pt idx="2373">
                  <c:v>2.9662999999999999</c:v>
                </c:pt>
                <c:pt idx="2374">
                  <c:v>2.9458000000000002</c:v>
                </c:pt>
                <c:pt idx="2375">
                  <c:v>2.9497</c:v>
                </c:pt>
                <c:pt idx="2376">
                  <c:v>2.9497</c:v>
                </c:pt>
                <c:pt idx="2377">
                  <c:v>2.9497</c:v>
                </c:pt>
                <c:pt idx="2378">
                  <c:v>2.9497</c:v>
                </c:pt>
                <c:pt idx="2379">
                  <c:v>2.976</c:v>
                </c:pt>
                <c:pt idx="2380">
                  <c:v>3.0042</c:v>
                </c:pt>
                <c:pt idx="2381">
                  <c:v>2.9622000000000002</c:v>
                </c:pt>
                <c:pt idx="2382">
                  <c:v>2.9695</c:v>
                </c:pt>
                <c:pt idx="2383">
                  <c:v>2.9695</c:v>
                </c:pt>
                <c:pt idx="2384">
                  <c:v>2.9695</c:v>
                </c:pt>
                <c:pt idx="2385">
                  <c:v>3.0024000000000002</c:v>
                </c:pt>
                <c:pt idx="2386">
                  <c:v>3.0722999999999998</c:v>
                </c:pt>
                <c:pt idx="2387">
                  <c:v>3.0964</c:v>
                </c:pt>
                <c:pt idx="2388">
                  <c:v>3.1112000000000002</c:v>
                </c:pt>
                <c:pt idx="2389">
                  <c:v>3.0558999999999998</c:v>
                </c:pt>
                <c:pt idx="2390">
                  <c:v>3.0558999999999998</c:v>
                </c:pt>
                <c:pt idx="2391">
                  <c:v>3.0558999999999998</c:v>
                </c:pt>
                <c:pt idx="2392">
                  <c:v>3.0596000000000001</c:v>
                </c:pt>
                <c:pt idx="2393">
                  <c:v>3.0596999999999999</c:v>
                </c:pt>
                <c:pt idx="2394">
                  <c:v>2.9935</c:v>
                </c:pt>
                <c:pt idx="2395">
                  <c:v>2.9769999999999999</c:v>
                </c:pt>
                <c:pt idx="2396">
                  <c:v>2.9313000000000002</c:v>
                </c:pt>
                <c:pt idx="2397">
                  <c:v>2.9313000000000002</c:v>
                </c:pt>
                <c:pt idx="2398">
                  <c:v>2.9313000000000002</c:v>
                </c:pt>
                <c:pt idx="2399">
                  <c:v>2.9313000000000002</c:v>
                </c:pt>
                <c:pt idx="2400">
                  <c:v>2.7810000000000001</c:v>
                </c:pt>
                <c:pt idx="2401">
                  <c:v>2.855</c:v>
                </c:pt>
                <c:pt idx="2402">
                  <c:v>2.8586</c:v>
                </c:pt>
                <c:pt idx="2403">
                  <c:v>2.9022000000000001</c:v>
                </c:pt>
                <c:pt idx="2404">
                  <c:v>2.9022000000000001</c:v>
                </c:pt>
                <c:pt idx="2405">
                  <c:v>2.9022000000000001</c:v>
                </c:pt>
                <c:pt idx="2406">
                  <c:v>2.9424000000000001</c:v>
                </c:pt>
                <c:pt idx="2407">
                  <c:v>2.9276999999999997</c:v>
                </c:pt>
                <c:pt idx="2408">
                  <c:v>2.9717000000000002</c:v>
                </c:pt>
                <c:pt idx="2409">
                  <c:v>2.9203999999999999</c:v>
                </c:pt>
                <c:pt idx="2410">
                  <c:v>2.9460999999999999</c:v>
                </c:pt>
                <c:pt idx="2411">
                  <c:v>2.9460999999999999</c:v>
                </c:pt>
                <c:pt idx="2412">
                  <c:v>2.9460999999999999</c:v>
                </c:pt>
                <c:pt idx="2413">
                  <c:v>2.9516</c:v>
                </c:pt>
                <c:pt idx="2414">
                  <c:v>2.9607999999999999</c:v>
                </c:pt>
                <c:pt idx="2415">
                  <c:v>2.9662999999999999</c:v>
                </c:pt>
                <c:pt idx="2416">
                  <c:v>2.9351000000000003</c:v>
                </c:pt>
                <c:pt idx="2417">
                  <c:v>2.9205000000000001</c:v>
                </c:pt>
                <c:pt idx="2418">
                  <c:v>2.9205000000000001</c:v>
                </c:pt>
                <c:pt idx="2419">
                  <c:v>2.9205000000000001</c:v>
                </c:pt>
                <c:pt idx="2420">
                  <c:v>2.9169</c:v>
                </c:pt>
                <c:pt idx="2421">
                  <c:v>2.8967000000000001</c:v>
                </c:pt>
                <c:pt idx="2422">
                  <c:v>2.9388999999999998</c:v>
                </c:pt>
                <c:pt idx="2423">
                  <c:v>2.8967000000000001</c:v>
                </c:pt>
                <c:pt idx="2424">
                  <c:v>2.8948999999999998</c:v>
                </c:pt>
                <c:pt idx="2425">
                  <c:v>2.8948999999999998</c:v>
                </c:pt>
                <c:pt idx="2426">
                  <c:v>2.8948999999999998</c:v>
                </c:pt>
                <c:pt idx="2427">
                  <c:v>2.8803000000000001</c:v>
                </c:pt>
                <c:pt idx="2428">
                  <c:v>2.8765999999999998</c:v>
                </c:pt>
                <c:pt idx="2429">
                  <c:v>2.8256000000000001</c:v>
                </c:pt>
                <c:pt idx="2430">
                  <c:v>2.8365</c:v>
                </c:pt>
                <c:pt idx="2431">
                  <c:v>2.8601000000000001</c:v>
                </c:pt>
                <c:pt idx="2432">
                  <c:v>2.8601000000000001</c:v>
                </c:pt>
                <c:pt idx="2433">
                  <c:v>2.8601000000000001</c:v>
                </c:pt>
                <c:pt idx="2434">
                  <c:v>2.8711000000000002</c:v>
                </c:pt>
                <c:pt idx="2435">
                  <c:v>2.8308999999999997</c:v>
                </c:pt>
                <c:pt idx="2436">
                  <c:v>2.8308999999999997</c:v>
                </c:pt>
                <c:pt idx="2437">
                  <c:v>2.8290999999999999</c:v>
                </c:pt>
                <c:pt idx="2438">
                  <c:v>2.8216999999999999</c:v>
                </c:pt>
                <c:pt idx="2439">
                  <c:v>2.8216999999999999</c:v>
                </c:pt>
                <c:pt idx="2440">
                  <c:v>2.8216999999999999</c:v>
                </c:pt>
                <c:pt idx="2441">
                  <c:v>2.8563999999999998</c:v>
                </c:pt>
                <c:pt idx="2442">
                  <c:v>2.8491</c:v>
                </c:pt>
                <c:pt idx="2443">
                  <c:v>2.8491</c:v>
                </c:pt>
                <c:pt idx="2444">
                  <c:v>2.8454000000000002</c:v>
                </c:pt>
                <c:pt idx="2445">
                  <c:v>2.8270999999999997</c:v>
                </c:pt>
                <c:pt idx="2446">
                  <c:v>2.8270999999999997</c:v>
                </c:pt>
                <c:pt idx="2447">
                  <c:v>2.8270999999999997</c:v>
                </c:pt>
                <c:pt idx="2448">
                  <c:v>2.8582000000000001</c:v>
                </c:pt>
                <c:pt idx="2449">
                  <c:v>2.86</c:v>
                </c:pt>
                <c:pt idx="2450">
                  <c:v>2.8692000000000002</c:v>
                </c:pt>
                <c:pt idx="2451">
                  <c:v>2.8380000000000001</c:v>
                </c:pt>
                <c:pt idx="2452">
                  <c:v>2.8931</c:v>
                </c:pt>
                <c:pt idx="2453">
                  <c:v>2.8931</c:v>
                </c:pt>
                <c:pt idx="2454">
                  <c:v>2.8931</c:v>
                </c:pt>
                <c:pt idx="2455">
                  <c:v>2.9540999999999999</c:v>
                </c:pt>
                <c:pt idx="2456">
                  <c:v>2.9485999999999999</c:v>
                </c:pt>
                <c:pt idx="2457">
                  <c:v>2.9746000000000001</c:v>
                </c:pt>
                <c:pt idx="2458">
                  <c:v>2.9763999999999999</c:v>
                </c:pt>
                <c:pt idx="2459">
                  <c:v>2.9542000000000002</c:v>
                </c:pt>
                <c:pt idx="2460">
                  <c:v>2.9542000000000002</c:v>
                </c:pt>
                <c:pt idx="2461">
                  <c:v>2.9542000000000002</c:v>
                </c:pt>
                <c:pt idx="2462">
                  <c:v>2.9727999999999999</c:v>
                </c:pt>
                <c:pt idx="2463">
                  <c:v>2.9598</c:v>
                </c:pt>
                <c:pt idx="2464">
                  <c:v>3.0064000000000002</c:v>
                </c:pt>
                <c:pt idx="2465">
                  <c:v>2.9859</c:v>
                </c:pt>
                <c:pt idx="2466">
                  <c:v>2.9487999999999999</c:v>
                </c:pt>
                <c:pt idx="2467">
                  <c:v>2.9487999999999999</c:v>
                </c:pt>
                <c:pt idx="2468">
                  <c:v>2.9487999999999999</c:v>
                </c:pt>
                <c:pt idx="2469">
                  <c:v>2.9394999999999998</c:v>
                </c:pt>
                <c:pt idx="2470">
                  <c:v>2.9729999999999999</c:v>
                </c:pt>
                <c:pt idx="2471">
                  <c:v>2.96</c:v>
                </c:pt>
                <c:pt idx="2472">
                  <c:v>2.9257999999999997</c:v>
                </c:pt>
                <c:pt idx="2473">
                  <c:v>2.8731999999999998</c:v>
                </c:pt>
                <c:pt idx="2474">
                  <c:v>2.8731999999999998</c:v>
                </c:pt>
                <c:pt idx="2475">
                  <c:v>2.8731999999999998</c:v>
                </c:pt>
                <c:pt idx="2476">
                  <c:v>2.8786</c:v>
                </c:pt>
                <c:pt idx="2477">
                  <c:v>2.8984999999999999</c:v>
                </c:pt>
                <c:pt idx="2478">
                  <c:v>2.8622999999999998</c:v>
                </c:pt>
                <c:pt idx="2479">
                  <c:v>2.8658999999999999</c:v>
                </c:pt>
                <c:pt idx="2480">
                  <c:v>2.8605</c:v>
                </c:pt>
                <c:pt idx="2481">
                  <c:v>2.8605</c:v>
                </c:pt>
                <c:pt idx="2482">
                  <c:v>2.8605</c:v>
                </c:pt>
                <c:pt idx="2483">
                  <c:v>2.819</c:v>
                </c:pt>
                <c:pt idx="2484">
                  <c:v>2.8298000000000001</c:v>
                </c:pt>
                <c:pt idx="2485">
                  <c:v>2.8189000000000002</c:v>
                </c:pt>
                <c:pt idx="2486">
                  <c:v>2.8260999999999998</c:v>
                </c:pt>
                <c:pt idx="2487">
                  <c:v>2.8098000000000001</c:v>
                </c:pt>
                <c:pt idx="2488">
                  <c:v>2.8098000000000001</c:v>
                </c:pt>
                <c:pt idx="2489">
                  <c:v>2.8098000000000001</c:v>
                </c:pt>
                <c:pt idx="2490">
                  <c:v>2.8458999999999999</c:v>
                </c:pt>
                <c:pt idx="2491">
                  <c:v>2.8803999999999998</c:v>
                </c:pt>
                <c:pt idx="2492">
                  <c:v>2.8839999999999999</c:v>
                </c:pt>
                <c:pt idx="2493">
                  <c:v>2.855</c:v>
                </c:pt>
                <c:pt idx="2494">
                  <c:v>2.8604000000000003</c:v>
                </c:pt>
                <c:pt idx="2495">
                  <c:v>2.8604000000000003</c:v>
                </c:pt>
                <c:pt idx="2496">
                  <c:v>2.8604000000000003</c:v>
                </c:pt>
                <c:pt idx="2497">
                  <c:v>2.8604000000000003</c:v>
                </c:pt>
                <c:pt idx="2498">
                  <c:v>2.8984999999999999</c:v>
                </c:pt>
                <c:pt idx="2499">
                  <c:v>2.9022000000000001</c:v>
                </c:pt>
                <c:pt idx="2500">
                  <c:v>2.8731</c:v>
                </c:pt>
                <c:pt idx="2501">
                  <c:v>2.9388000000000001</c:v>
                </c:pt>
                <c:pt idx="2502">
                  <c:v>2.9388000000000001</c:v>
                </c:pt>
                <c:pt idx="2503">
                  <c:v>2.9388000000000001</c:v>
                </c:pt>
                <c:pt idx="2504">
                  <c:v>2.9314</c:v>
                </c:pt>
                <c:pt idx="2505">
                  <c:v>2.9755000000000003</c:v>
                </c:pt>
                <c:pt idx="2506">
                  <c:v>2.9626000000000001</c:v>
                </c:pt>
                <c:pt idx="2507">
                  <c:v>2.9699999999999998</c:v>
                </c:pt>
                <c:pt idx="2508">
                  <c:v>2.9958999999999998</c:v>
                </c:pt>
                <c:pt idx="2509">
                  <c:v>2.9958999999999998</c:v>
                </c:pt>
                <c:pt idx="2510">
                  <c:v>2.9958999999999998</c:v>
                </c:pt>
                <c:pt idx="2511">
                  <c:v>2.9866999999999999</c:v>
                </c:pt>
                <c:pt idx="2512">
                  <c:v>3.0550999999999999</c:v>
                </c:pt>
                <c:pt idx="2513">
                  <c:v>3.0626000000000002</c:v>
                </c:pt>
                <c:pt idx="2514">
                  <c:v>3.0626000000000002</c:v>
                </c:pt>
                <c:pt idx="2515">
                  <c:v>3.0628000000000002</c:v>
                </c:pt>
                <c:pt idx="2516">
                  <c:v>3.0628000000000002</c:v>
                </c:pt>
                <c:pt idx="2517">
                  <c:v>3.0628000000000002</c:v>
                </c:pt>
                <c:pt idx="2518">
                  <c:v>3.0889000000000002</c:v>
                </c:pt>
                <c:pt idx="2519">
                  <c:v>3.0964</c:v>
                </c:pt>
                <c:pt idx="2520">
                  <c:v>3.048</c:v>
                </c:pt>
                <c:pt idx="2521">
                  <c:v>3.0518000000000001</c:v>
                </c:pt>
                <c:pt idx="2522">
                  <c:v>3.0611999999999999</c:v>
                </c:pt>
                <c:pt idx="2523">
                  <c:v>3.0611999999999999</c:v>
                </c:pt>
                <c:pt idx="2524">
                  <c:v>3.0611999999999999</c:v>
                </c:pt>
                <c:pt idx="2525">
                  <c:v>3.0836000000000001</c:v>
                </c:pt>
                <c:pt idx="2526">
                  <c:v>3.0630999999999999</c:v>
                </c:pt>
                <c:pt idx="2527">
                  <c:v>3.1812999999999998</c:v>
                </c:pt>
                <c:pt idx="2528">
                  <c:v>3.1869999999999998</c:v>
                </c:pt>
                <c:pt idx="2529">
                  <c:v>3.2328000000000001</c:v>
                </c:pt>
                <c:pt idx="2530">
                  <c:v>3.2328000000000001</c:v>
                </c:pt>
                <c:pt idx="2531">
                  <c:v>3.2328000000000001</c:v>
                </c:pt>
                <c:pt idx="2532">
                  <c:v>3.2328000000000001</c:v>
                </c:pt>
                <c:pt idx="2533">
                  <c:v>3.2063000000000001</c:v>
                </c:pt>
                <c:pt idx="2534">
                  <c:v>3.1629</c:v>
                </c:pt>
                <c:pt idx="2535">
                  <c:v>3.1497999999999999</c:v>
                </c:pt>
                <c:pt idx="2536">
                  <c:v>3.1612999999999998</c:v>
                </c:pt>
                <c:pt idx="2537">
                  <c:v>3.1612999999999998</c:v>
                </c:pt>
                <c:pt idx="2538">
                  <c:v>3.1612999999999998</c:v>
                </c:pt>
                <c:pt idx="2539">
                  <c:v>3.1556999999999999</c:v>
                </c:pt>
                <c:pt idx="2540">
                  <c:v>3.1633</c:v>
                </c:pt>
                <c:pt idx="2541">
                  <c:v>3.2050000000000001</c:v>
                </c:pt>
                <c:pt idx="2542">
                  <c:v>3.1785999999999999</c:v>
                </c:pt>
                <c:pt idx="2543">
                  <c:v>3.1920999999999999</c:v>
                </c:pt>
                <c:pt idx="2544">
                  <c:v>3.1920999999999999</c:v>
                </c:pt>
                <c:pt idx="2545">
                  <c:v>3.1920999999999999</c:v>
                </c:pt>
                <c:pt idx="2546">
                  <c:v>3.1978</c:v>
                </c:pt>
                <c:pt idx="2547">
                  <c:v>3.1676000000000002</c:v>
                </c:pt>
                <c:pt idx="2548">
                  <c:v>3.1034999999999999</c:v>
                </c:pt>
                <c:pt idx="2549">
                  <c:v>3.1166999999999998</c:v>
                </c:pt>
                <c:pt idx="2550">
                  <c:v>3.0754999999999999</c:v>
                </c:pt>
                <c:pt idx="2551">
                  <c:v>3.0754999999999999</c:v>
                </c:pt>
                <c:pt idx="2552">
                  <c:v>3.0754999999999999</c:v>
                </c:pt>
                <c:pt idx="2553">
                  <c:v>3.0849000000000002</c:v>
                </c:pt>
                <c:pt idx="2554">
                  <c:v>3.1227</c:v>
                </c:pt>
                <c:pt idx="2555">
                  <c:v>3.1435</c:v>
                </c:pt>
                <c:pt idx="2556">
                  <c:v>3.1303000000000001</c:v>
                </c:pt>
                <c:pt idx="2557">
                  <c:v>3.2121</c:v>
                </c:pt>
                <c:pt idx="2558">
                  <c:v>3.2121</c:v>
                </c:pt>
                <c:pt idx="2559">
                  <c:v>3.2121</c:v>
                </c:pt>
                <c:pt idx="2560">
                  <c:v>3.2008000000000001</c:v>
                </c:pt>
                <c:pt idx="2561">
                  <c:v>3.2275999999999998</c:v>
                </c:pt>
                <c:pt idx="2562">
                  <c:v>3.2355</c:v>
                </c:pt>
                <c:pt idx="2563">
                  <c:v>3.2372999999999998</c:v>
                </c:pt>
                <c:pt idx="2564">
                  <c:v>3.1819000000000002</c:v>
                </c:pt>
                <c:pt idx="2565">
                  <c:v>3.1819000000000002</c:v>
                </c:pt>
                <c:pt idx="2566">
                  <c:v>3.1819000000000002</c:v>
                </c:pt>
                <c:pt idx="2567">
                  <c:v>3.1819000000000002</c:v>
                </c:pt>
                <c:pt idx="2568">
                  <c:v>3.1396999999999999</c:v>
                </c:pt>
                <c:pt idx="2569">
                  <c:v>3.125</c:v>
                </c:pt>
                <c:pt idx="2570">
                  <c:v>3.1103000000000001</c:v>
                </c:pt>
                <c:pt idx="2571">
                  <c:v>3.0628000000000002</c:v>
                </c:pt>
                <c:pt idx="2572">
                  <c:v>3.0628000000000002</c:v>
                </c:pt>
                <c:pt idx="2573">
                  <c:v>3.0628000000000002</c:v>
                </c:pt>
                <c:pt idx="2574">
                  <c:v>3.0628000000000002</c:v>
                </c:pt>
                <c:pt idx="2575">
                  <c:v>3.0628000000000002</c:v>
                </c:pt>
                <c:pt idx="2576">
                  <c:v>3.0627</c:v>
                </c:pt>
                <c:pt idx="2577">
                  <c:v>3.0627</c:v>
                </c:pt>
                <c:pt idx="2578">
                  <c:v>3.0390000000000001</c:v>
                </c:pt>
                <c:pt idx="2579">
                  <c:v>3.0390000000000001</c:v>
                </c:pt>
                <c:pt idx="2580">
                  <c:v>3.0390000000000001</c:v>
                </c:pt>
                <c:pt idx="2581">
                  <c:v>3.0535000000000001</c:v>
                </c:pt>
                <c:pt idx="2582">
                  <c:v>3.0571999999999999</c:v>
                </c:pt>
                <c:pt idx="2583">
                  <c:v>3.0590000000000002</c:v>
                </c:pt>
                <c:pt idx="2584">
                  <c:v>3.0297999999999998</c:v>
                </c:pt>
                <c:pt idx="2585">
                  <c:v>2.9878999999999998</c:v>
                </c:pt>
                <c:pt idx="2586">
                  <c:v>2.9878999999999998</c:v>
                </c:pt>
                <c:pt idx="2587">
                  <c:v>2.9878999999999998</c:v>
                </c:pt>
                <c:pt idx="2588">
                  <c:v>2.9697</c:v>
                </c:pt>
                <c:pt idx="2589">
                  <c:v>2.9135999999999997</c:v>
                </c:pt>
                <c:pt idx="2590">
                  <c:v>2.9135999999999997</c:v>
                </c:pt>
                <c:pt idx="2591">
                  <c:v>2.8955000000000002</c:v>
                </c:pt>
                <c:pt idx="2592">
                  <c:v>2.8449999999999998</c:v>
                </c:pt>
                <c:pt idx="2593">
                  <c:v>2.8449999999999998</c:v>
                </c:pt>
                <c:pt idx="2594">
                  <c:v>2.8449999999999998</c:v>
                </c:pt>
                <c:pt idx="2595">
                  <c:v>2.8574999999999999</c:v>
                </c:pt>
                <c:pt idx="2596">
                  <c:v>2.879</c:v>
                </c:pt>
                <c:pt idx="2597">
                  <c:v>2.9096000000000002</c:v>
                </c:pt>
                <c:pt idx="2598">
                  <c:v>2.9131</c:v>
                </c:pt>
                <c:pt idx="2599">
                  <c:v>2.8895</c:v>
                </c:pt>
                <c:pt idx="2600">
                  <c:v>2.8895</c:v>
                </c:pt>
                <c:pt idx="2601">
                  <c:v>2.8895</c:v>
                </c:pt>
                <c:pt idx="2602">
                  <c:v>2.8570000000000002</c:v>
                </c:pt>
                <c:pt idx="2603">
                  <c:v>2.8174999999999999</c:v>
                </c:pt>
                <c:pt idx="2604">
                  <c:v>2.7547999999999999</c:v>
                </c:pt>
                <c:pt idx="2605">
                  <c:v>2.8064999999999998</c:v>
                </c:pt>
                <c:pt idx="2606">
                  <c:v>2.7902</c:v>
                </c:pt>
                <c:pt idx="2607">
                  <c:v>2.7902</c:v>
                </c:pt>
                <c:pt idx="2608">
                  <c:v>2.7902</c:v>
                </c:pt>
                <c:pt idx="2609">
                  <c:v>2.7382999999999997</c:v>
                </c:pt>
                <c:pt idx="2610">
                  <c:v>2.7382999999999997</c:v>
                </c:pt>
                <c:pt idx="2611">
                  <c:v>2.8079000000000001</c:v>
                </c:pt>
                <c:pt idx="2612">
                  <c:v>2.7665999999999999</c:v>
                </c:pt>
                <c:pt idx="2613">
                  <c:v>2.7181999999999999</c:v>
                </c:pt>
                <c:pt idx="2614">
                  <c:v>2.7181999999999999</c:v>
                </c:pt>
                <c:pt idx="2615">
                  <c:v>2.7181999999999999</c:v>
                </c:pt>
                <c:pt idx="2616">
                  <c:v>2.6842000000000001</c:v>
                </c:pt>
                <c:pt idx="2617">
                  <c:v>2.6842000000000001</c:v>
                </c:pt>
                <c:pt idx="2618">
                  <c:v>2.6204000000000001</c:v>
                </c:pt>
                <c:pt idx="2619">
                  <c:v>2.5535000000000001</c:v>
                </c:pt>
                <c:pt idx="2620">
                  <c:v>2.6677</c:v>
                </c:pt>
                <c:pt idx="2621">
                  <c:v>2.6677</c:v>
                </c:pt>
                <c:pt idx="2622">
                  <c:v>2.6677</c:v>
                </c:pt>
                <c:pt idx="2623">
                  <c:v>2.6959999999999997</c:v>
                </c:pt>
                <c:pt idx="2624">
                  <c:v>2.7279999999999998</c:v>
                </c:pt>
                <c:pt idx="2625">
                  <c:v>2.71</c:v>
                </c:pt>
                <c:pt idx="2626">
                  <c:v>2.7420999999999998</c:v>
                </c:pt>
                <c:pt idx="2627">
                  <c:v>2.7006999999999999</c:v>
                </c:pt>
                <c:pt idx="2628">
                  <c:v>2.7006999999999999</c:v>
                </c:pt>
                <c:pt idx="2629">
                  <c:v>2.7006999999999999</c:v>
                </c:pt>
                <c:pt idx="2630">
                  <c:v>2.7023999999999999</c:v>
                </c:pt>
                <c:pt idx="2631">
                  <c:v>2.7111999999999998</c:v>
                </c:pt>
                <c:pt idx="2632">
                  <c:v>2.7218</c:v>
                </c:pt>
                <c:pt idx="2633">
                  <c:v>2.7504</c:v>
                </c:pt>
                <c:pt idx="2634">
                  <c:v>2.7842000000000002</c:v>
                </c:pt>
                <c:pt idx="2635">
                  <c:v>2.7842000000000002</c:v>
                </c:pt>
                <c:pt idx="2636">
                  <c:v>2.7842000000000002</c:v>
                </c:pt>
                <c:pt idx="2637">
                  <c:v>2.7842000000000002</c:v>
                </c:pt>
                <c:pt idx="2638">
                  <c:v>2.7391999999999999</c:v>
                </c:pt>
                <c:pt idx="2639">
                  <c:v>2.7408999999999999</c:v>
                </c:pt>
                <c:pt idx="2640">
                  <c:v>2.7157</c:v>
                </c:pt>
                <c:pt idx="2641">
                  <c:v>2.7584999999999997</c:v>
                </c:pt>
                <c:pt idx="2642">
                  <c:v>2.7584999999999997</c:v>
                </c:pt>
                <c:pt idx="2643">
                  <c:v>2.7584999999999997</c:v>
                </c:pt>
                <c:pt idx="2644">
                  <c:v>2.7439999999999998</c:v>
                </c:pt>
                <c:pt idx="2645">
                  <c:v>2.7098</c:v>
                </c:pt>
                <c:pt idx="2646">
                  <c:v>2.6775000000000002</c:v>
                </c:pt>
                <c:pt idx="2647">
                  <c:v>2.6292999999999997</c:v>
                </c:pt>
                <c:pt idx="2648">
                  <c:v>2.6842000000000001</c:v>
                </c:pt>
                <c:pt idx="2649">
                  <c:v>2.6842000000000001</c:v>
                </c:pt>
                <c:pt idx="2650">
                  <c:v>2.6842000000000001</c:v>
                </c:pt>
                <c:pt idx="2651">
                  <c:v>2.7235</c:v>
                </c:pt>
                <c:pt idx="2652">
                  <c:v>2.6983000000000001</c:v>
                </c:pt>
                <c:pt idx="2653">
                  <c:v>2.6945999999999999</c:v>
                </c:pt>
                <c:pt idx="2654">
                  <c:v>2.6572</c:v>
                </c:pt>
                <c:pt idx="2655">
                  <c:v>2.6339000000000001</c:v>
                </c:pt>
                <c:pt idx="2656">
                  <c:v>2.6339000000000001</c:v>
                </c:pt>
                <c:pt idx="2657">
                  <c:v>2.6339000000000001</c:v>
                </c:pt>
                <c:pt idx="2658">
                  <c:v>2.6536</c:v>
                </c:pt>
                <c:pt idx="2659">
                  <c:v>2.6877</c:v>
                </c:pt>
                <c:pt idx="2660">
                  <c:v>2.7020999999999997</c:v>
                </c:pt>
                <c:pt idx="2661">
                  <c:v>2.6536</c:v>
                </c:pt>
                <c:pt idx="2662">
                  <c:v>2.6625999999999999</c:v>
                </c:pt>
                <c:pt idx="2663">
                  <c:v>2.6625999999999999</c:v>
                </c:pt>
                <c:pt idx="2664">
                  <c:v>2.6625999999999999</c:v>
                </c:pt>
                <c:pt idx="2665">
                  <c:v>2.6625999999999999</c:v>
                </c:pt>
                <c:pt idx="2666">
                  <c:v>2.6339000000000001</c:v>
                </c:pt>
                <c:pt idx="2667">
                  <c:v>2.6447000000000003</c:v>
                </c:pt>
                <c:pt idx="2668">
                  <c:v>2.6913999999999998</c:v>
                </c:pt>
                <c:pt idx="2669">
                  <c:v>2.6518000000000002</c:v>
                </c:pt>
                <c:pt idx="2670">
                  <c:v>2.6518000000000002</c:v>
                </c:pt>
                <c:pt idx="2671">
                  <c:v>2.6518000000000002</c:v>
                </c:pt>
                <c:pt idx="2672">
                  <c:v>2.6625999999999999</c:v>
                </c:pt>
                <c:pt idx="2673">
                  <c:v>2.6356999999999999</c:v>
                </c:pt>
                <c:pt idx="2674">
                  <c:v>2.6825000000000001</c:v>
                </c:pt>
                <c:pt idx="2675">
                  <c:v>2.7149999999999999</c:v>
                </c:pt>
                <c:pt idx="2676">
                  <c:v>2.7530999999999999</c:v>
                </c:pt>
                <c:pt idx="2677">
                  <c:v>2.7530999999999999</c:v>
                </c:pt>
                <c:pt idx="2678">
                  <c:v>2.7530999999999999</c:v>
                </c:pt>
                <c:pt idx="2679">
                  <c:v>2.7223000000000002</c:v>
                </c:pt>
                <c:pt idx="2680">
                  <c:v>2.7168999999999999</c:v>
                </c:pt>
                <c:pt idx="2681">
                  <c:v>2.6934</c:v>
                </c:pt>
                <c:pt idx="2682">
                  <c:v>2.6393</c:v>
                </c:pt>
                <c:pt idx="2683">
                  <c:v>2.6284999999999998</c:v>
                </c:pt>
                <c:pt idx="2684">
                  <c:v>2.6284999999999998</c:v>
                </c:pt>
                <c:pt idx="2685">
                  <c:v>2.6284999999999998</c:v>
                </c:pt>
                <c:pt idx="2686">
                  <c:v>2.6393</c:v>
                </c:pt>
                <c:pt idx="2687">
                  <c:v>2.6015000000000001</c:v>
                </c:pt>
                <c:pt idx="2688">
                  <c:v>2.6212999999999997</c:v>
                </c:pt>
                <c:pt idx="2689">
                  <c:v>2.6303000000000001</c:v>
                </c:pt>
                <c:pt idx="2690">
                  <c:v>2.5871</c:v>
                </c:pt>
                <c:pt idx="2691">
                  <c:v>2.5871</c:v>
                </c:pt>
                <c:pt idx="2692">
                  <c:v>2.5871</c:v>
                </c:pt>
                <c:pt idx="2693">
                  <c:v>2.6032999999999999</c:v>
                </c:pt>
                <c:pt idx="2694">
                  <c:v>2.6122999999999998</c:v>
                </c:pt>
                <c:pt idx="2695">
                  <c:v>2.5263</c:v>
                </c:pt>
                <c:pt idx="2696">
                  <c:v>2.5369000000000002</c:v>
                </c:pt>
                <c:pt idx="2697">
                  <c:v>2.4390000000000001</c:v>
                </c:pt>
                <c:pt idx="2698">
                  <c:v>2.4390000000000001</c:v>
                </c:pt>
                <c:pt idx="2699">
                  <c:v>2.4390000000000001</c:v>
                </c:pt>
                <c:pt idx="2700">
                  <c:v>2.3982999999999999</c:v>
                </c:pt>
                <c:pt idx="2701">
                  <c:v>2.423</c:v>
                </c:pt>
                <c:pt idx="2702">
                  <c:v>2.3664999999999998</c:v>
                </c:pt>
                <c:pt idx="2703">
                  <c:v>2.3946000000000001</c:v>
                </c:pt>
                <c:pt idx="2704">
                  <c:v>2.4050000000000002</c:v>
                </c:pt>
                <c:pt idx="2705">
                  <c:v>2.4050000000000002</c:v>
                </c:pt>
                <c:pt idx="2706">
                  <c:v>2.4050000000000002</c:v>
                </c:pt>
                <c:pt idx="2707">
                  <c:v>2.5009000000000001</c:v>
                </c:pt>
                <c:pt idx="2708">
                  <c:v>2.4741</c:v>
                </c:pt>
                <c:pt idx="2709">
                  <c:v>2.5240999999999998</c:v>
                </c:pt>
                <c:pt idx="2710">
                  <c:v>2.5150999999999999</c:v>
                </c:pt>
                <c:pt idx="2711">
                  <c:v>2.4954000000000001</c:v>
                </c:pt>
                <c:pt idx="2712">
                  <c:v>2.4954000000000001</c:v>
                </c:pt>
                <c:pt idx="2713">
                  <c:v>2.4954000000000001</c:v>
                </c:pt>
                <c:pt idx="2714">
                  <c:v>2.5221999999999998</c:v>
                </c:pt>
                <c:pt idx="2715">
                  <c:v>2.5005999999999999</c:v>
                </c:pt>
                <c:pt idx="2716">
                  <c:v>2.4649000000000001</c:v>
                </c:pt>
                <c:pt idx="2717">
                  <c:v>2.4969999999999999</c:v>
                </c:pt>
                <c:pt idx="2718">
                  <c:v>2.5651000000000002</c:v>
                </c:pt>
                <c:pt idx="2719">
                  <c:v>2.5651000000000002</c:v>
                </c:pt>
                <c:pt idx="2720">
                  <c:v>2.5651000000000002</c:v>
                </c:pt>
                <c:pt idx="2721">
                  <c:v>2.5543</c:v>
                </c:pt>
                <c:pt idx="2722">
                  <c:v>2.5903999999999998</c:v>
                </c:pt>
                <c:pt idx="2723">
                  <c:v>2.5939999999999999</c:v>
                </c:pt>
                <c:pt idx="2724">
                  <c:v>2.5596000000000001</c:v>
                </c:pt>
                <c:pt idx="2725">
                  <c:v>2.5596000000000001</c:v>
                </c:pt>
                <c:pt idx="2726">
                  <c:v>2.5596000000000001</c:v>
                </c:pt>
                <c:pt idx="2727">
                  <c:v>2.5596000000000001</c:v>
                </c:pt>
                <c:pt idx="2728">
                  <c:v>2.5884999999999998</c:v>
                </c:pt>
                <c:pt idx="2729">
                  <c:v>2.5649999999999999</c:v>
                </c:pt>
                <c:pt idx="2730">
                  <c:v>2.5181</c:v>
                </c:pt>
                <c:pt idx="2731">
                  <c:v>2.5324999999999998</c:v>
                </c:pt>
                <c:pt idx="2732">
                  <c:v>2.4981999999999998</c:v>
                </c:pt>
                <c:pt idx="2733">
                  <c:v>2.4981999999999998</c:v>
                </c:pt>
                <c:pt idx="2734">
                  <c:v>2.4981999999999998</c:v>
                </c:pt>
                <c:pt idx="2735">
                  <c:v>2.5251999999999999</c:v>
                </c:pt>
                <c:pt idx="2736">
                  <c:v>2.5018000000000002</c:v>
                </c:pt>
                <c:pt idx="2737">
                  <c:v>2.4999000000000002</c:v>
                </c:pt>
                <c:pt idx="2738">
                  <c:v>2.5413999999999999</c:v>
                </c:pt>
                <c:pt idx="2739">
                  <c:v>2.5249999999999999</c:v>
                </c:pt>
                <c:pt idx="2740">
                  <c:v>2.5249999999999999</c:v>
                </c:pt>
                <c:pt idx="2741">
                  <c:v>2.5249999999999999</c:v>
                </c:pt>
                <c:pt idx="2742">
                  <c:v>2.4691999999999998</c:v>
                </c:pt>
                <c:pt idx="2743">
                  <c:v>2.4565999999999999</c:v>
                </c:pt>
                <c:pt idx="2744">
                  <c:v>2.4834999999999998</c:v>
                </c:pt>
                <c:pt idx="2745">
                  <c:v>2.4422999999999999</c:v>
                </c:pt>
                <c:pt idx="2746">
                  <c:v>2.4672000000000001</c:v>
                </c:pt>
                <c:pt idx="2747">
                  <c:v>2.4672000000000001</c:v>
                </c:pt>
                <c:pt idx="2748">
                  <c:v>2.4672000000000001</c:v>
                </c:pt>
                <c:pt idx="2749">
                  <c:v>2.4015</c:v>
                </c:pt>
                <c:pt idx="2750">
                  <c:v>2.4104000000000001</c:v>
                </c:pt>
                <c:pt idx="2751">
                  <c:v>2.3731999999999998</c:v>
                </c:pt>
                <c:pt idx="2752">
                  <c:v>2.3944000000000001</c:v>
                </c:pt>
                <c:pt idx="2753">
                  <c:v>2.3909000000000002</c:v>
                </c:pt>
                <c:pt idx="2754">
                  <c:v>2.3909000000000002</c:v>
                </c:pt>
                <c:pt idx="2755">
                  <c:v>2.3909000000000002</c:v>
                </c:pt>
                <c:pt idx="2756">
                  <c:v>2.4157000000000002</c:v>
                </c:pt>
                <c:pt idx="2757">
                  <c:v>2.4264000000000001</c:v>
                </c:pt>
                <c:pt idx="2758">
                  <c:v>2.3820000000000001</c:v>
                </c:pt>
                <c:pt idx="2759">
                  <c:v>2.3185000000000002</c:v>
                </c:pt>
                <c:pt idx="2760">
                  <c:v>2.3201999999999998</c:v>
                </c:pt>
                <c:pt idx="2761">
                  <c:v>2.3201999999999998</c:v>
                </c:pt>
                <c:pt idx="2762">
                  <c:v>2.3201999999999998</c:v>
                </c:pt>
                <c:pt idx="2763">
                  <c:v>2.3201999999999998</c:v>
                </c:pt>
                <c:pt idx="2764">
                  <c:v>2.2658</c:v>
                </c:pt>
                <c:pt idx="2765">
                  <c:v>2.2605</c:v>
                </c:pt>
                <c:pt idx="2766">
                  <c:v>2.2132999999999998</c:v>
                </c:pt>
                <c:pt idx="2767">
                  <c:v>2.1246</c:v>
                </c:pt>
                <c:pt idx="2768">
                  <c:v>2.1246</c:v>
                </c:pt>
                <c:pt idx="2769">
                  <c:v>2.1246</c:v>
                </c:pt>
                <c:pt idx="2770">
                  <c:v>2.0710000000000002</c:v>
                </c:pt>
                <c:pt idx="2771">
                  <c:v>2.1295999999999999</c:v>
                </c:pt>
                <c:pt idx="2772">
                  <c:v>2.1347999999999998</c:v>
                </c:pt>
                <c:pt idx="2773">
                  <c:v>2.1173999999999999</c:v>
                </c:pt>
                <c:pt idx="2774">
                  <c:v>2.0809000000000002</c:v>
                </c:pt>
                <c:pt idx="2775">
                  <c:v>2.0809000000000002</c:v>
                </c:pt>
                <c:pt idx="2776">
                  <c:v>2.0809000000000002</c:v>
                </c:pt>
                <c:pt idx="2777">
                  <c:v>2.1484000000000001</c:v>
                </c:pt>
                <c:pt idx="2778">
                  <c:v>2.1431</c:v>
                </c:pt>
                <c:pt idx="2779">
                  <c:v>2.1204999999999998</c:v>
                </c:pt>
                <c:pt idx="2780">
                  <c:v>2.0945</c:v>
                </c:pt>
                <c:pt idx="2781">
                  <c:v>2.0804</c:v>
                </c:pt>
                <c:pt idx="2782">
                  <c:v>2.0804</c:v>
                </c:pt>
                <c:pt idx="2783">
                  <c:v>2.0804</c:v>
                </c:pt>
                <c:pt idx="2784">
                  <c:v>2.0941999999999998</c:v>
                </c:pt>
                <c:pt idx="2785">
                  <c:v>2.0594999999999999</c:v>
                </c:pt>
                <c:pt idx="2786">
                  <c:v>2.0232999999999999</c:v>
                </c:pt>
                <c:pt idx="2787">
                  <c:v>2.0284</c:v>
                </c:pt>
                <c:pt idx="2788">
                  <c:v>2.0539999999999998</c:v>
                </c:pt>
                <c:pt idx="2789">
                  <c:v>2.0539999999999998</c:v>
                </c:pt>
                <c:pt idx="2790">
                  <c:v>2.0539999999999998</c:v>
                </c:pt>
                <c:pt idx="2791">
                  <c:v>2.0143</c:v>
                </c:pt>
                <c:pt idx="2792">
                  <c:v>1.9849999999999999</c:v>
                </c:pt>
                <c:pt idx="2793">
                  <c:v>2.0468000000000002</c:v>
                </c:pt>
                <c:pt idx="2794">
                  <c:v>2.0139999999999998</c:v>
                </c:pt>
                <c:pt idx="2795">
                  <c:v>2.0051000000000001</c:v>
                </c:pt>
                <c:pt idx="2796">
                  <c:v>2.0051000000000001</c:v>
                </c:pt>
                <c:pt idx="2797">
                  <c:v>2.0051000000000001</c:v>
                </c:pt>
                <c:pt idx="2798">
                  <c:v>2.024</c:v>
                </c:pt>
                <c:pt idx="2799">
                  <c:v>1.974</c:v>
                </c:pt>
                <c:pt idx="2800">
                  <c:v>1.9498</c:v>
                </c:pt>
                <c:pt idx="2801">
                  <c:v>1.9498</c:v>
                </c:pt>
                <c:pt idx="2802">
                  <c:v>2.0337999999999998</c:v>
                </c:pt>
                <c:pt idx="2803">
                  <c:v>2.0337999999999998</c:v>
                </c:pt>
                <c:pt idx="2804">
                  <c:v>2.0337999999999998</c:v>
                </c:pt>
                <c:pt idx="2805">
                  <c:v>2.0476000000000001</c:v>
                </c:pt>
                <c:pt idx="2806">
                  <c:v>2.0648</c:v>
                </c:pt>
                <c:pt idx="2807">
                  <c:v>2.0613000000000001</c:v>
                </c:pt>
                <c:pt idx="2808">
                  <c:v>2.1377999999999999</c:v>
                </c:pt>
                <c:pt idx="2809">
                  <c:v>2.1219000000000001</c:v>
                </c:pt>
                <c:pt idx="2810">
                  <c:v>2.1219000000000001</c:v>
                </c:pt>
                <c:pt idx="2811">
                  <c:v>2.1219000000000001</c:v>
                </c:pt>
                <c:pt idx="2812">
                  <c:v>2.0887000000000002</c:v>
                </c:pt>
                <c:pt idx="2813">
                  <c:v>2.1025999999999998</c:v>
                </c:pt>
                <c:pt idx="2814">
                  <c:v>2.0451000000000001</c:v>
                </c:pt>
                <c:pt idx="2815">
                  <c:v>2.0242</c:v>
                </c:pt>
                <c:pt idx="2816">
                  <c:v>2.0552000000000001</c:v>
                </c:pt>
                <c:pt idx="2817">
                  <c:v>2.0552000000000001</c:v>
                </c:pt>
                <c:pt idx="2818">
                  <c:v>2.0552000000000001</c:v>
                </c:pt>
                <c:pt idx="2819">
                  <c:v>2.0464000000000002</c:v>
                </c:pt>
                <c:pt idx="2820">
                  <c:v>2.0811999999999999</c:v>
                </c:pt>
                <c:pt idx="2821">
                  <c:v>2.0428000000000002</c:v>
                </c:pt>
                <c:pt idx="2822">
                  <c:v>2.081</c:v>
                </c:pt>
                <c:pt idx="2823">
                  <c:v>2.0703</c:v>
                </c:pt>
                <c:pt idx="2824">
                  <c:v>2.0703</c:v>
                </c:pt>
                <c:pt idx="2825">
                  <c:v>2.0703</c:v>
                </c:pt>
                <c:pt idx="2826">
                  <c:v>2.0649999999999999</c:v>
                </c:pt>
                <c:pt idx="2827">
                  <c:v>2.0579999999999998</c:v>
                </c:pt>
                <c:pt idx="2828">
                  <c:v>2.0144000000000002</c:v>
                </c:pt>
                <c:pt idx="2829">
                  <c:v>1.8935</c:v>
                </c:pt>
                <c:pt idx="2830">
                  <c:v>1.8452</c:v>
                </c:pt>
                <c:pt idx="2831">
                  <c:v>1.8452</c:v>
                </c:pt>
                <c:pt idx="2832">
                  <c:v>1.8452</c:v>
                </c:pt>
                <c:pt idx="2833">
                  <c:v>1.7075</c:v>
                </c:pt>
                <c:pt idx="2834">
                  <c:v>1.7023000000000001</c:v>
                </c:pt>
                <c:pt idx="2835">
                  <c:v>1.7342</c:v>
                </c:pt>
                <c:pt idx="2836">
                  <c:v>1.7172000000000001</c:v>
                </c:pt>
                <c:pt idx="2837">
                  <c:v>1.7446999999999999</c:v>
                </c:pt>
                <c:pt idx="2838">
                  <c:v>1.7446999999999999</c:v>
                </c:pt>
                <c:pt idx="2839">
                  <c:v>1.7446999999999999</c:v>
                </c:pt>
                <c:pt idx="2840">
                  <c:v>1.6454</c:v>
                </c:pt>
                <c:pt idx="2841">
                  <c:v>1.7035</c:v>
                </c:pt>
                <c:pt idx="2842">
                  <c:v>1.5792000000000002</c:v>
                </c:pt>
                <c:pt idx="2843">
                  <c:v>1.5268999999999999</c:v>
                </c:pt>
                <c:pt idx="2844">
                  <c:v>1.5537999999999998</c:v>
                </c:pt>
                <c:pt idx="2845">
                  <c:v>1.5537999999999998</c:v>
                </c:pt>
                <c:pt idx="2846">
                  <c:v>1.5537999999999998</c:v>
                </c:pt>
                <c:pt idx="2847">
                  <c:v>1.6063000000000001</c:v>
                </c:pt>
                <c:pt idx="2848">
                  <c:v>1.5554999999999999</c:v>
                </c:pt>
                <c:pt idx="2849">
                  <c:v>1.5893000000000002</c:v>
                </c:pt>
                <c:pt idx="2850">
                  <c:v>1.6131</c:v>
                </c:pt>
                <c:pt idx="2851">
                  <c:v>1.5350999999999999</c:v>
                </c:pt>
                <c:pt idx="2852">
                  <c:v>1.5350999999999999</c:v>
                </c:pt>
                <c:pt idx="2853">
                  <c:v>1.5350999999999999</c:v>
                </c:pt>
                <c:pt idx="2854">
                  <c:v>1.5350999999999999</c:v>
                </c:pt>
                <c:pt idx="2855">
                  <c:v>1.4711000000000001</c:v>
                </c:pt>
                <c:pt idx="2856">
                  <c:v>1.4794</c:v>
                </c:pt>
                <c:pt idx="2857">
                  <c:v>1.4944999999999999</c:v>
                </c:pt>
                <c:pt idx="2858">
                  <c:v>1.4961</c:v>
                </c:pt>
                <c:pt idx="2859">
                  <c:v>1.4961</c:v>
                </c:pt>
                <c:pt idx="2860">
                  <c:v>1.4961</c:v>
                </c:pt>
                <c:pt idx="2861">
                  <c:v>1.4961</c:v>
                </c:pt>
                <c:pt idx="2862">
                  <c:v>1.4573</c:v>
                </c:pt>
                <c:pt idx="2863">
                  <c:v>1.4657</c:v>
                </c:pt>
                <c:pt idx="2864">
                  <c:v>1.5586</c:v>
                </c:pt>
                <c:pt idx="2865">
                  <c:v>1.5602</c:v>
                </c:pt>
                <c:pt idx="2866">
                  <c:v>1.5602</c:v>
                </c:pt>
                <c:pt idx="2867">
                  <c:v>1.5602</c:v>
                </c:pt>
                <c:pt idx="2868">
                  <c:v>1.6438000000000001</c:v>
                </c:pt>
                <c:pt idx="2869">
                  <c:v>1.7316</c:v>
                </c:pt>
                <c:pt idx="2870">
                  <c:v>1.7385000000000002</c:v>
                </c:pt>
                <c:pt idx="2871">
                  <c:v>1.7715000000000001</c:v>
                </c:pt>
                <c:pt idx="2872">
                  <c:v>1.8957999999999999</c:v>
                </c:pt>
                <c:pt idx="2873">
                  <c:v>1.8957999999999999</c:v>
                </c:pt>
                <c:pt idx="2874">
                  <c:v>1.8957999999999999</c:v>
                </c:pt>
                <c:pt idx="2875">
                  <c:v>1.8467</c:v>
                </c:pt>
                <c:pt idx="2876">
                  <c:v>1.8012999999999999</c:v>
                </c:pt>
                <c:pt idx="2877">
                  <c:v>1.7961</c:v>
                </c:pt>
                <c:pt idx="2878">
                  <c:v>1.784</c:v>
                </c:pt>
                <c:pt idx="2879">
                  <c:v>1.7215</c:v>
                </c:pt>
                <c:pt idx="2880">
                  <c:v>1.7215</c:v>
                </c:pt>
                <c:pt idx="2881">
                  <c:v>1.7215</c:v>
                </c:pt>
                <c:pt idx="2882">
                  <c:v>1.7267000000000001</c:v>
                </c:pt>
                <c:pt idx="2883">
                  <c:v>1.6456</c:v>
                </c:pt>
                <c:pt idx="2884">
                  <c:v>1.7372000000000001</c:v>
                </c:pt>
                <c:pt idx="2885">
                  <c:v>1.6920999999999999</c:v>
                </c:pt>
                <c:pt idx="2886">
                  <c:v>1.6800999999999999</c:v>
                </c:pt>
                <c:pt idx="2887">
                  <c:v>1.6800999999999999</c:v>
                </c:pt>
                <c:pt idx="2888">
                  <c:v>1.6800999999999999</c:v>
                </c:pt>
                <c:pt idx="2889">
                  <c:v>1.6646000000000001</c:v>
                </c:pt>
                <c:pt idx="2890">
                  <c:v>1.6353</c:v>
                </c:pt>
                <c:pt idx="2891">
                  <c:v>1.5992</c:v>
                </c:pt>
                <c:pt idx="2892">
                  <c:v>1.5341</c:v>
                </c:pt>
                <c:pt idx="2893">
                  <c:v>1.5289999999999999</c:v>
                </c:pt>
                <c:pt idx="2894">
                  <c:v>1.5289999999999999</c:v>
                </c:pt>
                <c:pt idx="2895">
                  <c:v>1.5289999999999999</c:v>
                </c:pt>
                <c:pt idx="2896">
                  <c:v>1.5580000000000001</c:v>
                </c:pt>
                <c:pt idx="2897">
                  <c:v>1.5289000000000001</c:v>
                </c:pt>
                <c:pt idx="2898">
                  <c:v>1.5836000000000001</c:v>
                </c:pt>
                <c:pt idx="2899">
                  <c:v>1.6680999999999999</c:v>
                </c:pt>
                <c:pt idx="2900">
                  <c:v>1.7290000000000001</c:v>
                </c:pt>
                <c:pt idx="2901">
                  <c:v>1.7290000000000001</c:v>
                </c:pt>
                <c:pt idx="2902">
                  <c:v>1.7290000000000001</c:v>
                </c:pt>
                <c:pt idx="2903">
                  <c:v>1.7290000000000001</c:v>
                </c:pt>
                <c:pt idx="2904">
                  <c:v>1.7709999999999999</c:v>
                </c:pt>
                <c:pt idx="2905">
                  <c:v>1.7395</c:v>
                </c:pt>
                <c:pt idx="2906">
                  <c:v>1.7518</c:v>
                </c:pt>
                <c:pt idx="2907">
                  <c:v>1.7536</c:v>
                </c:pt>
                <c:pt idx="2908">
                  <c:v>1.7536</c:v>
                </c:pt>
                <c:pt idx="2909">
                  <c:v>1.7536</c:v>
                </c:pt>
                <c:pt idx="2910">
                  <c:v>1.7993000000000001</c:v>
                </c:pt>
                <c:pt idx="2911">
                  <c:v>1.7606999999999999</c:v>
                </c:pt>
                <c:pt idx="2912">
                  <c:v>1.7642</c:v>
                </c:pt>
                <c:pt idx="2913">
                  <c:v>1.766</c:v>
                </c:pt>
                <c:pt idx="2914">
                  <c:v>1.7943</c:v>
                </c:pt>
                <c:pt idx="2915">
                  <c:v>1.7943</c:v>
                </c:pt>
                <c:pt idx="2916">
                  <c:v>1.7943</c:v>
                </c:pt>
                <c:pt idx="2917">
                  <c:v>1.8420000000000001</c:v>
                </c:pt>
                <c:pt idx="2918">
                  <c:v>1.8385</c:v>
                </c:pt>
                <c:pt idx="2919">
                  <c:v>1.7715000000000001</c:v>
                </c:pt>
                <c:pt idx="2920">
                  <c:v>1.6909999999999998</c:v>
                </c:pt>
                <c:pt idx="2921">
                  <c:v>1.7103000000000002</c:v>
                </c:pt>
                <c:pt idx="2922">
                  <c:v>1.7103000000000002</c:v>
                </c:pt>
                <c:pt idx="2923">
                  <c:v>1.7103000000000002</c:v>
                </c:pt>
                <c:pt idx="2924">
                  <c:v>1.7770000000000001</c:v>
                </c:pt>
                <c:pt idx="2925">
                  <c:v>1.8584000000000001</c:v>
                </c:pt>
                <c:pt idx="2926">
                  <c:v>1.8283</c:v>
                </c:pt>
                <c:pt idx="2927">
                  <c:v>1.9173</c:v>
                </c:pt>
                <c:pt idx="2928">
                  <c:v>1.9417</c:v>
                </c:pt>
                <c:pt idx="2929">
                  <c:v>1.9417</c:v>
                </c:pt>
                <c:pt idx="2930">
                  <c:v>1.9417</c:v>
                </c:pt>
                <c:pt idx="2931">
                  <c:v>1.9417</c:v>
                </c:pt>
                <c:pt idx="2932">
                  <c:v>1.9346999999999999</c:v>
                </c:pt>
                <c:pt idx="2933">
                  <c:v>1.8860000000000001</c:v>
                </c:pt>
                <c:pt idx="2934">
                  <c:v>1.8186</c:v>
                </c:pt>
                <c:pt idx="2935">
                  <c:v>1.8308</c:v>
                </c:pt>
                <c:pt idx="2936">
                  <c:v>1.8308</c:v>
                </c:pt>
                <c:pt idx="2937">
                  <c:v>1.8308</c:v>
                </c:pt>
                <c:pt idx="2938">
                  <c:v>1.8153000000000001</c:v>
                </c:pt>
                <c:pt idx="2939">
                  <c:v>1.7826</c:v>
                </c:pt>
                <c:pt idx="2940">
                  <c:v>1.7448999999999999</c:v>
                </c:pt>
                <c:pt idx="2941">
                  <c:v>1.7723</c:v>
                </c:pt>
                <c:pt idx="2942">
                  <c:v>1.7706</c:v>
                </c:pt>
                <c:pt idx="2943">
                  <c:v>1.7706</c:v>
                </c:pt>
                <c:pt idx="2944">
                  <c:v>1.7706</c:v>
                </c:pt>
                <c:pt idx="2945">
                  <c:v>1.7551000000000001</c:v>
                </c:pt>
                <c:pt idx="2946">
                  <c:v>1.7414000000000001</c:v>
                </c:pt>
                <c:pt idx="2947">
                  <c:v>1.7654000000000001</c:v>
                </c:pt>
                <c:pt idx="2948">
                  <c:v>1.7654000000000001</c:v>
                </c:pt>
                <c:pt idx="2949">
                  <c:v>1.7758</c:v>
                </c:pt>
                <c:pt idx="2950">
                  <c:v>1.7758</c:v>
                </c:pt>
                <c:pt idx="2951">
                  <c:v>1.7758</c:v>
                </c:pt>
                <c:pt idx="2952">
                  <c:v>1.8189</c:v>
                </c:pt>
                <c:pt idx="2953">
                  <c:v>1.7157</c:v>
                </c:pt>
                <c:pt idx="2954">
                  <c:v>1.774</c:v>
                </c:pt>
                <c:pt idx="2955">
                  <c:v>1.8103</c:v>
                </c:pt>
                <c:pt idx="2956">
                  <c:v>1.8363</c:v>
                </c:pt>
                <c:pt idx="2957">
                  <c:v>1.8363</c:v>
                </c:pt>
                <c:pt idx="2958">
                  <c:v>1.8363</c:v>
                </c:pt>
                <c:pt idx="2959">
                  <c:v>1.819</c:v>
                </c:pt>
                <c:pt idx="2960">
                  <c:v>1.8416000000000001</c:v>
                </c:pt>
                <c:pt idx="2961">
                  <c:v>1.7913999999999999</c:v>
                </c:pt>
                <c:pt idx="2962">
                  <c:v>1.8921999999999999</c:v>
                </c:pt>
                <c:pt idx="2963">
                  <c:v>1.8226</c:v>
                </c:pt>
                <c:pt idx="2964">
                  <c:v>1.8226</c:v>
                </c:pt>
                <c:pt idx="2965">
                  <c:v>1.8226</c:v>
                </c:pt>
                <c:pt idx="2966">
                  <c:v>1.8713</c:v>
                </c:pt>
                <c:pt idx="2967">
                  <c:v>1.8801000000000001</c:v>
                </c:pt>
                <c:pt idx="2968">
                  <c:v>1.9169</c:v>
                </c:pt>
                <c:pt idx="2969">
                  <c:v>1.9203999999999999</c:v>
                </c:pt>
                <c:pt idx="2970">
                  <c:v>1.9171</c:v>
                </c:pt>
                <c:pt idx="2971">
                  <c:v>1.9171</c:v>
                </c:pt>
                <c:pt idx="2972">
                  <c:v>1.9171</c:v>
                </c:pt>
                <c:pt idx="2973">
                  <c:v>1.9294</c:v>
                </c:pt>
                <c:pt idx="2974">
                  <c:v>1.8996</c:v>
                </c:pt>
                <c:pt idx="2975">
                  <c:v>1.8996</c:v>
                </c:pt>
                <c:pt idx="2976">
                  <c:v>1.8944000000000001</c:v>
                </c:pt>
                <c:pt idx="2977">
                  <c:v>1.8752</c:v>
                </c:pt>
                <c:pt idx="2978">
                  <c:v>1.8752</c:v>
                </c:pt>
                <c:pt idx="2979">
                  <c:v>1.8752</c:v>
                </c:pt>
                <c:pt idx="2980">
                  <c:v>1.8788</c:v>
                </c:pt>
                <c:pt idx="2981">
                  <c:v>1.9175</c:v>
                </c:pt>
                <c:pt idx="2982">
                  <c:v>1.9175</c:v>
                </c:pt>
                <c:pt idx="2983">
                  <c:v>1.8771</c:v>
                </c:pt>
                <c:pt idx="2984">
                  <c:v>1.7881</c:v>
                </c:pt>
                <c:pt idx="2985">
                  <c:v>1.7881</c:v>
                </c:pt>
                <c:pt idx="2986">
                  <c:v>1.7881</c:v>
                </c:pt>
                <c:pt idx="2987">
                  <c:v>1.8090000000000002</c:v>
                </c:pt>
                <c:pt idx="2988">
                  <c:v>1.8176999999999999</c:v>
                </c:pt>
                <c:pt idx="2989">
                  <c:v>1.8738000000000001</c:v>
                </c:pt>
                <c:pt idx="2990">
                  <c:v>1.8545</c:v>
                </c:pt>
                <c:pt idx="2991">
                  <c:v>1.8195999999999999</c:v>
                </c:pt>
                <c:pt idx="2992">
                  <c:v>1.8195999999999999</c:v>
                </c:pt>
                <c:pt idx="2993">
                  <c:v>1.8195999999999999</c:v>
                </c:pt>
                <c:pt idx="2994">
                  <c:v>1.8458999999999999</c:v>
                </c:pt>
                <c:pt idx="2995">
                  <c:v>1.8109</c:v>
                </c:pt>
                <c:pt idx="2996">
                  <c:v>1.7829999999999999</c:v>
                </c:pt>
                <c:pt idx="2997">
                  <c:v>1.8073999999999999</c:v>
                </c:pt>
                <c:pt idx="2998">
                  <c:v>1.8214999999999999</c:v>
                </c:pt>
                <c:pt idx="2999">
                  <c:v>1.8214999999999999</c:v>
                </c:pt>
                <c:pt idx="3000">
                  <c:v>1.8214999999999999</c:v>
                </c:pt>
                <c:pt idx="3001">
                  <c:v>1.8214999999999999</c:v>
                </c:pt>
                <c:pt idx="3002">
                  <c:v>1.7743</c:v>
                </c:pt>
                <c:pt idx="3003">
                  <c:v>1.7690999999999999</c:v>
                </c:pt>
                <c:pt idx="3004">
                  <c:v>1.7324999999999999</c:v>
                </c:pt>
                <c:pt idx="3005">
                  <c:v>1.6839</c:v>
                </c:pt>
                <c:pt idx="3006">
                  <c:v>1.6839</c:v>
                </c:pt>
                <c:pt idx="3007">
                  <c:v>1.6839</c:v>
                </c:pt>
                <c:pt idx="3008">
                  <c:v>1.6080000000000001</c:v>
                </c:pt>
                <c:pt idx="3009">
                  <c:v>1.6562000000000001</c:v>
                </c:pt>
                <c:pt idx="3010">
                  <c:v>1.5838999999999999</c:v>
                </c:pt>
                <c:pt idx="3011">
                  <c:v>1.5855999999999999</c:v>
                </c:pt>
                <c:pt idx="3012">
                  <c:v>1.5068000000000001</c:v>
                </c:pt>
                <c:pt idx="3013">
                  <c:v>1.5068000000000001</c:v>
                </c:pt>
                <c:pt idx="3014">
                  <c:v>1.5068000000000001</c:v>
                </c:pt>
                <c:pt idx="3015">
                  <c:v>1.5272000000000001</c:v>
                </c:pt>
                <c:pt idx="3016">
                  <c:v>1.5991</c:v>
                </c:pt>
                <c:pt idx="3017">
                  <c:v>1.6508</c:v>
                </c:pt>
                <c:pt idx="3018">
                  <c:v>1.6421999999999999</c:v>
                </c:pt>
                <c:pt idx="3019">
                  <c:v>1.5834000000000001</c:v>
                </c:pt>
                <c:pt idx="3020">
                  <c:v>1.5834000000000001</c:v>
                </c:pt>
                <c:pt idx="3021">
                  <c:v>1.5834000000000001</c:v>
                </c:pt>
                <c:pt idx="3022">
                  <c:v>1.5695999999999999</c:v>
                </c:pt>
                <c:pt idx="3023">
                  <c:v>1.6006</c:v>
                </c:pt>
                <c:pt idx="3024">
                  <c:v>1.6333</c:v>
                </c:pt>
                <c:pt idx="3025">
                  <c:v>1.6173</c:v>
                </c:pt>
                <c:pt idx="3026">
                  <c:v>1.5848</c:v>
                </c:pt>
                <c:pt idx="3027">
                  <c:v>1.5848</c:v>
                </c:pt>
                <c:pt idx="3028">
                  <c:v>1.5848</c:v>
                </c:pt>
                <c:pt idx="3029">
                  <c:v>1.5848</c:v>
                </c:pt>
                <c:pt idx="3030">
                  <c:v>1.5609999999999999</c:v>
                </c:pt>
                <c:pt idx="3031">
                  <c:v>1.5661</c:v>
                </c:pt>
                <c:pt idx="3032">
                  <c:v>1.5152000000000001</c:v>
                </c:pt>
                <c:pt idx="3033">
                  <c:v>1.4713000000000001</c:v>
                </c:pt>
                <c:pt idx="3034">
                  <c:v>1.4713000000000001</c:v>
                </c:pt>
                <c:pt idx="3035">
                  <c:v>1.4713000000000001</c:v>
                </c:pt>
                <c:pt idx="3036">
                  <c:v>1.3705000000000001</c:v>
                </c:pt>
                <c:pt idx="3037">
                  <c:v>1.3521000000000001</c:v>
                </c:pt>
                <c:pt idx="3038">
                  <c:v>1.3371</c:v>
                </c:pt>
                <c:pt idx="3039">
                  <c:v>1.2606999999999999</c:v>
                </c:pt>
                <c:pt idx="3040">
                  <c:v>1.1486000000000001</c:v>
                </c:pt>
                <c:pt idx="3041">
                  <c:v>1.1486000000000001</c:v>
                </c:pt>
                <c:pt idx="3042">
                  <c:v>1.1486000000000001</c:v>
                </c:pt>
                <c:pt idx="3043">
                  <c:v>1.1632</c:v>
                </c:pt>
                <c:pt idx="3044">
                  <c:v>0.999</c:v>
                </c:pt>
                <c:pt idx="3045">
                  <c:v>1.0522</c:v>
                </c:pt>
                <c:pt idx="3046">
                  <c:v>0.91200000000000003</c:v>
                </c:pt>
                <c:pt idx="3047">
                  <c:v>0.76229999999999998</c:v>
                </c:pt>
                <c:pt idx="3048">
                  <c:v>0.76229999999999998</c:v>
                </c:pt>
                <c:pt idx="3049">
                  <c:v>0.76229999999999998</c:v>
                </c:pt>
                <c:pt idx="3050">
                  <c:v>0.54069999999999996</c:v>
                </c:pt>
                <c:pt idx="3051">
                  <c:v>0.80300000000000005</c:v>
                </c:pt>
                <c:pt idx="3052">
                  <c:v>0.86950000000000005</c:v>
                </c:pt>
                <c:pt idx="3053">
                  <c:v>0.80420000000000003</c:v>
                </c:pt>
                <c:pt idx="3054">
                  <c:v>0.96030000000000004</c:v>
                </c:pt>
                <c:pt idx="3055">
                  <c:v>0.96030000000000004</c:v>
                </c:pt>
                <c:pt idx="3056">
                  <c:v>0.96030000000000004</c:v>
                </c:pt>
                <c:pt idx="3057">
                  <c:v>0.71819999999999995</c:v>
                </c:pt>
                <c:pt idx="3058">
                  <c:v>1.0784</c:v>
                </c:pt>
                <c:pt idx="3059">
                  <c:v>1.1915</c:v>
                </c:pt>
                <c:pt idx="3060">
                  <c:v>1.1404000000000001</c:v>
                </c:pt>
                <c:pt idx="3061">
                  <c:v>0.84540000000000004</c:v>
                </c:pt>
                <c:pt idx="3062">
                  <c:v>0.84540000000000004</c:v>
                </c:pt>
                <c:pt idx="3063">
                  <c:v>0.84540000000000004</c:v>
                </c:pt>
                <c:pt idx="3064">
                  <c:v>0.7863</c:v>
                </c:pt>
                <c:pt idx="3065">
                  <c:v>0.84660000000000002</c:v>
                </c:pt>
                <c:pt idx="3066">
                  <c:v>0.86729999999999996</c:v>
                </c:pt>
                <c:pt idx="3067">
                  <c:v>0.84470000000000001</c:v>
                </c:pt>
                <c:pt idx="3068">
                  <c:v>0.67459999999999998</c:v>
                </c:pt>
                <c:pt idx="3069">
                  <c:v>0.67459999999999998</c:v>
                </c:pt>
                <c:pt idx="3070">
                  <c:v>0.67459999999999998</c:v>
                </c:pt>
                <c:pt idx="3071">
                  <c:v>0.72640000000000005</c:v>
                </c:pt>
                <c:pt idx="3072">
                  <c:v>0.66949999999999998</c:v>
                </c:pt>
                <c:pt idx="3073">
                  <c:v>0.58320000000000005</c:v>
                </c:pt>
                <c:pt idx="3074">
                  <c:v>0.59699999999999998</c:v>
                </c:pt>
                <c:pt idx="3075">
                  <c:v>0.5948</c:v>
                </c:pt>
                <c:pt idx="3076">
                  <c:v>0.5948</c:v>
                </c:pt>
                <c:pt idx="3077">
                  <c:v>0.5948</c:v>
                </c:pt>
                <c:pt idx="3078">
                  <c:v>0.66979999999999995</c:v>
                </c:pt>
                <c:pt idx="3079">
                  <c:v>0.71220000000000006</c:v>
                </c:pt>
                <c:pt idx="3080">
                  <c:v>0.7722</c:v>
                </c:pt>
                <c:pt idx="3081">
                  <c:v>0.71909999999999996</c:v>
                </c:pt>
                <c:pt idx="3082">
                  <c:v>0.71909999999999996</c:v>
                </c:pt>
                <c:pt idx="3083">
                  <c:v>0.71909999999999996</c:v>
                </c:pt>
                <c:pt idx="3084">
                  <c:v>0.71909999999999996</c:v>
                </c:pt>
                <c:pt idx="3085">
                  <c:v>0.77129999999999999</c:v>
                </c:pt>
                <c:pt idx="3086">
                  <c:v>0.752</c:v>
                </c:pt>
                <c:pt idx="3087">
                  <c:v>0.63160000000000005</c:v>
                </c:pt>
                <c:pt idx="3088">
                  <c:v>0.62670000000000003</c:v>
                </c:pt>
                <c:pt idx="3089">
                  <c:v>0.64170000000000005</c:v>
                </c:pt>
                <c:pt idx="3090">
                  <c:v>0.64170000000000005</c:v>
                </c:pt>
                <c:pt idx="3091">
                  <c:v>0.64170000000000005</c:v>
                </c:pt>
                <c:pt idx="3092">
                  <c:v>0.60529999999999995</c:v>
                </c:pt>
                <c:pt idx="3093">
                  <c:v>0.56910000000000005</c:v>
                </c:pt>
                <c:pt idx="3094">
                  <c:v>0.61899999999999999</c:v>
                </c:pt>
                <c:pt idx="3095">
                  <c:v>0.60150000000000003</c:v>
                </c:pt>
                <c:pt idx="3096">
                  <c:v>0.6008</c:v>
                </c:pt>
                <c:pt idx="3097">
                  <c:v>0.6008</c:v>
                </c:pt>
                <c:pt idx="3098">
                  <c:v>0.6008</c:v>
                </c:pt>
                <c:pt idx="3099">
                  <c:v>0.66049999999999998</c:v>
                </c:pt>
                <c:pt idx="3100">
                  <c:v>0.6129</c:v>
                </c:pt>
                <c:pt idx="3101">
                  <c:v>0.62690000000000001</c:v>
                </c:pt>
                <c:pt idx="3102">
                  <c:v>0.63929999999999998</c:v>
                </c:pt>
                <c:pt idx="3103">
                  <c:v>0.61180000000000001</c:v>
                </c:pt>
                <c:pt idx="3104">
                  <c:v>0.61180000000000001</c:v>
                </c:pt>
                <c:pt idx="3105">
                  <c:v>0.61180000000000001</c:v>
                </c:pt>
                <c:pt idx="3106">
                  <c:v>0.63360000000000005</c:v>
                </c:pt>
                <c:pt idx="3107">
                  <c:v>0.66190000000000004</c:v>
                </c:pt>
                <c:pt idx="3108">
                  <c:v>0.70299999999999996</c:v>
                </c:pt>
                <c:pt idx="3109">
                  <c:v>0.64090000000000003</c:v>
                </c:pt>
                <c:pt idx="3110">
                  <c:v>0.68310000000000004</c:v>
                </c:pt>
                <c:pt idx="3111">
                  <c:v>0.68310000000000004</c:v>
                </c:pt>
                <c:pt idx="3112">
                  <c:v>0.68310000000000004</c:v>
                </c:pt>
                <c:pt idx="3113">
                  <c:v>0.70989999999999998</c:v>
                </c:pt>
                <c:pt idx="3114">
                  <c:v>0.66510000000000002</c:v>
                </c:pt>
                <c:pt idx="3115">
                  <c:v>0.65249999999999997</c:v>
                </c:pt>
                <c:pt idx="3116">
                  <c:v>0.62180000000000002</c:v>
                </c:pt>
                <c:pt idx="3117">
                  <c:v>0.64280000000000004</c:v>
                </c:pt>
                <c:pt idx="3118">
                  <c:v>0.64280000000000004</c:v>
                </c:pt>
                <c:pt idx="3119">
                  <c:v>0.64280000000000004</c:v>
                </c:pt>
                <c:pt idx="3120">
                  <c:v>0.72570000000000001</c:v>
                </c:pt>
                <c:pt idx="3121">
                  <c:v>0.68820000000000003</c:v>
                </c:pt>
                <c:pt idx="3122">
                  <c:v>0.68010000000000004</c:v>
                </c:pt>
                <c:pt idx="3123">
                  <c:v>0.67200000000000004</c:v>
                </c:pt>
                <c:pt idx="3124">
                  <c:v>0.65910000000000002</c:v>
                </c:pt>
                <c:pt idx="3125">
                  <c:v>0.65910000000000002</c:v>
                </c:pt>
                <c:pt idx="3126">
                  <c:v>0.65910000000000002</c:v>
                </c:pt>
                <c:pt idx="3127">
                  <c:v>0.65910000000000002</c:v>
                </c:pt>
                <c:pt idx="3128">
                  <c:v>0.69650000000000001</c:v>
                </c:pt>
                <c:pt idx="3129">
                  <c:v>0.68189999999999995</c:v>
                </c:pt>
                <c:pt idx="3130">
                  <c:v>0.69</c:v>
                </c:pt>
                <c:pt idx="3131">
                  <c:v>0.65259999999999996</c:v>
                </c:pt>
                <c:pt idx="3132">
                  <c:v>0.65259999999999996</c:v>
                </c:pt>
                <c:pt idx="3133">
                  <c:v>0.65259999999999996</c:v>
                </c:pt>
                <c:pt idx="3134">
                  <c:v>0.65910000000000002</c:v>
                </c:pt>
                <c:pt idx="3135">
                  <c:v>0.68520000000000003</c:v>
                </c:pt>
                <c:pt idx="3136">
                  <c:v>0.74580000000000002</c:v>
                </c:pt>
                <c:pt idx="3137">
                  <c:v>0.82340000000000002</c:v>
                </c:pt>
                <c:pt idx="3138">
                  <c:v>0.89510000000000001</c:v>
                </c:pt>
                <c:pt idx="3139">
                  <c:v>0.89510000000000001</c:v>
                </c:pt>
                <c:pt idx="3140">
                  <c:v>0.89510000000000001</c:v>
                </c:pt>
                <c:pt idx="3141">
                  <c:v>0.87519999999999998</c:v>
                </c:pt>
                <c:pt idx="3142">
                  <c:v>0.82530000000000003</c:v>
                </c:pt>
                <c:pt idx="3143">
                  <c:v>0.72629999999999995</c:v>
                </c:pt>
                <c:pt idx="3144">
                  <c:v>0.66900000000000004</c:v>
                </c:pt>
                <c:pt idx="3145">
                  <c:v>0.70340000000000003</c:v>
                </c:pt>
                <c:pt idx="3146">
                  <c:v>0.70340000000000003</c:v>
                </c:pt>
                <c:pt idx="3147">
                  <c:v>0.70340000000000003</c:v>
                </c:pt>
                <c:pt idx="3148">
                  <c:v>0.72150000000000003</c:v>
                </c:pt>
                <c:pt idx="3149">
                  <c:v>0.75280000000000002</c:v>
                </c:pt>
                <c:pt idx="3150">
                  <c:v>0.73799999999999999</c:v>
                </c:pt>
                <c:pt idx="3151">
                  <c:v>0.70840000000000003</c:v>
                </c:pt>
                <c:pt idx="3152">
                  <c:v>0.69369999999999998</c:v>
                </c:pt>
                <c:pt idx="3153">
                  <c:v>0.69369999999999998</c:v>
                </c:pt>
                <c:pt idx="3154">
                  <c:v>0.69369999999999998</c:v>
                </c:pt>
                <c:pt idx="3155">
                  <c:v>0.70850000000000002</c:v>
                </c:pt>
                <c:pt idx="3156">
                  <c:v>0.71179999999999999</c:v>
                </c:pt>
                <c:pt idx="3157">
                  <c:v>0.67900000000000005</c:v>
                </c:pt>
                <c:pt idx="3158">
                  <c:v>0.68559999999999999</c:v>
                </c:pt>
                <c:pt idx="3159">
                  <c:v>0.64129999999999998</c:v>
                </c:pt>
                <c:pt idx="3160">
                  <c:v>0.64129999999999998</c:v>
                </c:pt>
                <c:pt idx="3161">
                  <c:v>0.64129999999999998</c:v>
                </c:pt>
                <c:pt idx="3162">
                  <c:v>0.62339999999999995</c:v>
                </c:pt>
                <c:pt idx="3163">
                  <c:v>0.65610000000000002</c:v>
                </c:pt>
                <c:pt idx="3164">
                  <c:v>0.67579999999999996</c:v>
                </c:pt>
                <c:pt idx="3165">
                  <c:v>0.66930000000000001</c:v>
                </c:pt>
                <c:pt idx="3166">
                  <c:v>0.66930000000000001</c:v>
                </c:pt>
                <c:pt idx="3167">
                  <c:v>0.66930000000000001</c:v>
                </c:pt>
                <c:pt idx="3168">
                  <c:v>0.66930000000000001</c:v>
                </c:pt>
                <c:pt idx="3169">
                  <c:v>0.67589999999999995</c:v>
                </c:pt>
                <c:pt idx="3170">
                  <c:v>0.63970000000000005</c:v>
                </c:pt>
                <c:pt idx="3171">
                  <c:v>0.66439999999999999</c:v>
                </c:pt>
                <c:pt idx="3172">
                  <c:v>0.61350000000000005</c:v>
                </c:pt>
                <c:pt idx="3173">
                  <c:v>0.64470000000000005</c:v>
                </c:pt>
                <c:pt idx="3174">
                  <c:v>0.64470000000000005</c:v>
                </c:pt>
                <c:pt idx="3175">
                  <c:v>0.64470000000000005</c:v>
                </c:pt>
                <c:pt idx="3176">
                  <c:v>0.61839999999999995</c:v>
                </c:pt>
                <c:pt idx="3177">
                  <c:v>0.62329999999999997</c:v>
                </c:pt>
                <c:pt idx="3178">
                  <c:v>0.62990000000000002</c:v>
                </c:pt>
                <c:pt idx="3179">
                  <c:v>0.61680000000000001</c:v>
                </c:pt>
                <c:pt idx="3180">
                  <c:v>0.62660000000000005</c:v>
                </c:pt>
                <c:pt idx="3181">
                  <c:v>0.62660000000000005</c:v>
                </c:pt>
                <c:pt idx="3182">
                  <c:v>0.62660000000000005</c:v>
                </c:pt>
                <c:pt idx="3183">
                  <c:v>0.61019999999999996</c:v>
                </c:pt>
                <c:pt idx="3184">
                  <c:v>0.60040000000000004</c:v>
                </c:pt>
                <c:pt idx="3185">
                  <c:v>0.59709999999999996</c:v>
                </c:pt>
                <c:pt idx="3186">
                  <c:v>0.57740000000000002</c:v>
                </c:pt>
                <c:pt idx="3187">
                  <c:v>0.58879999999999999</c:v>
                </c:pt>
                <c:pt idx="3188">
                  <c:v>0.58879999999999999</c:v>
                </c:pt>
                <c:pt idx="3189">
                  <c:v>0.58879999999999999</c:v>
                </c:pt>
                <c:pt idx="3190">
                  <c:v>0.61509999999999998</c:v>
                </c:pt>
                <c:pt idx="3191">
                  <c:v>0.57899999999999996</c:v>
                </c:pt>
                <c:pt idx="3192">
                  <c:v>0.57410000000000005</c:v>
                </c:pt>
                <c:pt idx="3193">
                  <c:v>0.54620000000000002</c:v>
                </c:pt>
                <c:pt idx="3194">
                  <c:v>0.5282</c:v>
                </c:pt>
                <c:pt idx="3195">
                  <c:v>0.5282</c:v>
                </c:pt>
                <c:pt idx="3196">
                  <c:v>0.5282</c:v>
                </c:pt>
                <c:pt idx="3197">
                  <c:v>0.55430000000000001</c:v>
                </c:pt>
                <c:pt idx="3198">
                  <c:v>0.50690000000000002</c:v>
                </c:pt>
                <c:pt idx="3199">
                  <c:v>0.54769999999999996</c:v>
                </c:pt>
                <c:pt idx="3200">
                  <c:v>0.53620000000000001</c:v>
                </c:pt>
                <c:pt idx="3201">
                  <c:v>0.56399999999999995</c:v>
                </c:pt>
                <c:pt idx="3202">
                  <c:v>0.56399999999999995</c:v>
                </c:pt>
                <c:pt idx="3203">
                  <c:v>0.56399999999999995</c:v>
                </c:pt>
                <c:pt idx="3204">
                  <c:v>0.57550000000000001</c:v>
                </c:pt>
                <c:pt idx="3205">
                  <c:v>0.64149999999999996</c:v>
                </c:pt>
                <c:pt idx="3206">
                  <c:v>0.67469999999999997</c:v>
                </c:pt>
                <c:pt idx="3207">
                  <c:v>0.7208</c:v>
                </c:pt>
                <c:pt idx="3208">
                  <c:v>0.70940000000000003</c:v>
                </c:pt>
                <c:pt idx="3209">
                  <c:v>0.70940000000000003</c:v>
                </c:pt>
                <c:pt idx="3210">
                  <c:v>0.70940000000000003</c:v>
                </c:pt>
                <c:pt idx="3211">
                  <c:v>0.68820000000000003</c:v>
                </c:pt>
                <c:pt idx="3212">
                  <c:v>0.66869999999999996</c:v>
                </c:pt>
                <c:pt idx="3213">
                  <c:v>0.68010000000000004</c:v>
                </c:pt>
                <c:pt idx="3214">
                  <c:v>0.65090000000000003</c:v>
                </c:pt>
                <c:pt idx="3215">
                  <c:v>0.62819999999999998</c:v>
                </c:pt>
                <c:pt idx="3216">
                  <c:v>0.62819999999999998</c:v>
                </c:pt>
                <c:pt idx="3217">
                  <c:v>0.62819999999999998</c:v>
                </c:pt>
                <c:pt idx="3218">
                  <c:v>0.6542</c:v>
                </c:pt>
                <c:pt idx="3219">
                  <c:v>0.6835</c:v>
                </c:pt>
                <c:pt idx="3220">
                  <c:v>0.68840000000000001</c:v>
                </c:pt>
                <c:pt idx="3221">
                  <c:v>0.75219999999999998</c:v>
                </c:pt>
                <c:pt idx="3222">
                  <c:v>0.72109999999999996</c:v>
                </c:pt>
                <c:pt idx="3223">
                  <c:v>0.72109999999999996</c:v>
                </c:pt>
                <c:pt idx="3224">
                  <c:v>0.72109999999999996</c:v>
                </c:pt>
                <c:pt idx="3225">
                  <c:v>0.70479999999999998</c:v>
                </c:pt>
                <c:pt idx="3226">
                  <c:v>0.66890000000000005</c:v>
                </c:pt>
                <c:pt idx="3227">
                  <c:v>0.64770000000000005</c:v>
                </c:pt>
                <c:pt idx="3228">
                  <c:v>0.63470000000000004</c:v>
                </c:pt>
                <c:pt idx="3229">
                  <c:v>0.71799999999999997</c:v>
                </c:pt>
                <c:pt idx="3230">
                  <c:v>0.71799999999999997</c:v>
                </c:pt>
                <c:pt idx="3231">
                  <c:v>0.71799999999999997</c:v>
                </c:pt>
                <c:pt idx="3232">
                  <c:v>0.71799999999999997</c:v>
                </c:pt>
                <c:pt idx="3233">
                  <c:v>0.67879999999999996</c:v>
                </c:pt>
                <c:pt idx="3234">
                  <c:v>0.70009999999999994</c:v>
                </c:pt>
                <c:pt idx="3235">
                  <c:v>0.67720000000000002</c:v>
                </c:pt>
                <c:pt idx="3236">
                  <c:v>0.66579999999999995</c:v>
                </c:pt>
                <c:pt idx="3237">
                  <c:v>0.66579999999999995</c:v>
                </c:pt>
                <c:pt idx="3238">
                  <c:v>0.66579999999999995</c:v>
                </c:pt>
                <c:pt idx="3239">
                  <c:v>0.67230000000000001</c:v>
                </c:pt>
                <c:pt idx="3240">
                  <c:v>0.67889999999999995</c:v>
                </c:pt>
                <c:pt idx="3241">
                  <c:v>0.69689999999999996</c:v>
                </c:pt>
                <c:pt idx="3242">
                  <c:v>0.68869999999999998</c:v>
                </c:pt>
                <c:pt idx="3243">
                  <c:v>0.69369999999999998</c:v>
                </c:pt>
                <c:pt idx="3244">
                  <c:v>0.69369999999999998</c:v>
                </c:pt>
                <c:pt idx="3245">
                  <c:v>0.69369999999999998</c:v>
                </c:pt>
                <c:pt idx="3246">
                  <c:v>0.66579999999999995</c:v>
                </c:pt>
                <c:pt idx="3247">
                  <c:v>0.67079999999999995</c:v>
                </c:pt>
                <c:pt idx="3248">
                  <c:v>0.6724</c:v>
                </c:pt>
                <c:pt idx="3249">
                  <c:v>0.66590000000000005</c:v>
                </c:pt>
                <c:pt idx="3250">
                  <c:v>0.65439999999999998</c:v>
                </c:pt>
                <c:pt idx="3251">
                  <c:v>0.65439999999999998</c:v>
                </c:pt>
                <c:pt idx="3252">
                  <c:v>0.65439999999999998</c:v>
                </c:pt>
                <c:pt idx="3253">
                  <c:v>0.65280000000000005</c:v>
                </c:pt>
                <c:pt idx="3254">
                  <c:v>0.64949999999999997</c:v>
                </c:pt>
                <c:pt idx="3255">
                  <c:v>0.68400000000000005</c:v>
                </c:pt>
                <c:pt idx="3256">
                  <c:v>0.6774</c:v>
                </c:pt>
                <c:pt idx="3257">
                  <c:v>0.70050000000000001</c:v>
                </c:pt>
                <c:pt idx="3258">
                  <c:v>0.70050000000000001</c:v>
                </c:pt>
                <c:pt idx="3259">
                  <c:v>0.70050000000000001</c:v>
                </c:pt>
                <c:pt idx="3260">
                  <c:v>0.78169999999999995</c:v>
                </c:pt>
                <c:pt idx="3261">
                  <c:v>0.73529999999999995</c:v>
                </c:pt>
                <c:pt idx="3262">
                  <c:v>0.78680000000000005</c:v>
                </c:pt>
                <c:pt idx="3263">
                  <c:v>0.78520000000000001</c:v>
                </c:pt>
                <c:pt idx="3264">
                  <c:v>0.77370000000000005</c:v>
                </c:pt>
                <c:pt idx="3265">
                  <c:v>0.77370000000000005</c:v>
                </c:pt>
                <c:pt idx="3266">
                  <c:v>0.77370000000000005</c:v>
                </c:pt>
                <c:pt idx="3267">
                  <c:v>0.77370000000000005</c:v>
                </c:pt>
                <c:pt idx="3268">
                  <c:v>0.72719999999999996</c:v>
                </c:pt>
                <c:pt idx="3269">
                  <c:v>0.72560000000000002</c:v>
                </c:pt>
                <c:pt idx="3270">
                  <c:v>0.73219999999999996</c:v>
                </c:pt>
                <c:pt idx="3271">
                  <c:v>0.74560000000000004</c:v>
                </c:pt>
                <c:pt idx="3272">
                  <c:v>0.74560000000000004</c:v>
                </c:pt>
                <c:pt idx="3273">
                  <c:v>0.74560000000000004</c:v>
                </c:pt>
                <c:pt idx="3274">
                  <c:v>0.76900000000000002</c:v>
                </c:pt>
                <c:pt idx="3275">
                  <c:v>0.78569999999999995</c:v>
                </c:pt>
                <c:pt idx="3276">
                  <c:v>0.8226</c:v>
                </c:pt>
                <c:pt idx="3277">
                  <c:v>0.85619999999999996</c:v>
                </c:pt>
                <c:pt idx="3278">
                  <c:v>0.84289999999999998</c:v>
                </c:pt>
                <c:pt idx="3279">
                  <c:v>0.84289999999999998</c:v>
                </c:pt>
                <c:pt idx="3280">
                  <c:v>0.84289999999999998</c:v>
                </c:pt>
                <c:pt idx="3281">
                  <c:v>0.80100000000000005</c:v>
                </c:pt>
                <c:pt idx="3282">
                  <c:v>0.76759999999999995</c:v>
                </c:pt>
                <c:pt idx="3283">
                  <c:v>0.77100000000000002</c:v>
                </c:pt>
                <c:pt idx="3284">
                  <c:v>0.82299999999999995</c:v>
                </c:pt>
                <c:pt idx="3285">
                  <c:v>0.87370000000000003</c:v>
                </c:pt>
                <c:pt idx="3286">
                  <c:v>0.87370000000000003</c:v>
                </c:pt>
                <c:pt idx="3287">
                  <c:v>0.87370000000000003</c:v>
                </c:pt>
                <c:pt idx="3288">
                  <c:v>0.84340000000000004</c:v>
                </c:pt>
                <c:pt idx="3289">
                  <c:v>0.89929999999999999</c:v>
                </c:pt>
                <c:pt idx="3290">
                  <c:v>0.76290000000000002</c:v>
                </c:pt>
                <c:pt idx="3291">
                  <c:v>0.76290000000000002</c:v>
                </c:pt>
                <c:pt idx="3292">
                  <c:v>0.81850000000000001</c:v>
                </c:pt>
                <c:pt idx="3293">
                  <c:v>0.81850000000000001</c:v>
                </c:pt>
                <c:pt idx="3294">
                  <c:v>0.81850000000000001</c:v>
                </c:pt>
                <c:pt idx="3295">
                  <c:v>0.92349999999999999</c:v>
                </c:pt>
                <c:pt idx="3296">
                  <c:v>0.95950000000000002</c:v>
                </c:pt>
                <c:pt idx="3297">
                  <c:v>0.97529999999999994</c:v>
                </c:pt>
                <c:pt idx="3298">
                  <c:v>0.88149999999999995</c:v>
                </c:pt>
                <c:pt idx="3299">
                  <c:v>0.89629999999999999</c:v>
                </c:pt>
                <c:pt idx="3300">
                  <c:v>0.89629999999999999</c:v>
                </c:pt>
                <c:pt idx="3301">
                  <c:v>0.89629999999999999</c:v>
                </c:pt>
                <c:pt idx="3302">
                  <c:v>0.90610000000000002</c:v>
                </c:pt>
                <c:pt idx="3303">
                  <c:v>0.85699999999999998</c:v>
                </c:pt>
                <c:pt idx="3304">
                  <c:v>0.87009999999999998</c:v>
                </c:pt>
                <c:pt idx="3305">
                  <c:v>0.82930000000000004</c:v>
                </c:pt>
                <c:pt idx="3306">
                  <c:v>0.82430000000000003</c:v>
                </c:pt>
                <c:pt idx="3307">
                  <c:v>0.82430000000000003</c:v>
                </c:pt>
                <c:pt idx="3308">
                  <c:v>0.82430000000000003</c:v>
                </c:pt>
                <c:pt idx="3309">
                  <c:v>0.85370000000000001</c:v>
                </c:pt>
                <c:pt idx="3310">
                  <c:v>0.87990000000000002</c:v>
                </c:pt>
                <c:pt idx="3311">
                  <c:v>0.88160000000000005</c:v>
                </c:pt>
                <c:pt idx="3312">
                  <c:v>0.88160000000000005</c:v>
                </c:pt>
                <c:pt idx="3313">
                  <c:v>0.83730000000000004</c:v>
                </c:pt>
                <c:pt idx="3314">
                  <c:v>0.83730000000000004</c:v>
                </c:pt>
                <c:pt idx="3315">
                  <c:v>0.83730000000000004</c:v>
                </c:pt>
                <c:pt idx="3316">
                  <c:v>0.83889999999999998</c:v>
                </c:pt>
                <c:pt idx="3317">
                  <c:v>0.92600000000000005</c:v>
                </c:pt>
                <c:pt idx="3318">
                  <c:v>0.93600000000000005</c:v>
                </c:pt>
                <c:pt idx="3319">
                  <c:v>0.90629999999999999</c:v>
                </c:pt>
                <c:pt idx="3320">
                  <c:v>0.96589999999999998</c:v>
                </c:pt>
                <c:pt idx="3321">
                  <c:v>0.96589999999999998</c:v>
                </c:pt>
                <c:pt idx="3322">
                  <c:v>0.96589999999999998</c:v>
                </c:pt>
                <c:pt idx="3323">
                  <c:v>0.92279999999999995</c:v>
                </c:pt>
                <c:pt idx="3324">
                  <c:v>0.91790000000000005</c:v>
                </c:pt>
                <c:pt idx="3325">
                  <c:v>0.93610000000000004</c:v>
                </c:pt>
                <c:pt idx="3326">
                  <c:v>0.90629999999999999</c:v>
                </c:pt>
                <c:pt idx="3327">
                  <c:v>0.89639999999999997</c:v>
                </c:pt>
                <c:pt idx="3328">
                  <c:v>0.89639999999999997</c:v>
                </c:pt>
                <c:pt idx="3329">
                  <c:v>0.89639999999999997</c:v>
                </c:pt>
                <c:pt idx="3330">
                  <c:v>0.8931</c:v>
                </c:pt>
                <c:pt idx="3331">
                  <c:v>0.90800000000000003</c:v>
                </c:pt>
                <c:pt idx="3332">
                  <c:v>0.9163</c:v>
                </c:pt>
                <c:pt idx="3333">
                  <c:v>0.93289999999999995</c:v>
                </c:pt>
                <c:pt idx="3334">
                  <c:v>0.94620000000000004</c:v>
                </c:pt>
                <c:pt idx="3335">
                  <c:v>0.94620000000000004</c:v>
                </c:pt>
                <c:pt idx="3336">
                  <c:v>0.94620000000000004</c:v>
                </c:pt>
                <c:pt idx="3337">
                  <c:v>0.93459999999999999</c:v>
                </c:pt>
                <c:pt idx="3338">
                  <c:v>0.91639999999999999</c:v>
                </c:pt>
                <c:pt idx="3339">
                  <c:v>0.94299999999999995</c:v>
                </c:pt>
                <c:pt idx="3340">
                  <c:v>0.92310000000000003</c:v>
                </c:pt>
                <c:pt idx="3341">
                  <c:v>0.92310000000000003</c:v>
                </c:pt>
                <c:pt idx="3342">
                  <c:v>0.92310000000000003</c:v>
                </c:pt>
                <c:pt idx="3343">
                  <c:v>0.92310000000000003</c:v>
                </c:pt>
                <c:pt idx="3344">
                  <c:v>0.92310000000000003</c:v>
                </c:pt>
                <c:pt idx="3345">
                  <c:v>0.93640000000000001</c:v>
                </c:pt>
                <c:pt idx="3346">
                  <c:v>0.92310000000000003</c:v>
                </c:pt>
                <c:pt idx="3347">
                  <c:v>0.91320000000000001</c:v>
                </c:pt>
                <c:pt idx="3348">
                  <c:v>0.91320000000000001</c:v>
                </c:pt>
                <c:pt idx="3349">
                  <c:v>0.91320000000000001</c:v>
                </c:pt>
                <c:pt idx="3350">
                  <c:v>0.91320000000000001</c:v>
                </c:pt>
                <c:pt idx="3351">
                  <c:v>0.91320000000000001</c:v>
                </c:pt>
                <c:pt idx="3352">
                  <c:v>0.95489999999999997</c:v>
                </c:pt>
                <c:pt idx="3353">
                  <c:v>1.0355000000000001</c:v>
                </c:pt>
                <c:pt idx="3354">
                  <c:v>1.0794999999999999</c:v>
                </c:pt>
                <c:pt idx="3355">
                  <c:v>1.1153</c:v>
                </c:pt>
                <c:pt idx="3356">
                  <c:v>1.1153</c:v>
                </c:pt>
                <c:pt idx="3357">
                  <c:v>1.1153</c:v>
                </c:pt>
                <c:pt idx="3358">
                  <c:v>1.1459999999999999</c:v>
                </c:pt>
                <c:pt idx="3359">
                  <c:v>1.1291</c:v>
                </c:pt>
                <c:pt idx="3360">
                  <c:v>1.0831999999999999</c:v>
                </c:pt>
                <c:pt idx="3361">
                  <c:v>1.1292</c:v>
                </c:pt>
                <c:pt idx="3362">
                  <c:v>1.0834999999999999</c:v>
                </c:pt>
                <c:pt idx="3363">
                  <c:v>1.0834999999999999</c:v>
                </c:pt>
                <c:pt idx="3364">
                  <c:v>1.0834999999999999</c:v>
                </c:pt>
                <c:pt idx="3365">
                  <c:v>1.0834999999999999</c:v>
                </c:pt>
                <c:pt idx="3366">
                  <c:v>1.0886</c:v>
                </c:pt>
                <c:pt idx="3367">
                  <c:v>1.0802</c:v>
                </c:pt>
                <c:pt idx="3368">
                  <c:v>1.1057999999999999</c:v>
                </c:pt>
                <c:pt idx="3369">
                  <c:v>1.0854999999999999</c:v>
                </c:pt>
                <c:pt idx="3370">
                  <c:v>1.0854999999999999</c:v>
                </c:pt>
                <c:pt idx="3371">
                  <c:v>1.0854999999999999</c:v>
                </c:pt>
                <c:pt idx="3372">
                  <c:v>1.0295000000000001</c:v>
                </c:pt>
                <c:pt idx="3373">
                  <c:v>1.0347</c:v>
                </c:pt>
                <c:pt idx="3374">
                  <c:v>1.0161</c:v>
                </c:pt>
                <c:pt idx="3375">
                  <c:v>1.0448999999999999</c:v>
                </c:pt>
                <c:pt idx="3376">
                  <c:v>1.0655000000000001</c:v>
                </c:pt>
                <c:pt idx="3377">
                  <c:v>1.0655000000000001</c:v>
                </c:pt>
                <c:pt idx="3378">
                  <c:v>1.0655000000000001</c:v>
                </c:pt>
                <c:pt idx="3379">
                  <c:v>1.0791999999999999</c:v>
                </c:pt>
                <c:pt idx="3380">
                  <c:v>1.0963000000000001</c:v>
                </c:pt>
                <c:pt idx="3381">
                  <c:v>1.1374</c:v>
                </c:pt>
                <c:pt idx="3382">
                  <c:v>1.1392</c:v>
                </c:pt>
                <c:pt idx="3383">
                  <c:v>1.1635</c:v>
                </c:pt>
                <c:pt idx="3384">
                  <c:v>1.1635</c:v>
                </c:pt>
                <c:pt idx="3385">
                  <c:v>1.1635</c:v>
                </c:pt>
                <c:pt idx="3386">
                  <c:v>1.1705000000000001</c:v>
                </c:pt>
                <c:pt idx="3387">
                  <c:v>1.1568000000000001</c:v>
                </c:pt>
                <c:pt idx="3388">
                  <c:v>1.1225000000000001</c:v>
                </c:pt>
                <c:pt idx="3389">
                  <c:v>1.1632</c:v>
                </c:pt>
                <c:pt idx="3390">
                  <c:v>1.2081999999999999</c:v>
                </c:pt>
                <c:pt idx="3391">
                  <c:v>1.2081999999999999</c:v>
                </c:pt>
                <c:pt idx="3392">
                  <c:v>1.2081999999999999</c:v>
                </c:pt>
                <c:pt idx="3393">
                  <c:v>1.2081999999999999</c:v>
                </c:pt>
                <c:pt idx="3394">
                  <c:v>1.3141</c:v>
                </c:pt>
                <c:pt idx="3395">
                  <c:v>1.2703</c:v>
                </c:pt>
                <c:pt idx="3396">
                  <c:v>1.2955999999999999</c:v>
                </c:pt>
                <c:pt idx="3397">
                  <c:v>1.3364</c:v>
                </c:pt>
                <c:pt idx="3398">
                  <c:v>1.3364</c:v>
                </c:pt>
                <c:pt idx="3399">
                  <c:v>1.3364</c:v>
                </c:pt>
                <c:pt idx="3400">
                  <c:v>1.3653</c:v>
                </c:pt>
                <c:pt idx="3401">
                  <c:v>1.3416000000000001</c:v>
                </c:pt>
                <c:pt idx="3402">
                  <c:v>1.3755999999999999</c:v>
                </c:pt>
                <c:pt idx="3403">
                  <c:v>1.5199</c:v>
                </c:pt>
                <c:pt idx="3404">
                  <c:v>1.4049</c:v>
                </c:pt>
                <c:pt idx="3405">
                  <c:v>1.4049</c:v>
                </c:pt>
                <c:pt idx="3406">
                  <c:v>1.4049</c:v>
                </c:pt>
                <c:pt idx="3407">
                  <c:v>1.417</c:v>
                </c:pt>
                <c:pt idx="3408">
                  <c:v>1.3914</c:v>
                </c:pt>
                <c:pt idx="3409">
                  <c:v>1.4807999999999999</c:v>
                </c:pt>
                <c:pt idx="3410">
                  <c:v>1.5640000000000001</c:v>
                </c:pt>
                <c:pt idx="3411">
                  <c:v>1.5661</c:v>
                </c:pt>
                <c:pt idx="3412">
                  <c:v>1.5661</c:v>
                </c:pt>
                <c:pt idx="3413">
                  <c:v>1.5661</c:v>
                </c:pt>
                <c:pt idx="3414">
                  <c:v>1.5907</c:v>
                </c:pt>
                <c:pt idx="3415">
                  <c:v>1.5263</c:v>
                </c:pt>
                <c:pt idx="3416">
                  <c:v>1.5178</c:v>
                </c:pt>
                <c:pt idx="3417">
                  <c:v>1.5369999999999999</c:v>
                </c:pt>
                <c:pt idx="3418">
                  <c:v>1.6247</c:v>
                </c:pt>
                <c:pt idx="3419">
                  <c:v>1.6247</c:v>
                </c:pt>
                <c:pt idx="3420">
                  <c:v>1.6247</c:v>
                </c:pt>
                <c:pt idx="3421">
                  <c:v>1.6055000000000001</c:v>
                </c:pt>
                <c:pt idx="3422">
                  <c:v>1.6179000000000001</c:v>
                </c:pt>
                <c:pt idx="3423">
                  <c:v>1.6427</c:v>
                </c:pt>
                <c:pt idx="3424">
                  <c:v>1.7082000000000002</c:v>
                </c:pt>
                <c:pt idx="3425">
                  <c:v>1.7210000000000001</c:v>
                </c:pt>
                <c:pt idx="3426">
                  <c:v>1.7210000000000001</c:v>
                </c:pt>
                <c:pt idx="3427">
                  <c:v>1.7210000000000001</c:v>
                </c:pt>
                <c:pt idx="3428">
                  <c:v>1.6945999999999999</c:v>
                </c:pt>
                <c:pt idx="3429">
                  <c:v>1.6206</c:v>
                </c:pt>
                <c:pt idx="3430">
                  <c:v>1.6084000000000001</c:v>
                </c:pt>
                <c:pt idx="3431">
                  <c:v>1.6332</c:v>
                </c:pt>
                <c:pt idx="3432">
                  <c:v>1.6760000000000002</c:v>
                </c:pt>
                <c:pt idx="3433">
                  <c:v>1.6760000000000002</c:v>
                </c:pt>
                <c:pt idx="3434">
                  <c:v>1.6760000000000002</c:v>
                </c:pt>
                <c:pt idx="3435">
                  <c:v>1.7081</c:v>
                </c:pt>
                <c:pt idx="3436">
                  <c:v>1.7029000000000001</c:v>
                </c:pt>
                <c:pt idx="3437">
                  <c:v>1.7403999999999999</c:v>
                </c:pt>
                <c:pt idx="3438">
                  <c:v>1.6699000000000002</c:v>
                </c:pt>
                <c:pt idx="3439">
                  <c:v>1.7216</c:v>
                </c:pt>
                <c:pt idx="3440">
                  <c:v>1.7216</c:v>
                </c:pt>
                <c:pt idx="3441">
                  <c:v>1.7216</c:v>
                </c:pt>
                <c:pt idx="3442">
                  <c:v>1.7002999999999999</c:v>
                </c:pt>
                <c:pt idx="3443">
                  <c:v>1.6560000000000001</c:v>
                </c:pt>
                <c:pt idx="3444">
                  <c:v>1.6739000000000002</c:v>
                </c:pt>
                <c:pt idx="3445">
                  <c:v>1.6192</c:v>
                </c:pt>
                <c:pt idx="3446">
                  <c:v>1.6585000000000001</c:v>
                </c:pt>
                <c:pt idx="3447">
                  <c:v>1.6585000000000001</c:v>
                </c:pt>
                <c:pt idx="3448">
                  <c:v>1.6585000000000001</c:v>
                </c:pt>
                <c:pt idx="3449">
                  <c:v>1.6657</c:v>
                </c:pt>
                <c:pt idx="3450">
                  <c:v>1.6145</c:v>
                </c:pt>
                <c:pt idx="3451">
                  <c:v>1.6322999999999999</c:v>
                </c:pt>
                <c:pt idx="3452">
                  <c:v>1.5758999999999999</c:v>
                </c:pt>
                <c:pt idx="3453">
                  <c:v>1.5798000000000001</c:v>
                </c:pt>
                <c:pt idx="3454">
                  <c:v>1.5798000000000001</c:v>
                </c:pt>
                <c:pt idx="3455">
                  <c:v>1.5798000000000001</c:v>
                </c:pt>
                <c:pt idx="3456">
                  <c:v>1.6047</c:v>
                </c:pt>
                <c:pt idx="3457">
                  <c:v>1.5589</c:v>
                </c:pt>
                <c:pt idx="3458">
                  <c:v>1.5554999999999999</c:v>
                </c:pt>
                <c:pt idx="3459">
                  <c:v>1.538</c:v>
                </c:pt>
                <c:pt idx="3460">
                  <c:v>1.5577000000000001</c:v>
                </c:pt>
                <c:pt idx="3461">
                  <c:v>1.5577000000000001</c:v>
                </c:pt>
                <c:pt idx="3462">
                  <c:v>1.5577000000000001</c:v>
                </c:pt>
                <c:pt idx="3463">
                  <c:v>1.5667</c:v>
                </c:pt>
                <c:pt idx="3464">
                  <c:v>1.6215999999999999</c:v>
                </c:pt>
                <c:pt idx="3465">
                  <c:v>1.6093999999999999</c:v>
                </c:pt>
                <c:pt idx="3466">
                  <c:v>1.6343000000000001</c:v>
                </c:pt>
                <c:pt idx="3467">
                  <c:v>1.6259000000000001</c:v>
                </c:pt>
                <c:pt idx="3468">
                  <c:v>1.6259000000000001</c:v>
                </c:pt>
                <c:pt idx="3469">
                  <c:v>1.6259000000000001</c:v>
                </c:pt>
                <c:pt idx="3470">
                  <c:v>1.5975999999999999</c:v>
                </c:pt>
                <c:pt idx="3471">
                  <c:v>1.5924</c:v>
                </c:pt>
                <c:pt idx="3472">
                  <c:v>1.5659999999999998</c:v>
                </c:pt>
                <c:pt idx="3473">
                  <c:v>1.5695999999999999</c:v>
                </c:pt>
                <c:pt idx="3474">
                  <c:v>1.5770999999999999</c:v>
                </c:pt>
                <c:pt idx="3475">
                  <c:v>1.5770999999999999</c:v>
                </c:pt>
                <c:pt idx="3476">
                  <c:v>1.5770999999999999</c:v>
                </c:pt>
                <c:pt idx="3477">
                  <c:v>1.6019999999999999</c:v>
                </c:pt>
                <c:pt idx="3478">
                  <c:v>1.6217000000000001</c:v>
                </c:pt>
                <c:pt idx="3479">
                  <c:v>1.6916</c:v>
                </c:pt>
                <c:pt idx="3480">
                  <c:v>1.6574</c:v>
                </c:pt>
                <c:pt idx="3481">
                  <c:v>1.6284000000000001</c:v>
                </c:pt>
                <c:pt idx="3482">
                  <c:v>1.6284000000000001</c:v>
                </c:pt>
                <c:pt idx="3483">
                  <c:v>1.6284000000000001</c:v>
                </c:pt>
                <c:pt idx="3484">
                  <c:v>1.6488</c:v>
                </c:pt>
                <c:pt idx="3485">
                  <c:v>1.6369</c:v>
                </c:pt>
                <c:pt idx="3486">
                  <c:v>1.671</c:v>
                </c:pt>
                <c:pt idx="3487">
                  <c:v>1.625</c:v>
                </c:pt>
                <c:pt idx="3488">
                  <c:v>1.6215999999999999</c:v>
                </c:pt>
                <c:pt idx="3489">
                  <c:v>1.6215999999999999</c:v>
                </c:pt>
                <c:pt idx="3490">
                  <c:v>1.6215999999999999</c:v>
                </c:pt>
                <c:pt idx="3491">
                  <c:v>1.6012</c:v>
                </c:pt>
                <c:pt idx="3492">
                  <c:v>1.5588</c:v>
                </c:pt>
                <c:pt idx="3493">
                  <c:v>1.5756999999999999</c:v>
                </c:pt>
                <c:pt idx="3494">
                  <c:v>1.6061999999999999</c:v>
                </c:pt>
                <c:pt idx="3495">
                  <c:v>1.5943000000000001</c:v>
                </c:pt>
                <c:pt idx="3496">
                  <c:v>1.5943000000000001</c:v>
                </c:pt>
                <c:pt idx="3497">
                  <c:v>1.5943000000000001</c:v>
                </c:pt>
                <c:pt idx="3498">
                  <c:v>1.5943000000000001</c:v>
                </c:pt>
                <c:pt idx="3499">
                  <c:v>1.6061999999999999</c:v>
                </c:pt>
                <c:pt idx="3500">
                  <c:v>1.5874999999999999</c:v>
                </c:pt>
                <c:pt idx="3501">
                  <c:v>1.625</c:v>
                </c:pt>
                <c:pt idx="3502">
                  <c:v>1.5533999999999999</c:v>
                </c:pt>
                <c:pt idx="3503">
                  <c:v>1.5533999999999999</c:v>
                </c:pt>
                <c:pt idx="3504">
                  <c:v>1.5533999999999999</c:v>
                </c:pt>
                <c:pt idx="3505">
                  <c:v>1.5687</c:v>
                </c:pt>
                <c:pt idx="3506">
                  <c:v>1.5331000000000001</c:v>
                </c:pt>
                <c:pt idx="3507">
                  <c:v>1.4908000000000001</c:v>
                </c:pt>
                <c:pt idx="3508">
                  <c:v>1.4318</c:v>
                </c:pt>
                <c:pt idx="3509">
                  <c:v>1.4518</c:v>
                </c:pt>
                <c:pt idx="3510">
                  <c:v>1.4518</c:v>
                </c:pt>
                <c:pt idx="3511">
                  <c:v>1.4518</c:v>
                </c:pt>
                <c:pt idx="3512">
                  <c:v>1.494</c:v>
                </c:pt>
                <c:pt idx="3513">
                  <c:v>1.4922</c:v>
                </c:pt>
                <c:pt idx="3514">
                  <c:v>1.5754000000000001</c:v>
                </c:pt>
                <c:pt idx="3515">
                  <c:v>1.504</c:v>
                </c:pt>
                <c:pt idx="3516">
                  <c:v>1.4380999999999999</c:v>
                </c:pt>
                <c:pt idx="3517">
                  <c:v>1.4380999999999999</c:v>
                </c:pt>
                <c:pt idx="3518">
                  <c:v>1.4380999999999999</c:v>
                </c:pt>
                <c:pt idx="3519">
                  <c:v>1.4885999999999999</c:v>
                </c:pt>
                <c:pt idx="3520">
                  <c:v>1.4632000000000001</c:v>
                </c:pt>
                <c:pt idx="3521">
                  <c:v>1.4852000000000001</c:v>
                </c:pt>
                <c:pt idx="3522">
                  <c:v>1.4919</c:v>
                </c:pt>
                <c:pt idx="3523">
                  <c:v>1.5241</c:v>
                </c:pt>
                <c:pt idx="3524">
                  <c:v>1.5241</c:v>
                </c:pt>
                <c:pt idx="3525">
                  <c:v>1.5241</c:v>
                </c:pt>
                <c:pt idx="3526">
                  <c:v>1.4764999999999999</c:v>
                </c:pt>
                <c:pt idx="3527">
                  <c:v>1.4697</c:v>
                </c:pt>
                <c:pt idx="3528">
                  <c:v>1.468</c:v>
                </c:pt>
                <c:pt idx="3529">
                  <c:v>1.4578</c:v>
                </c:pt>
                <c:pt idx="3530">
                  <c:v>1.4238</c:v>
                </c:pt>
                <c:pt idx="3531">
                  <c:v>1.4238</c:v>
                </c:pt>
                <c:pt idx="3532">
                  <c:v>1.4238</c:v>
                </c:pt>
                <c:pt idx="3533">
                  <c:v>1.4238</c:v>
                </c:pt>
                <c:pt idx="3534">
                  <c:v>1.3481000000000001</c:v>
                </c:pt>
                <c:pt idx="3535">
                  <c:v>1.3163</c:v>
                </c:pt>
                <c:pt idx="3536">
                  <c:v>1.2927999999999999</c:v>
                </c:pt>
                <c:pt idx="3537">
                  <c:v>1.3594999999999999</c:v>
                </c:pt>
                <c:pt idx="3538">
                  <c:v>1.3594999999999999</c:v>
                </c:pt>
                <c:pt idx="3539">
                  <c:v>1.3594999999999999</c:v>
                </c:pt>
                <c:pt idx="3540">
                  <c:v>1.3645</c:v>
                </c:pt>
                <c:pt idx="3541">
                  <c:v>1.4166000000000001</c:v>
                </c:pt>
                <c:pt idx="3542">
                  <c:v>1.3458999999999999</c:v>
                </c:pt>
                <c:pt idx="3543">
                  <c:v>1.2988999999999999</c:v>
                </c:pt>
                <c:pt idx="3544">
                  <c:v>1.2903</c:v>
                </c:pt>
                <c:pt idx="3545">
                  <c:v>1.2903</c:v>
                </c:pt>
                <c:pt idx="3546">
                  <c:v>1.2903</c:v>
                </c:pt>
                <c:pt idx="3547">
                  <c:v>1.1888000000000001</c:v>
                </c:pt>
                <c:pt idx="3548">
                  <c:v>1.2218</c:v>
                </c:pt>
                <c:pt idx="3549">
                  <c:v>1.2884</c:v>
                </c:pt>
                <c:pt idx="3550">
                  <c:v>1.2783</c:v>
                </c:pt>
                <c:pt idx="3551">
                  <c:v>1.2763</c:v>
                </c:pt>
                <c:pt idx="3552">
                  <c:v>1.2763</c:v>
                </c:pt>
                <c:pt idx="3553">
                  <c:v>1.2763</c:v>
                </c:pt>
                <c:pt idx="3554">
                  <c:v>1.2896000000000001</c:v>
                </c:pt>
                <c:pt idx="3555">
                  <c:v>1.2411000000000001</c:v>
                </c:pt>
                <c:pt idx="3556">
                  <c:v>1.2326999999999999</c:v>
                </c:pt>
                <c:pt idx="3557">
                  <c:v>1.2692999999999999</c:v>
                </c:pt>
                <c:pt idx="3558">
                  <c:v>1.2222999999999999</c:v>
                </c:pt>
                <c:pt idx="3559">
                  <c:v>1.2222999999999999</c:v>
                </c:pt>
                <c:pt idx="3560">
                  <c:v>1.2222999999999999</c:v>
                </c:pt>
                <c:pt idx="3561">
                  <c:v>1.1773</c:v>
                </c:pt>
                <c:pt idx="3562">
                  <c:v>1.1721999999999999</c:v>
                </c:pt>
                <c:pt idx="3563">
                  <c:v>1.1819999999999999</c:v>
                </c:pt>
                <c:pt idx="3564">
                  <c:v>1.2235</c:v>
                </c:pt>
                <c:pt idx="3565">
                  <c:v>1.2968999999999999</c:v>
                </c:pt>
                <c:pt idx="3566">
                  <c:v>1.2968999999999999</c:v>
                </c:pt>
                <c:pt idx="3567">
                  <c:v>1.2968999999999999</c:v>
                </c:pt>
                <c:pt idx="3568">
                  <c:v>1.3237000000000001</c:v>
                </c:pt>
                <c:pt idx="3569">
                  <c:v>1.349</c:v>
                </c:pt>
                <c:pt idx="3570">
                  <c:v>1.3303</c:v>
                </c:pt>
                <c:pt idx="3571">
                  <c:v>1.359</c:v>
                </c:pt>
                <c:pt idx="3572">
                  <c:v>1.2766999999999999</c:v>
                </c:pt>
                <c:pt idx="3573">
                  <c:v>1.2766999999999999</c:v>
                </c:pt>
                <c:pt idx="3574">
                  <c:v>1.2766999999999999</c:v>
                </c:pt>
                <c:pt idx="3575">
                  <c:v>1.2650000000000001</c:v>
                </c:pt>
                <c:pt idx="3576">
                  <c:v>1.2617</c:v>
                </c:pt>
                <c:pt idx="3577">
                  <c:v>1.2583</c:v>
                </c:pt>
                <c:pt idx="3578">
                  <c:v>1.2433000000000001</c:v>
                </c:pt>
                <c:pt idx="3579">
                  <c:v>1.2549999999999999</c:v>
                </c:pt>
                <c:pt idx="3580">
                  <c:v>1.2549999999999999</c:v>
                </c:pt>
                <c:pt idx="3581">
                  <c:v>1.2549999999999999</c:v>
                </c:pt>
                <c:pt idx="3582">
                  <c:v>1.2517</c:v>
                </c:pt>
                <c:pt idx="3583">
                  <c:v>1.2934999999999999</c:v>
                </c:pt>
                <c:pt idx="3584">
                  <c:v>1.339</c:v>
                </c:pt>
                <c:pt idx="3585">
                  <c:v>1.3491</c:v>
                </c:pt>
                <c:pt idx="3586">
                  <c:v>1.3069999999999999</c:v>
                </c:pt>
                <c:pt idx="3587">
                  <c:v>1.3069999999999999</c:v>
                </c:pt>
                <c:pt idx="3588">
                  <c:v>1.3069999999999999</c:v>
                </c:pt>
                <c:pt idx="3589">
                  <c:v>1.2785</c:v>
                </c:pt>
                <c:pt idx="3590">
                  <c:v>1.3088</c:v>
                </c:pt>
                <c:pt idx="3591">
                  <c:v>1.2936000000000001</c:v>
                </c:pt>
                <c:pt idx="3592">
                  <c:v>1.2835000000000001</c:v>
                </c:pt>
                <c:pt idx="3593">
                  <c:v>1.3223</c:v>
                </c:pt>
                <c:pt idx="3594">
                  <c:v>1.3223</c:v>
                </c:pt>
                <c:pt idx="3595">
                  <c:v>1.3223</c:v>
                </c:pt>
                <c:pt idx="3596">
                  <c:v>1.3223</c:v>
                </c:pt>
                <c:pt idx="3597">
                  <c:v>1.3732</c:v>
                </c:pt>
                <c:pt idx="3598">
                  <c:v>1.3376000000000001</c:v>
                </c:pt>
                <c:pt idx="3599">
                  <c:v>1.2970999999999999</c:v>
                </c:pt>
                <c:pt idx="3600">
                  <c:v>1.3411</c:v>
                </c:pt>
                <c:pt idx="3601">
                  <c:v>1.3411</c:v>
                </c:pt>
                <c:pt idx="3602">
                  <c:v>1.3411</c:v>
                </c:pt>
                <c:pt idx="3603">
                  <c:v>1.3259000000000001</c:v>
                </c:pt>
                <c:pt idx="3604">
                  <c:v>1.2836000000000001</c:v>
                </c:pt>
                <c:pt idx="3605">
                  <c:v>1.2988</c:v>
                </c:pt>
                <c:pt idx="3606">
                  <c:v>1.3378000000000001</c:v>
                </c:pt>
                <c:pt idx="3607">
                  <c:v>1.3615999999999999</c:v>
                </c:pt>
                <c:pt idx="3608">
                  <c:v>1.3615999999999999</c:v>
                </c:pt>
                <c:pt idx="3609">
                  <c:v>1.3615999999999999</c:v>
                </c:pt>
                <c:pt idx="3610">
                  <c:v>1.3107</c:v>
                </c:pt>
                <c:pt idx="3611">
                  <c:v>1.3226</c:v>
                </c:pt>
                <c:pt idx="3612">
                  <c:v>1.3006</c:v>
                </c:pt>
                <c:pt idx="3613">
                  <c:v>1.4300999999999999</c:v>
                </c:pt>
                <c:pt idx="3614">
                  <c:v>1.4509000000000001</c:v>
                </c:pt>
                <c:pt idx="3615">
                  <c:v>1.4509000000000001</c:v>
                </c:pt>
                <c:pt idx="3616">
                  <c:v>1.4509000000000001</c:v>
                </c:pt>
                <c:pt idx="3617">
                  <c:v>1.4870999999999999</c:v>
                </c:pt>
                <c:pt idx="3618">
                  <c:v>1.5373999999999999</c:v>
                </c:pt>
                <c:pt idx="3619">
                  <c:v>1.5167000000000002</c:v>
                </c:pt>
                <c:pt idx="3620">
                  <c:v>1.4873000000000001</c:v>
                </c:pt>
                <c:pt idx="3621">
                  <c:v>1.4616</c:v>
                </c:pt>
                <c:pt idx="3622">
                  <c:v>1.4616</c:v>
                </c:pt>
                <c:pt idx="3623">
                  <c:v>1.4616</c:v>
                </c:pt>
                <c:pt idx="3624">
                  <c:v>1.4788999999999999</c:v>
                </c:pt>
                <c:pt idx="3625">
                  <c:v>1.5258</c:v>
                </c:pt>
                <c:pt idx="3626">
                  <c:v>1.5206</c:v>
                </c:pt>
                <c:pt idx="3627">
                  <c:v>1.5729</c:v>
                </c:pt>
                <c:pt idx="3628">
                  <c:v>1.6118000000000001</c:v>
                </c:pt>
                <c:pt idx="3629">
                  <c:v>1.6118000000000001</c:v>
                </c:pt>
                <c:pt idx="3630">
                  <c:v>1.6118000000000001</c:v>
                </c:pt>
                <c:pt idx="3631">
                  <c:v>1.6118000000000001</c:v>
                </c:pt>
                <c:pt idx="3632">
                  <c:v>1.5769</c:v>
                </c:pt>
                <c:pt idx="3633">
                  <c:v>1.5367999999999999</c:v>
                </c:pt>
                <c:pt idx="3634">
                  <c:v>1.5106999999999999</c:v>
                </c:pt>
                <c:pt idx="3635">
                  <c:v>1.5703</c:v>
                </c:pt>
                <c:pt idx="3636">
                  <c:v>1.5703</c:v>
                </c:pt>
                <c:pt idx="3637">
                  <c:v>1.5703</c:v>
                </c:pt>
                <c:pt idx="3638">
                  <c:v>1.6002000000000001</c:v>
                </c:pt>
                <c:pt idx="3639">
                  <c:v>1.6372</c:v>
                </c:pt>
                <c:pt idx="3640">
                  <c:v>1.6566999999999998</c:v>
                </c:pt>
                <c:pt idx="3641">
                  <c:v>1.7010999999999998</c:v>
                </c:pt>
                <c:pt idx="3642">
                  <c:v>1.6324000000000001</c:v>
                </c:pt>
                <c:pt idx="3643">
                  <c:v>1.6324000000000001</c:v>
                </c:pt>
                <c:pt idx="3644">
                  <c:v>1.6324000000000001</c:v>
                </c:pt>
                <c:pt idx="3645">
                  <c:v>1.6307</c:v>
                </c:pt>
                <c:pt idx="3646">
                  <c:v>1.6078999999999999</c:v>
                </c:pt>
                <c:pt idx="3647">
                  <c:v>1.5413000000000001</c:v>
                </c:pt>
                <c:pt idx="3648">
                  <c:v>1.58</c:v>
                </c:pt>
                <c:pt idx="3649">
                  <c:v>1.5521</c:v>
                </c:pt>
                <c:pt idx="3650">
                  <c:v>1.5521</c:v>
                </c:pt>
                <c:pt idx="3651">
                  <c:v>1.5521</c:v>
                </c:pt>
                <c:pt idx="3652">
                  <c:v>1.5838000000000001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B34-471D-973C-573025FE8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306968"/>
        <c:axId val="498303048"/>
      </c:lineChart>
      <c:dateAx>
        <c:axId val="498306968"/>
        <c:scaling>
          <c:orientation val="minMax"/>
          <c:min val="44196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03048"/>
        <c:crosses val="autoZero"/>
        <c:auto val="0"/>
        <c:lblOffset val="100"/>
        <c:baseTimeUnit val="days"/>
        <c:majorUnit val="3"/>
        <c:majorTimeUnit val="months"/>
      </c:dateAx>
      <c:valAx>
        <c:axId val="498303048"/>
        <c:scaling>
          <c:orientation val="minMax"/>
          <c:max val="2"/>
          <c:min val="0.75000000000000011"/>
        </c:scaling>
        <c:delete val="0"/>
        <c:axPos val="l"/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06968"/>
        <c:crosses val="autoZero"/>
        <c:crossBetween val="between"/>
        <c:majorUnit val="0.25"/>
        <c:minorUnit val="2.0000000000000005E-3"/>
        <c:dispUnits>
          <c:builtInUnit val="hundre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0.55481</cdr:x>
      <cdr:y>0.10495</cdr:y>
    </cdr:from>
    <cdr:to>
      <cdr:x>0.55481</cdr:x>
      <cdr:y>0.92139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F7F5C7F9-EB12-418C-817D-4F7344D768C9}"/>
            </a:ext>
          </a:extLst>
        </cdr:cNvPr>
        <cdr:cNvCxnSpPr/>
      </cdr:nvCxnSpPr>
      <cdr:spPr>
        <a:xfrm xmlns:a="http://schemas.openxmlformats.org/drawingml/2006/main" rot="5400000">
          <a:off x="2737051" y="2298963"/>
          <a:ext cx="3657590" cy="0"/>
        </a:xfrm>
        <a:prstGeom xmlns:a="http://schemas.openxmlformats.org/drawingml/2006/main" prst="line">
          <a:avLst/>
        </a:prstGeom>
        <a:ln xmlns:a="http://schemas.openxmlformats.org/drawingml/2006/main" w="31750" cap="rnd">
          <a:solidFill>
            <a:schemeClr val="tx2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947" y="0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66746-A5E6-4F31-9607-FD03C1BC6AC9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257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947" y="6601257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9386E-72E5-4691-8B0C-C98FC973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10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0172859-63A3-40DD-9EB2-5ED2B13BAB8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273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36C7FC6-A4DC-4F7E-A199-B30E1321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46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6C7FC6-A4DC-4F7E-A199-B30E132195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10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C7FC6-A4DC-4F7E-A199-B30E132195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C7FC6-A4DC-4F7E-A199-B30E132195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8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3-</a:t>
            </a:r>
            <a:r>
              <a:rPr lang="en-US" baseline="0" dirty="0"/>
              <a:t> Mo +0.05% WoW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6C7FC6-A4DC-4F7E-A199-B30E132195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63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997196"/>
          </a:xfrm>
        </p:spPr>
        <p:txBody>
          <a:bodyPr wrap="square" anchor="t" anchorCtr="0">
            <a:spAutoFit/>
          </a:bodyPr>
          <a:lstStyle>
            <a:lvl1pPr algn="l">
              <a:defRPr sz="36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7" y="3244334"/>
            <a:ext cx="7693923" cy="406265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578708" y="5961880"/>
            <a:ext cx="1562064" cy="97462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1pPr>
            <a:lvl2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2pPr>
            <a:lvl3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3pPr>
            <a:lvl4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1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300416" y="5972638"/>
            <a:ext cx="1562064" cy="974626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1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13886" y="5972638"/>
            <a:ext cx="1562064" cy="936154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05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578707" y="4956057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1" baseline="0"/>
            </a:lvl1pPr>
          </a:lstStyle>
          <a:p>
            <a:pPr lvl="0"/>
            <a:r>
              <a:rPr lang="en-US" dirty="0"/>
              <a:t>Click to add Presenters Name, Name &amp; Name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78707" y="4689955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1" baseline="0"/>
            </a:lvl1pPr>
          </a:lstStyle>
          <a:p>
            <a:pPr lvl="0"/>
            <a:r>
              <a:rPr lang="en-US" dirty="0"/>
              <a:t>Click to add “Presented By:”</a:t>
            </a: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578707" y="5555495"/>
            <a:ext cx="3150611" cy="32004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0"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06932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0850" y="2905545"/>
            <a:ext cx="4013574" cy="309067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5" y="1554480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hart Placeholder 14"/>
          <p:cNvSpPr>
            <a:spLocks noGrp="1"/>
          </p:cNvSpPr>
          <p:nvPr>
            <p:ph type="chart" sz="quarter" idx="14"/>
          </p:nvPr>
        </p:nvSpPr>
        <p:spPr>
          <a:xfrm>
            <a:off x="4659581" y="2905545"/>
            <a:ext cx="4013574" cy="309067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414059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5" y="1554479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4"/>
          </p:nvPr>
        </p:nvSpPr>
        <p:spPr>
          <a:xfrm>
            <a:off x="453278" y="3826142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5"/>
          </p:nvPr>
        </p:nvSpPr>
        <p:spPr>
          <a:xfrm>
            <a:off x="4616486" y="1556271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6"/>
          </p:nvPr>
        </p:nvSpPr>
        <p:spPr>
          <a:xfrm>
            <a:off x="4618279" y="3827934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714575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3 Add 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5" y="1554479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0851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 noChangeAspect="1"/>
          </p:cNvSpPr>
          <p:nvPr>
            <p:ph sz="quarter" idx="15"/>
          </p:nvPr>
        </p:nvSpPr>
        <p:spPr>
          <a:xfrm>
            <a:off x="3305151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6"/>
          </p:nvPr>
        </p:nvSpPr>
        <p:spPr>
          <a:xfrm>
            <a:off x="6139458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1461003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Char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3905027" y="1554480"/>
            <a:ext cx="4830182" cy="33617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0850" y="1554480"/>
            <a:ext cx="3357563" cy="445635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9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251450" cy="2492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01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 baseline="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451883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au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325038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373838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2435535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61605" y="6601191"/>
            <a:ext cx="2057400" cy="1538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charset="0"/>
              </a:defRPr>
            </a:lvl1pPr>
          </a:lstStyle>
          <a:p>
            <a:fld id="{DF8096FD-41B5-2F46-9EA1-01A78F53584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609398"/>
          </a:xfrm>
        </p:spPr>
        <p:txBody>
          <a:bodyPr anchor="t" anchorCtr="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00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59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997196"/>
          </a:xfrm>
        </p:spPr>
        <p:txBody>
          <a:bodyPr wrap="square" anchor="t" anchorCtr="0">
            <a:spAutoFit/>
          </a:bodyPr>
          <a:lstStyle>
            <a:lvl1pPr algn="l">
              <a:defRPr sz="36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7" y="3244334"/>
            <a:ext cx="7693923" cy="406265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400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Black &amp;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00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00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609398"/>
          </a:xfrm>
        </p:spPr>
        <p:txBody>
          <a:bodyPr anchor="t" anchorCtr="0">
            <a:sp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06312" y="4648130"/>
            <a:ext cx="917379" cy="14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25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ngle Larg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61605" y="6601191"/>
            <a:ext cx="2057400" cy="153888"/>
          </a:xfrm>
          <a:prstGeom prst="rect">
            <a:avLst/>
          </a:prstGeom>
        </p:spPr>
        <p:txBody>
          <a:bodyPr/>
          <a:lstStyle/>
          <a:p>
            <a:fld id="{DF8096FD-41B5-2F46-9EA1-01A78F53584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50850" y="1487155"/>
            <a:ext cx="8229600" cy="448056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0850" y="6052964"/>
            <a:ext cx="8229600" cy="14651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/>
            </a:lvl1pPr>
            <a:lvl2pPr marL="4572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20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4765638" y="1217904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864823" y="1219530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 baseline="0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864823" y="1518225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765638" y="1518225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864823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4765638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4765638" y="3796099"/>
            <a:ext cx="3657595" cy="369332"/>
          </a:xfrm>
        </p:spPr>
        <p:txBody>
          <a:bodyPr/>
          <a:lstStyle>
            <a:lvl1pPr marL="0" indent="0">
              <a:buFontTx/>
              <a:buNone/>
              <a:defRPr sz="16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64823" y="3797725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864823" y="4096420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65638" y="4096420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864823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765638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864825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64825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765638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765638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1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4796547" y="3551826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710861" y="3550808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5174437" y="1777496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1090728" y="1778104"/>
            <a:ext cx="3642637" cy="415498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800" b="1" baseline="0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1090728" y="2076799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5174437" y="2077817"/>
            <a:ext cx="2744651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1090728" y="2467217"/>
            <a:ext cx="3642637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5174437" y="2468235"/>
            <a:ext cx="3577309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5163679" y="4430997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1079970" y="4431605"/>
            <a:ext cx="3642637" cy="415498"/>
          </a:xfrm>
          <a:ln>
            <a:noFill/>
          </a:ln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079970" y="4730300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5163679" y="4731318"/>
            <a:ext cx="2744651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1079971" y="5131476"/>
            <a:ext cx="3652858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5163679" y="5132494"/>
            <a:ext cx="3587530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1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710861" y="892609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4"/>
          <p:cNvSpPr>
            <a:spLocks noGrp="1"/>
          </p:cNvSpPr>
          <p:nvPr>
            <p:ph type="pic" sz="quarter" idx="26"/>
          </p:nvPr>
        </p:nvSpPr>
        <p:spPr>
          <a:xfrm>
            <a:off x="4796547" y="893627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45" name="Straight Connector 44"/>
          <p:cNvCxnSpPr/>
          <p:nvPr userDrawn="1"/>
        </p:nvCxnSpPr>
        <p:spPr>
          <a:xfrm>
            <a:off x="1079972" y="239608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1"/>
        </p:nvCxnSpPr>
        <p:spPr>
          <a:xfrm>
            <a:off x="1079972" y="5063333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1"/>
        </p:nvCxnSpPr>
        <p:spPr>
          <a:xfrm>
            <a:off x="5163679" y="2397099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1"/>
        </p:nvCxnSpPr>
        <p:spPr>
          <a:xfrm>
            <a:off x="5163679" y="506435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0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52790" y="1280160"/>
            <a:ext cx="4999538" cy="33007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2788" y="1639531"/>
            <a:ext cx="4999540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20000"/>
              </a:lnSpc>
              <a:buFont typeface="Wingdings 2" panose="05020102010507070707" pitchFamily="18" charset="2"/>
              <a:buNone/>
              <a:defRPr sz="1400"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3552787" y="3298838"/>
            <a:ext cx="4999061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344488" indent="-228600" algn="l" defTabSz="914400" rtl="0" eaLnBrk="1" latinLnBrk="0" hangingPunct="1">
              <a:lnSpc>
                <a:spcPct val="12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19535" y="2974244"/>
            <a:ext cx="1699708" cy="0"/>
          </a:xfrm>
          <a:prstGeom prst="line">
            <a:avLst/>
          </a:prstGeom>
          <a:ln w="3175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420624" y="2290444"/>
            <a:ext cx="2495774" cy="653741"/>
          </a:xfrm>
        </p:spPr>
        <p:txBody>
          <a:bodyPr>
            <a:no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3552788" y="2974244"/>
            <a:ext cx="4999538" cy="30683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7"/>
          </p:nvPr>
        </p:nvSpPr>
        <p:spPr>
          <a:xfrm>
            <a:off x="3552788" y="4980529"/>
            <a:ext cx="4999538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344488" indent="-228600" algn="l" defTabSz="914400" rtl="0" eaLnBrk="1" latinLnBrk="0" hangingPunct="1">
              <a:lnSpc>
                <a:spcPct val="12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3563545" y="4615031"/>
            <a:ext cx="4988303" cy="32622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04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941" y="2126535"/>
            <a:ext cx="2860717" cy="1384995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edit. Adjust size to 30 – 38 pt.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85064" y="1647117"/>
            <a:ext cx="5054110" cy="364564"/>
          </a:xfrm>
        </p:spPr>
        <p:txBody>
          <a:bodyPr>
            <a:noAutofit/>
          </a:bodyPr>
          <a:lstStyle>
            <a:lvl1pPr marL="0" indent="0">
              <a:buNone/>
              <a:defRPr sz="1600" b="1" i="0" cap="all" spc="2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585063" y="3590675"/>
            <a:ext cx="5054111" cy="368140"/>
          </a:xfrm>
        </p:spPr>
        <p:txBody>
          <a:bodyPr>
            <a:noAutofit/>
          </a:bodyPr>
          <a:lstStyle>
            <a:lvl1pPr marL="0" indent="0">
              <a:buNone/>
              <a:defRPr sz="1600" b="1" i="0" cap="all" spc="2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8"/>
          </p:nvPr>
        </p:nvSpPr>
        <p:spPr>
          <a:xfrm>
            <a:off x="3585063" y="3976936"/>
            <a:ext cx="5054112" cy="1117229"/>
          </a:xfrm>
        </p:spPr>
        <p:txBody>
          <a:bodyPr>
            <a:sp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2pPr>
            <a:lvl3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3584575" y="2022475"/>
            <a:ext cx="5054600" cy="1274195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709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154632" cy="25255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8229600" cy="45498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0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0851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96939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5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1373" y="2904565"/>
            <a:ext cx="8229600" cy="308744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5" y="1554480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1388604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251450" cy="2492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485" y="1550083"/>
            <a:ext cx="8229111" cy="18278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1485" y="6555025"/>
            <a:ext cx="1273105" cy="24622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ea typeface="Arial" charset="0"/>
                <a:cs typeface="Arial" charset="0"/>
              </a:rPr>
              <a:t>© PFM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06117" y="6500875"/>
            <a:ext cx="3963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05F1538-3331-E648-B801-7E18C85EB11D}" type="slidenum">
              <a:rPr lang="en-US" sz="11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8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19" r:id="rId2"/>
    <p:sldLayoutId id="2147483676" r:id="rId3"/>
    <p:sldLayoutId id="2147483677" r:id="rId4"/>
    <p:sldLayoutId id="2147483674" r:id="rId5"/>
    <p:sldLayoutId id="2147483675" r:id="rId6"/>
    <p:sldLayoutId id="2147483714" r:id="rId7"/>
    <p:sldLayoutId id="2147483720" r:id="rId8"/>
    <p:sldLayoutId id="2147483717" r:id="rId9"/>
    <p:sldLayoutId id="2147483724" r:id="rId10"/>
    <p:sldLayoutId id="2147483726" r:id="rId11"/>
    <p:sldLayoutId id="2147483725" r:id="rId12"/>
    <p:sldLayoutId id="2147483678" r:id="rId13"/>
    <p:sldLayoutId id="2147483682" r:id="rId14"/>
    <p:sldLayoutId id="2147483721" r:id="rId15"/>
    <p:sldLayoutId id="2147483684" r:id="rId16"/>
    <p:sldLayoutId id="2147483685" r:id="rId17"/>
    <p:sldLayoutId id="2147483686" r:id="rId18"/>
    <p:sldLayoutId id="2147483690" r:id="rId19"/>
    <p:sldLayoutId id="2147483722" r:id="rId20"/>
    <p:sldLayoutId id="214748372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i="0" kern="1200">
          <a:solidFill>
            <a:schemeClr val="tx2"/>
          </a:solidFill>
          <a:latin typeface="Arial" charset="0"/>
          <a:ea typeface="Arial" charset="0"/>
          <a:cs typeface="Arial" charset="0"/>
        </a:defRPr>
      </a:lvl1pPr>
    </p:titleStyle>
    <p:bodyStyle>
      <a:lvl1pPr marL="225425" indent="-225425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SzPct val="90000"/>
        <a:buFont typeface="Wingdings 2" panose="05020102010507070707" pitchFamily="18" charset="2"/>
        <a:buChar char="Ã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1pPr>
      <a:lvl2pPr marL="398463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Soleil" charset="0"/>
          <a:cs typeface="Soleil" charset="0"/>
        </a:defRPr>
      </a:lvl2pPr>
      <a:lvl3pPr marL="569913" indent="-171450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3pPr>
      <a:lvl4pPr marL="742950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4pPr>
      <a:lvl5pPr marL="914400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884945"/>
            <a:ext cx="4728378" cy="54990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379" y="4325882"/>
            <a:ext cx="7693923" cy="374718"/>
          </a:xfrm>
        </p:spPr>
        <p:txBody>
          <a:bodyPr/>
          <a:lstStyle/>
          <a:p>
            <a:r>
              <a:rPr lang="en-US" dirty="0"/>
              <a:t>November 5, 2021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PFM Asset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Management LLC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213 Market Street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Harrisburg, PA 17101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717.232.2723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pfm.com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78707" y="4967398"/>
            <a:ext cx="5929312" cy="7353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/>
              <a:t>Prepared by: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/>
              <a:t>Portfolio Strategies 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6E104-9D2E-4C09-A6F4-05879F48B2F3}"/>
              </a:ext>
            </a:extLst>
          </p:cNvPr>
          <p:cNvSpPr txBox="1"/>
          <p:nvPr/>
        </p:nvSpPr>
        <p:spPr>
          <a:xfrm>
            <a:off x="3314761" y="6382295"/>
            <a:ext cx="2871018" cy="41867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26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17">
            <a:extLst>
              <a:ext uri="{FF2B5EF4-FFF2-40B4-BE49-F238E27FC236}">
                <a16:creationId xmlns:a16="http://schemas.microsoft.com/office/drawing/2014/main" id="{A8E6E4ED-A4D2-4125-B67D-BB7A1741442C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62100"/>
          <a:ext cx="40132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B70EFF11-EC97-40D0-ADA1-C618DC4AC8A2}"/>
              </a:ext>
            </a:extLst>
          </p:cNvPr>
          <p:cNvGraphicFramePr>
            <a:graphicFrameLocks/>
          </p:cNvGraphicFramePr>
          <p:nvPr/>
        </p:nvGraphicFramePr>
        <p:xfrm>
          <a:off x="451484" y="1554480"/>
          <a:ext cx="4014216" cy="44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0B3CB5-5C2D-4948-95F5-AAE58AA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Delta Variant COVID-19 Caseload </a:t>
            </a:r>
            <a:r>
              <a:rPr lang="en-US"/>
              <a:t>Has Likely Peaked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394EACA-E243-4FEB-8315-72F0BC1DBF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John Hopkins University Coronavirus Resource Center, PFM calculations; as of 11/01/2021.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C5009-2B14-4A52-AE45-E40C23FC1406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1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U.S. Hiring Slowed in August and September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</a:t>
            </a:r>
            <a:r>
              <a:rPr lang="en-US"/>
              <a:t>of September 2021</a:t>
            </a:r>
            <a:r>
              <a:rPr lang="en-US" dirty="0"/>
              <a:t>. Data is seasonally adjusted.</a:t>
            </a:r>
          </a:p>
        </p:txBody>
      </p:sp>
      <p:graphicFrame>
        <p:nvGraphicFramePr>
          <p:cNvPr id="11" name="Chart Placeholder 10">
            <a:extLst>
              <a:ext uri="{FF2B5EF4-FFF2-40B4-BE49-F238E27FC236}">
                <a16:creationId xmlns:a16="http://schemas.microsoft.com/office/drawing/2014/main" id="{EEFD1C33-CDD1-48BB-9E79-D4899D2D5EC1}"/>
              </a:ext>
            </a:extLst>
          </p:cNvPr>
          <p:cNvGraphicFramePr>
            <a:graphicFrameLocks noGrp="1"/>
          </p:cNvGraphicFramePr>
          <p:nvPr>
            <p:ph type="chart" sz="quarter" idx="12"/>
          </p:nvPr>
        </p:nvGraphicFramePr>
        <p:xfrm>
          <a:off x="450849" y="1554163"/>
          <a:ext cx="4306207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757D022D-0449-452E-98C1-DC7699B06696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54163"/>
          <a:ext cx="401320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8767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CC97C-D62F-4084-B673-DF54A5A1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5" y="1006088"/>
            <a:ext cx="8251450" cy="249299"/>
          </a:xfrm>
        </p:spPr>
        <p:txBody>
          <a:bodyPr/>
          <a:lstStyle/>
          <a:p>
            <a:r>
              <a:rPr lang="en-US" dirty="0"/>
              <a:t>U.S. Economic Growth Slowed on Delta Surge and Supply Chain Issues</a:t>
            </a:r>
          </a:p>
        </p:txBody>
      </p:sp>
      <p:graphicFrame>
        <p:nvGraphicFramePr>
          <p:cNvPr id="11" name="Chart Placeholder 10">
            <a:extLst>
              <a:ext uri="{FF2B5EF4-FFF2-40B4-BE49-F238E27FC236}">
                <a16:creationId xmlns:a16="http://schemas.microsoft.com/office/drawing/2014/main" id="{2A3E5DCA-B831-44BB-B658-98948152BC1F}"/>
              </a:ext>
            </a:extLst>
          </p:cNvPr>
          <p:cNvGraphicFramePr>
            <a:graphicFrameLocks noGrp="1"/>
          </p:cNvGraphicFramePr>
          <p:nvPr>
            <p:ph type="chart" sz="quarter" idx="11"/>
          </p:nvPr>
        </p:nvGraphicFramePr>
        <p:xfrm>
          <a:off x="450850" y="1487488"/>
          <a:ext cx="8229600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F70908C-5A7E-42B2-9CC3-FD4A3B4E50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Bloomberg, as of October 2021. Forecasts by Goldman Sachs Group, Deutsche Bank, ING Group, JPMorgan Chase, BMO Capital, Barclays, UBS, Morgan Stanley, and Wells Fargo.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00EB97-5CF2-4146-99EB-3BB2F85AEC07}"/>
              </a:ext>
            </a:extLst>
          </p:cNvPr>
          <p:cNvSpPr txBox="1"/>
          <p:nvPr/>
        </p:nvSpPr>
        <p:spPr>
          <a:xfrm>
            <a:off x="5379777" y="2180726"/>
            <a:ext cx="1645920" cy="18288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i="1" dirty="0">
                <a:solidFill>
                  <a:schemeClr val="tx2"/>
                </a:solidFill>
                <a:latin typeface="Georgia" panose="02040502050405020303" pitchFamily="18" charset="0"/>
                <a:ea typeface="Soleil" charset="0"/>
                <a:cs typeface="Soleil" charset="0"/>
              </a:rPr>
              <a:t>Bloomberg forecasts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7810BF-2DA4-47EF-9575-50F93EA02AA5}"/>
              </a:ext>
            </a:extLst>
          </p:cNvPr>
          <p:cNvCxnSpPr/>
          <p:nvPr/>
        </p:nvCxnSpPr>
        <p:spPr>
          <a:xfrm>
            <a:off x="4244971" y="2458856"/>
            <a:ext cx="0" cy="3383280"/>
          </a:xfrm>
          <a:prstGeom prst="line">
            <a:avLst/>
          </a:prstGeom>
          <a:ln w="22225" cap="rnd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998E1B-A0B8-4369-8DF3-6A1581F03DAD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2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3FBF-7E1B-4B40-89B5-CE2E8A10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Consumer Inflation Remains High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52B9B-7463-4B79-9F9A-C0C4C92DB2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September 2021.</a:t>
            </a:r>
          </a:p>
        </p:txBody>
      </p:sp>
      <p:graphicFrame>
        <p:nvGraphicFramePr>
          <p:cNvPr id="13" name="Chart Placeholder 5">
            <a:extLst>
              <a:ext uri="{FF2B5EF4-FFF2-40B4-BE49-F238E27FC236}">
                <a16:creationId xmlns:a16="http://schemas.microsoft.com/office/drawing/2014/main" id="{316188D8-9B26-44E8-970E-1F5DA4343579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54481"/>
          <a:ext cx="4013200" cy="444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0C62AF74-715B-4AB3-87B6-D3C70F21C4BA}"/>
              </a:ext>
            </a:extLst>
          </p:cNvPr>
          <p:cNvGraphicFramePr>
            <a:graphicFrameLocks noGrp="1"/>
          </p:cNvGraphicFramePr>
          <p:nvPr>
            <p:ph type="chart" sz="quarter" idx="12"/>
          </p:nvPr>
        </p:nvGraphicFramePr>
        <p:xfrm>
          <a:off x="450850" y="1554163"/>
          <a:ext cx="401320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9FAE455-04DD-42DC-AA9C-CA5C3B520100}"/>
              </a:ext>
            </a:extLst>
          </p:cNvPr>
          <p:cNvSpPr txBox="1"/>
          <p:nvPr/>
        </p:nvSpPr>
        <p:spPr>
          <a:xfrm>
            <a:off x="3695700" y="3137533"/>
            <a:ext cx="881420" cy="4267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rgbClr val="00B0F0"/>
                </a:solidFill>
                <a:ea typeface="Soleil" charset="0"/>
                <a:cs typeface="Soleil" charset="0"/>
              </a:rPr>
              <a:t>September ’21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rgbClr val="00B0F0"/>
                </a:solidFill>
                <a:ea typeface="Soleil" charset="0"/>
                <a:cs typeface="Soleil" charset="0"/>
              </a:rPr>
              <a:t>5.4%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12EBB4-83EF-42F5-B319-BEECA494D1CD}"/>
              </a:ext>
            </a:extLst>
          </p:cNvPr>
          <p:cNvSpPr txBox="1"/>
          <p:nvPr/>
        </p:nvSpPr>
        <p:spPr>
          <a:xfrm>
            <a:off x="6400799" y="2698594"/>
            <a:ext cx="1806499" cy="9590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chemeClr val="accent5"/>
                </a:solidFill>
                <a:ea typeface="Soleil" charset="0"/>
                <a:cs typeface="Soleil" charset="0"/>
              </a:rPr>
              <a:t>Energy + new and used car prices account for more than half of the total increase in inflation</a:t>
            </a:r>
          </a:p>
        </p:txBody>
      </p:sp>
    </p:spTree>
    <p:extLst>
      <p:ext uri="{BB962C8B-B14F-4D97-AF65-F5344CB8AC3E}">
        <p14:creationId xmlns:p14="http://schemas.microsoft.com/office/powerpoint/2010/main" val="310082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479155" cy="249299"/>
          </a:xfrm>
        </p:spPr>
        <p:txBody>
          <a:bodyPr/>
          <a:lstStyle/>
          <a:p>
            <a:r>
              <a:rPr lang="en-US" dirty="0"/>
              <a:t>Treasury Yields Continue to Move Higher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11/01/2021.</a:t>
            </a:r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2"/>
          </p:nvPr>
        </p:nvGraphicFramePr>
        <p:xfrm>
          <a:off x="450850" y="1554481"/>
          <a:ext cx="4121150" cy="444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4"/>
          </p:nvPr>
        </p:nvGraphicFramePr>
        <p:xfrm>
          <a:off x="4659312" y="1554481"/>
          <a:ext cx="4271327" cy="4441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ABD56F-6355-45CA-9146-A144501D4C9D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9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2-5 Year Treasury Yields Now Tracking Higher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0850" y="6071616"/>
            <a:ext cx="8229600" cy="147752"/>
          </a:xfrm>
        </p:spPr>
        <p:txBody>
          <a:bodyPr/>
          <a:lstStyle/>
          <a:p>
            <a:r>
              <a:rPr lang="en-US" dirty="0"/>
              <a:t>Source: Bloomberg, as of 11/01/2021.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9513" y="1505296"/>
            <a:ext cx="1704975" cy="17518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ea typeface="Soleil" charset="0"/>
                <a:cs typeface="Arial" panose="020B0604020202020204" pitchFamily="34" charset="0"/>
              </a:rPr>
              <a:t>U.S. Treasury Yield Curve</a:t>
            </a: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465071" y="1680482"/>
          <a:ext cx="8229600" cy="440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42C4383-7B1B-4993-B050-5F922404F4A2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3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4">
            <a:extLst>
              <a:ext uri="{FF2B5EF4-FFF2-40B4-BE49-F238E27FC236}">
                <a16:creationId xmlns:a16="http://schemas.microsoft.com/office/drawing/2014/main" id="{DC5356CA-3CA3-4422-BD67-2F2932C3CC43}"/>
              </a:ext>
            </a:extLst>
          </p:cNvPr>
          <p:cNvGraphicFramePr>
            <a:graphicFrameLocks noGrp="1"/>
          </p:cNvGraphicFramePr>
          <p:nvPr>
            <p:ph type="chart" sz="quarter" idx="11"/>
          </p:nvPr>
        </p:nvGraphicFramePr>
        <p:xfrm>
          <a:off x="450850" y="1487488"/>
          <a:ext cx="8229600" cy="44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9269227-0DD9-4A14-9986-F4D56683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375015" cy="249299"/>
          </a:xfrm>
        </p:spPr>
        <p:txBody>
          <a:bodyPr/>
          <a:lstStyle/>
          <a:p>
            <a:r>
              <a:rPr lang="en-US" dirty="0"/>
              <a:t>Stock Market Rebounds to New All-Time High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3C7DC-BF72-4ACD-9065-8786FDCAD6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Bloomberg, as of 11/01/2021.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23D17-71B3-44CB-BA9F-25ADC90B02EC}"/>
              </a:ext>
            </a:extLst>
          </p:cNvPr>
          <p:cNvSpPr txBox="1"/>
          <p:nvPr/>
        </p:nvSpPr>
        <p:spPr>
          <a:xfrm>
            <a:off x="5289754" y="1968881"/>
            <a:ext cx="956309" cy="47555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i="1" dirty="0">
                <a:solidFill>
                  <a:schemeClr val="accent6"/>
                </a:solidFill>
                <a:latin typeface="Georgia" panose="02040502050405020303" pitchFamily="18" charset="0"/>
                <a:ea typeface="Soleil" charset="0"/>
                <a:cs typeface="Soleil" charset="0"/>
              </a:rPr>
              <a:t>24.0%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i="1" dirty="0">
                <a:solidFill>
                  <a:schemeClr val="accent6"/>
                </a:solidFill>
                <a:latin typeface="Georgia" panose="02040502050405020303" pitchFamily="18" charset="0"/>
                <a:ea typeface="Soleil" charset="0"/>
                <a:cs typeface="Soleil" charset="0"/>
              </a:rPr>
              <a:t>2021 YTD Total Return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A84628-5F5C-417C-8AB7-8525401A9C17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19478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Group Layouts">
  <a:themeElements>
    <a:clrScheme name="PFM Branding Colors">
      <a:dk1>
        <a:srgbClr val="000000"/>
      </a:dk1>
      <a:lt1>
        <a:srgbClr val="FFFFFF"/>
      </a:lt1>
      <a:dk2>
        <a:srgbClr val="373637"/>
      </a:dk2>
      <a:lt2>
        <a:srgbClr val="FFFFFF"/>
      </a:lt2>
      <a:accent1>
        <a:srgbClr val="C7B8A4"/>
      </a:accent1>
      <a:accent2>
        <a:srgbClr val="3E6BB3"/>
      </a:accent2>
      <a:accent3>
        <a:srgbClr val="FFD051"/>
      </a:accent3>
      <a:accent4>
        <a:srgbClr val="F49B48"/>
      </a:accent4>
      <a:accent5>
        <a:srgbClr val="E97162"/>
      </a:accent5>
      <a:accent6>
        <a:srgbClr val="4BB370"/>
      </a:accent6>
      <a:hlink>
        <a:srgbClr val="3E6BB3"/>
      </a:hlink>
      <a:folHlink>
        <a:srgbClr val="878587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vert="vert" rtlCol="0" anchor="ctr"/>
      <a:lstStyle>
        <a:defPPr algn="ctr">
          <a:defRPr sz="1000" dirty="0">
            <a:latin typeface="Arial Regular" charset="0"/>
            <a:ea typeface="Arial Regular" charset="0"/>
            <a:cs typeface="Arial Regular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000" dirty="0" smtClean="0">
            <a:ea typeface="Soleil" charset="0"/>
            <a:cs typeface="Solei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D33AFDA-1A49-4E48-A1AC-AF55CD1BD1E8}" vid="{D8213F52-A10F-4FA2-8769-B242D4F807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84913a61-ff0c-48c4-a5d3-4ed95d07afe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83D858B128B4DABBEAE786CD3A8EE" ma:contentTypeVersion="6" ma:contentTypeDescription="Create a new document." ma:contentTypeScope="" ma:versionID="2fbe5a9c88acc0f1719b8a0110a8075b">
  <xsd:schema xmlns:xsd="http://www.w3.org/2001/XMLSchema" xmlns:xs="http://www.w3.org/2001/XMLSchema" xmlns:p="http://schemas.microsoft.com/office/2006/metadata/properties" xmlns:ns2="84913a61-ff0c-48c4-a5d3-4ed95d07afe3" targetNamespace="http://schemas.microsoft.com/office/2006/metadata/properties" ma:root="true" ma:fieldsID="590b87975cf447d4011d7923a73cd295" ns2:_="">
    <xsd:import namespace="84913a61-ff0c-48c4-a5d3-4ed95d07afe3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13a61-ff0c-48c4-a5d3-4ed95d07afe3" elementFormDefault="qualified">
    <xsd:import namespace="http://schemas.microsoft.com/office/2006/documentManagement/types"/>
    <xsd:import namespace="http://schemas.microsoft.com/office/infopath/2007/PartnerControls"/>
    <xsd:element name="Topic" ma:index="4" nillable="true" ma:displayName="Topic" ma:format="Dropdown" ma:internalName="Topic" ma:readOnly="false">
      <xsd:simpleType>
        <xsd:restriction base="dms:Choice">
          <xsd:enumeration value="Analytics"/>
          <xsd:enumeration value="Cash Management"/>
          <xsd:enumeration value="Market Information"/>
          <xsd:enumeration value="Market Update"/>
          <xsd:enumeration value="Marketing - General"/>
          <xsd:enumeration value="Organization"/>
          <xsd:enumeration value="Performance"/>
          <xsd:enumeration value="Portfolio Management Strategy"/>
          <xsd:enumeration value="Presentation - Client/Prospect"/>
          <xsd:enumeration value="Presentation - Internal"/>
          <xsd:enumeration value="Presentation - Seminar"/>
          <xsd:enumeration value="PSG"/>
          <xsd:enumeration value="Rankings"/>
          <xsd:enumeration value="Research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60C223-9E68-4610-B023-4C97C7A61859}">
  <ds:schemaRefs>
    <ds:schemaRef ds:uri="http://schemas.microsoft.com/office/2006/metadata/properties"/>
    <ds:schemaRef ds:uri="http://schemas.microsoft.com/office/infopath/2007/PartnerControls"/>
    <ds:schemaRef ds:uri="84913a61-ff0c-48c4-a5d3-4ed95d07afe3"/>
  </ds:schemaRefs>
</ds:datastoreItem>
</file>

<file path=customXml/itemProps2.xml><?xml version="1.0" encoding="utf-8"?>
<ds:datastoreItem xmlns:ds="http://schemas.openxmlformats.org/officeDocument/2006/customXml" ds:itemID="{C9173BE0-489E-455B-9B94-4A61511128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913a61-ff0c-48c4-a5d3-4ed95d07af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7497FB-F763-47F0-9FB9-F3DB40C1FA6B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47426D4E-B8D6-48E0-AD44-7762CB4A5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3632</TotalTime>
  <Words>329</Words>
  <Application>Microsoft Office PowerPoint</Application>
  <PresentationFormat>On-screen Show (4:3)</PresentationFormat>
  <Paragraphs>69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Regular</vt:lpstr>
      <vt:lpstr>Calibri</vt:lpstr>
      <vt:lpstr>Georgia</vt:lpstr>
      <vt:lpstr>Wingdings 2</vt:lpstr>
      <vt:lpstr>Small Group Layouts</vt:lpstr>
      <vt:lpstr>Market Update</vt:lpstr>
      <vt:lpstr>Delta Variant COVID-19 Caseload Has Likely Peaked</vt:lpstr>
      <vt:lpstr>U.S. Hiring Slowed in August and September</vt:lpstr>
      <vt:lpstr>U.S. Economic Growth Slowed on Delta Surge and Supply Chain Issues</vt:lpstr>
      <vt:lpstr>Consumer Inflation Remains High</vt:lpstr>
      <vt:lpstr>Treasury Yields Continue to Move Higher</vt:lpstr>
      <vt:lpstr>2-5 Year Treasury Yields Now Tracking Higher</vt:lpstr>
      <vt:lpstr>Stock Market Rebounds to New All-Time High</vt:lpstr>
    </vt:vector>
  </TitlesOfParts>
  <Company>The PFM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METTLER@pfm.com</dc:creator>
  <cp:lastModifiedBy>Scott Sweeten</cp:lastModifiedBy>
  <cp:revision>361</cp:revision>
  <cp:lastPrinted>2021-06-14T15:21:08Z</cp:lastPrinted>
  <dcterms:created xsi:type="dcterms:W3CDTF">2021-01-25T14:04:45Z</dcterms:created>
  <dcterms:modified xsi:type="dcterms:W3CDTF">2021-11-02T16:28:44Z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0x010100F5983D858B128B4DABBEAE786CD3A8EE</vt:lpwstr>
  </property>
</Properties>
</file>